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0" r:id="rId6"/>
    <p:sldId id="261" r:id="rId7"/>
    <p:sldId id="262" r:id="rId8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b738ad8a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1b738ad8a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61ca7da69_2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61ca7da69_2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3f6155f6d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3f6155f6d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d9256fe6f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d9256fe6f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dd46dd1d67_2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dd46dd1d67_2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054450"/>
            <a:ext cx="5737500" cy="21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711200" y="3840475"/>
            <a:ext cx="65367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1800" y="460856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/>
          <p:nvPr/>
        </p:nvSpPr>
        <p:spPr>
          <a:xfrm>
            <a:off x="0" y="4616006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 hasCustomPrompt="1"/>
          </p:nvPr>
        </p:nvSpPr>
        <p:spPr>
          <a:xfrm>
            <a:off x="1287600" y="1778575"/>
            <a:ext cx="6576000" cy="10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type="subTitle" idx="1"/>
          </p:nvPr>
        </p:nvSpPr>
        <p:spPr>
          <a:xfrm>
            <a:off x="780600" y="382652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1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subTitle" idx="1"/>
          </p:nvPr>
        </p:nvSpPr>
        <p:spPr>
          <a:xfrm>
            <a:off x="713225" y="2116975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type="subTitle" idx="2"/>
          </p:nvPr>
        </p:nvSpPr>
        <p:spPr>
          <a:xfrm>
            <a:off x="713225" y="3822808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type="subTitle" idx="3"/>
          </p:nvPr>
        </p:nvSpPr>
        <p:spPr>
          <a:xfrm>
            <a:off x="3300150" y="3824041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type="subTitle" idx="4"/>
          </p:nvPr>
        </p:nvSpPr>
        <p:spPr>
          <a:xfrm>
            <a:off x="3300150" y="2118207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type="subTitle" idx="5"/>
          </p:nvPr>
        </p:nvSpPr>
        <p:spPr>
          <a:xfrm>
            <a:off x="5887075" y="3822809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type="subTitle" idx="6"/>
          </p:nvPr>
        </p:nvSpPr>
        <p:spPr>
          <a:xfrm>
            <a:off x="5887075" y="2116975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type="subTitle" idx="7"/>
          </p:nvPr>
        </p:nvSpPr>
        <p:spPr>
          <a:xfrm>
            <a:off x="713225" y="1835575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type="subTitle" idx="8"/>
          </p:nvPr>
        </p:nvSpPr>
        <p:spPr>
          <a:xfrm>
            <a:off x="713225" y="3549620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subTitle" idx="9"/>
          </p:nvPr>
        </p:nvSpPr>
        <p:spPr>
          <a:xfrm>
            <a:off x="3300150" y="3550853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type="subTitle" idx="13"/>
          </p:nvPr>
        </p:nvSpPr>
        <p:spPr>
          <a:xfrm>
            <a:off x="3300150" y="1836807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type="subTitle" idx="14"/>
          </p:nvPr>
        </p:nvSpPr>
        <p:spPr>
          <a:xfrm>
            <a:off x="5887075" y="3549620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type="subTitle" idx="15"/>
          </p:nvPr>
        </p:nvSpPr>
        <p:spPr>
          <a:xfrm>
            <a:off x="5887075" y="1835575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type="title" hasCustomPrompt="1"/>
          </p:nvPr>
        </p:nvSpPr>
        <p:spPr>
          <a:xfrm>
            <a:off x="1534475" y="1359711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type="title" idx="16" hasCustomPrompt="1"/>
          </p:nvPr>
        </p:nvSpPr>
        <p:spPr>
          <a:xfrm>
            <a:off x="4121400" y="3066683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type="title" idx="17" hasCustomPrompt="1"/>
          </p:nvPr>
        </p:nvSpPr>
        <p:spPr>
          <a:xfrm>
            <a:off x="1534475" y="3065619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type="title" idx="18" hasCustomPrompt="1"/>
          </p:nvPr>
        </p:nvSpPr>
        <p:spPr>
          <a:xfrm>
            <a:off x="4121400" y="1360775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type="title" idx="19" hasCustomPrompt="1"/>
          </p:nvPr>
        </p:nvSpPr>
        <p:spPr>
          <a:xfrm>
            <a:off x="6708325" y="3065619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type="title" idx="20" hasCustomPrompt="1"/>
          </p:nvPr>
        </p:nvSpPr>
        <p:spPr>
          <a:xfrm>
            <a:off x="6708325" y="1351495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92" name="Google Shape;92;p13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3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3"/>
          <p:cNvSpPr txBox="1"/>
          <p:nvPr>
            <p:ph type="title" idx="21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" name="Google Shape;95;p13"/>
          <p:cNvSpPr/>
          <p:nvPr/>
        </p:nvSpPr>
        <p:spPr>
          <a:xfrm>
            <a:off x="94720" y="450007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AD99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969688" y="2920350"/>
            <a:ext cx="72045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type="subTitle" idx="1"/>
          </p:nvPr>
        </p:nvSpPr>
        <p:spPr>
          <a:xfrm>
            <a:off x="969813" y="1145575"/>
            <a:ext cx="7204500" cy="16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99" name="Google Shape;99;p14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4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4"/>
          <p:cNvCxnSpPr/>
          <p:nvPr/>
        </p:nvCxnSpPr>
        <p:spPr>
          <a:xfrm rot="10800000">
            <a:off x="1800" y="460856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subTitle" idx="1"/>
          </p:nvPr>
        </p:nvSpPr>
        <p:spPr>
          <a:xfrm>
            <a:off x="4681786" y="2832850"/>
            <a:ext cx="3625500" cy="10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type="subTitle" idx="2"/>
          </p:nvPr>
        </p:nvSpPr>
        <p:spPr>
          <a:xfrm>
            <a:off x="836625" y="2354950"/>
            <a:ext cx="3625500" cy="44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type="subTitle" idx="3"/>
          </p:nvPr>
        </p:nvSpPr>
        <p:spPr>
          <a:xfrm>
            <a:off x="4681624" y="2354950"/>
            <a:ext cx="3625500" cy="44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cxnSp>
        <p:nvCxnSpPr>
          <p:cNvPr id="108" name="Google Shape;108;p15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5"/>
          <p:cNvSpPr txBox="1"/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type="subTitle" idx="4"/>
          </p:nvPr>
        </p:nvSpPr>
        <p:spPr>
          <a:xfrm>
            <a:off x="836663" y="2832850"/>
            <a:ext cx="3625500" cy="10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2" name="Google Shape;112;p15"/>
          <p:cNvCxnSpPr/>
          <p:nvPr/>
        </p:nvCxnSpPr>
        <p:spPr>
          <a:xfrm rot="10800000">
            <a:off x="710458" y="44517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5"/>
          <p:cNvCxnSpPr/>
          <p:nvPr/>
        </p:nvCxnSpPr>
        <p:spPr>
          <a:xfrm rot="10800000">
            <a:off x="1552100" y="4459350"/>
            <a:ext cx="0" cy="693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5"/>
          <p:cNvSpPr/>
          <p:nvPr/>
        </p:nvSpPr>
        <p:spPr>
          <a:xfrm>
            <a:off x="863584" y="4527000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720000" y="836175"/>
            <a:ext cx="3519600" cy="22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type="subTitle" idx="1"/>
          </p:nvPr>
        </p:nvSpPr>
        <p:spPr>
          <a:xfrm>
            <a:off x="720000" y="3132225"/>
            <a:ext cx="3519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/>
          <p:nvPr>
            <p:ph type="pic" idx="2"/>
          </p:nvPr>
        </p:nvSpPr>
        <p:spPr>
          <a:xfrm>
            <a:off x="5494925" y="851698"/>
            <a:ext cx="2456100" cy="34401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9" name="Google Shape;119;p16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6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954725" y="1561163"/>
            <a:ext cx="31029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type="subTitle" idx="1"/>
          </p:nvPr>
        </p:nvSpPr>
        <p:spPr>
          <a:xfrm>
            <a:off x="954725" y="2187055"/>
            <a:ext cx="31029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4" name="Google Shape;124;p17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/>
          <p:nvPr/>
        </p:nvCxnSpPr>
        <p:spPr>
          <a:xfrm rot="10800000">
            <a:off x="710458" y="44517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7"/>
          <p:cNvCxnSpPr/>
          <p:nvPr/>
        </p:nvCxnSpPr>
        <p:spPr>
          <a:xfrm rot="10800000">
            <a:off x="1552100" y="4459350"/>
            <a:ext cx="0" cy="693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17"/>
          <p:cNvSpPr/>
          <p:nvPr/>
        </p:nvSpPr>
        <p:spPr>
          <a:xfrm>
            <a:off x="863584" y="4527000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31" name="Google Shape;131;p18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8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8"/>
          <p:cNvSpPr/>
          <p:nvPr/>
        </p:nvSpPr>
        <p:spPr>
          <a:xfrm>
            <a:off x="96895" y="148017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36" name="Google Shape;136;p19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9"/>
          <p:cNvSpPr/>
          <p:nvPr/>
        </p:nvSpPr>
        <p:spPr>
          <a:xfrm>
            <a:off x="8548020" y="150032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subTitle" idx="1"/>
          </p:nvPr>
        </p:nvSpPr>
        <p:spPr>
          <a:xfrm>
            <a:off x="937625" y="296378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type="subTitle" idx="2"/>
          </p:nvPr>
        </p:nvSpPr>
        <p:spPr>
          <a:xfrm>
            <a:off x="3484346" y="296378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type="subTitle" idx="3"/>
          </p:nvPr>
        </p:nvSpPr>
        <p:spPr>
          <a:xfrm>
            <a:off x="6031074" y="296378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type="subTitle" idx="4"/>
          </p:nvPr>
        </p:nvSpPr>
        <p:spPr>
          <a:xfrm>
            <a:off x="937625" y="2476475"/>
            <a:ext cx="21753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type="subTitle" idx="5"/>
          </p:nvPr>
        </p:nvSpPr>
        <p:spPr>
          <a:xfrm>
            <a:off x="3484347" y="2476475"/>
            <a:ext cx="21753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45" name="Google Shape;145;p20"/>
          <p:cNvSpPr txBox="1"/>
          <p:nvPr>
            <p:ph type="subTitle" idx="6"/>
          </p:nvPr>
        </p:nvSpPr>
        <p:spPr>
          <a:xfrm>
            <a:off x="6031075" y="2476475"/>
            <a:ext cx="21753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cxnSp>
        <p:nvCxnSpPr>
          <p:cNvPr id="146" name="Google Shape;146;p20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0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20"/>
          <p:cNvSpPr txBox="1"/>
          <p:nvPr>
            <p:ph type="title"/>
          </p:nvPr>
        </p:nvSpPr>
        <p:spPr>
          <a:xfrm>
            <a:off x="720000" y="537658"/>
            <a:ext cx="77040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20"/>
          <p:cNvSpPr/>
          <p:nvPr/>
        </p:nvSpPr>
        <p:spPr>
          <a:xfrm>
            <a:off x="4321595" y="457627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713225" y="1525800"/>
            <a:ext cx="3456600" cy="19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8" name="Google Shape;18;p3"/>
          <p:cNvSpPr txBox="1"/>
          <p:nvPr>
            <p:ph type="title" idx="2" hasCustomPrompt="1"/>
          </p:nvPr>
        </p:nvSpPr>
        <p:spPr>
          <a:xfrm>
            <a:off x="713225" y="821610"/>
            <a:ext cx="118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type="subTitle" idx="1"/>
          </p:nvPr>
        </p:nvSpPr>
        <p:spPr>
          <a:xfrm>
            <a:off x="713225" y="3845100"/>
            <a:ext cx="64605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3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subTitle" idx="1"/>
          </p:nvPr>
        </p:nvSpPr>
        <p:spPr>
          <a:xfrm>
            <a:off x="720025" y="1585516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type="subTitle" idx="2"/>
          </p:nvPr>
        </p:nvSpPr>
        <p:spPr>
          <a:xfrm>
            <a:off x="719000" y="2763269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type="subTitle" idx="3"/>
          </p:nvPr>
        </p:nvSpPr>
        <p:spPr>
          <a:xfrm>
            <a:off x="720025" y="3938293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type="subTitle" idx="4"/>
          </p:nvPr>
        </p:nvSpPr>
        <p:spPr>
          <a:xfrm>
            <a:off x="720025" y="1168321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type="subTitle" idx="5"/>
          </p:nvPr>
        </p:nvSpPr>
        <p:spPr>
          <a:xfrm>
            <a:off x="718988" y="234519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type="subTitle" idx="6"/>
          </p:nvPr>
        </p:nvSpPr>
        <p:spPr>
          <a:xfrm>
            <a:off x="720025" y="3510956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cxnSp>
        <p:nvCxnSpPr>
          <p:cNvPr id="157" name="Google Shape;157;p21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21"/>
          <p:cNvSpPr txBox="1"/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21"/>
          <p:cNvSpPr/>
          <p:nvPr/>
        </p:nvSpPr>
        <p:spPr>
          <a:xfrm>
            <a:off x="8512595" y="450007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subTitle" idx="1"/>
          </p:nvPr>
        </p:nvSpPr>
        <p:spPr>
          <a:xfrm>
            <a:off x="1294375" y="1590275"/>
            <a:ext cx="71298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type="subTitle" idx="2"/>
          </p:nvPr>
        </p:nvSpPr>
        <p:spPr>
          <a:xfrm>
            <a:off x="1294375" y="2722898"/>
            <a:ext cx="71298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type="subTitle" idx="3"/>
          </p:nvPr>
        </p:nvSpPr>
        <p:spPr>
          <a:xfrm>
            <a:off x="1294375" y="3851625"/>
            <a:ext cx="71298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2"/>
          <p:cNvSpPr txBox="1"/>
          <p:nvPr>
            <p:ph type="subTitle" idx="4"/>
          </p:nvPr>
        </p:nvSpPr>
        <p:spPr>
          <a:xfrm>
            <a:off x="1294375" y="1329825"/>
            <a:ext cx="7129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type="subTitle" idx="5"/>
          </p:nvPr>
        </p:nvSpPr>
        <p:spPr>
          <a:xfrm>
            <a:off x="1294375" y="2450325"/>
            <a:ext cx="7129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67" name="Google Shape;167;p22"/>
          <p:cNvSpPr txBox="1"/>
          <p:nvPr>
            <p:ph type="subTitle" idx="6"/>
          </p:nvPr>
        </p:nvSpPr>
        <p:spPr>
          <a:xfrm>
            <a:off x="1294375" y="3587358"/>
            <a:ext cx="7129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cxnSp>
        <p:nvCxnSpPr>
          <p:cNvPr id="168" name="Google Shape;168;p22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2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22"/>
          <p:cNvSpPr txBox="1"/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1" name="Google Shape;171;p22"/>
          <p:cNvSpPr/>
          <p:nvPr/>
        </p:nvSpPr>
        <p:spPr>
          <a:xfrm>
            <a:off x="8588795" y="168067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subTitle" idx="1"/>
          </p:nvPr>
        </p:nvSpPr>
        <p:spPr>
          <a:xfrm>
            <a:off x="1693375" y="1787475"/>
            <a:ext cx="24093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type="subTitle" idx="2"/>
          </p:nvPr>
        </p:nvSpPr>
        <p:spPr>
          <a:xfrm>
            <a:off x="5041322" y="1787475"/>
            <a:ext cx="24093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type="subTitle" idx="3"/>
          </p:nvPr>
        </p:nvSpPr>
        <p:spPr>
          <a:xfrm>
            <a:off x="1693375" y="3476250"/>
            <a:ext cx="24093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type="subTitle" idx="4"/>
          </p:nvPr>
        </p:nvSpPr>
        <p:spPr>
          <a:xfrm>
            <a:off x="5041322" y="3476250"/>
            <a:ext cx="24093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type="subTitle" idx="5"/>
          </p:nvPr>
        </p:nvSpPr>
        <p:spPr>
          <a:xfrm>
            <a:off x="1693375" y="1520775"/>
            <a:ext cx="24093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78" name="Google Shape;178;p23"/>
          <p:cNvSpPr txBox="1"/>
          <p:nvPr>
            <p:ph type="subTitle" idx="6"/>
          </p:nvPr>
        </p:nvSpPr>
        <p:spPr>
          <a:xfrm>
            <a:off x="5041322" y="1520775"/>
            <a:ext cx="24093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79" name="Google Shape;179;p23"/>
          <p:cNvSpPr txBox="1"/>
          <p:nvPr>
            <p:ph type="subTitle" idx="7"/>
          </p:nvPr>
        </p:nvSpPr>
        <p:spPr>
          <a:xfrm>
            <a:off x="1693375" y="3219075"/>
            <a:ext cx="24093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80" name="Google Shape;180;p23"/>
          <p:cNvSpPr txBox="1"/>
          <p:nvPr>
            <p:ph type="subTitle" idx="8"/>
          </p:nvPr>
        </p:nvSpPr>
        <p:spPr>
          <a:xfrm>
            <a:off x="5041322" y="3219075"/>
            <a:ext cx="24093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cxnSp>
        <p:nvCxnSpPr>
          <p:cNvPr id="181" name="Google Shape;181;p23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3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2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84" name="Google Shape;184;p23"/>
          <p:cNvCxnSpPr/>
          <p:nvPr/>
        </p:nvCxnSpPr>
        <p:spPr>
          <a:xfrm rot="10800000">
            <a:off x="710458" y="44517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3"/>
          <p:cNvCxnSpPr/>
          <p:nvPr/>
        </p:nvCxnSpPr>
        <p:spPr>
          <a:xfrm rot="10800000">
            <a:off x="1552100" y="4459350"/>
            <a:ext cx="0" cy="693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3"/>
          <p:cNvSpPr/>
          <p:nvPr/>
        </p:nvSpPr>
        <p:spPr>
          <a:xfrm>
            <a:off x="863584" y="4527000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subTitle" idx="1"/>
          </p:nvPr>
        </p:nvSpPr>
        <p:spPr>
          <a:xfrm>
            <a:off x="1109152" y="23016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type="subTitle" idx="2"/>
          </p:nvPr>
        </p:nvSpPr>
        <p:spPr>
          <a:xfrm>
            <a:off x="3579000" y="23016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4"/>
          <p:cNvSpPr txBox="1"/>
          <p:nvPr>
            <p:ph type="subTitle" idx="3"/>
          </p:nvPr>
        </p:nvSpPr>
        <p:spPr>
          <a:xfrm>
            <a:off x="1109152" y="3884225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4"/>
          <p:cNvSpPr txBox="1"/>
          <p:nvPr>
            <p:ph type="subTitle" idx="4"/>
          </p:nvPr>
        </p:nvSpPr>
        <p:spPr>
          <a:xfrm>
            <a:off x="3579000" y="3884225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4"/>
          <p:cNvSpPr txBox="1"/>
          <p:nvPr>
            <p:ph type="subTitle" idx="5"/>
          </p:nvPr>
        </p:nvSpPr>
        <p:spPr>
          <a:xfrm>
            <a:off x="6048848" y="23016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4"/>
          <p:cNvSpPr txBox="1"/>
          <p:nvPr>
            <p:ph type="subTitle" idx="6"/>
          </p:nvPr>
        </p:nvSpPr>
        <p:spPr>
          <a:xfrm>
            <a:off x="6048848" y="3884225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4"/>
          <p:cNvSpPr txBox="1"/>
          <p:nvPr>
            <p:ph type="subTitle" idx="7"/>
          </p:nvPr>
        </p:nvSpPr>
        <p:spPr>
          <a:xfrm>
            <a:off x="1113052" y="1927795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95" name="Google Shape;195;p24"/>
          <p:cNvSpPr txBox="1"/>
          <p:nvPr>
            <p:ph type="subTitle" idx="8"/>
          </p:nvPr>
        </p:nvSpPr>
        <p:spPr>
          <a:xfrm>
            <a:off x="3582900" y="1927795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96" name="Google Shape;196;p24"/>
          <p:cNvSpPr txBox="1"/>
          <p:nvPr>
            <p:ph type="subTitle" idx="9"/>
          </p:nvPr>
        </p:nvSpPr>
        <p:spPr>
          <a:xfrm>
            <a:off x="6052748" y="1927795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97" name="Google Shape;197;p24"/>
          <p:cNvSpPr txBox="1"/>
          <p:nvPr>
            <p:ph type="subTitle" idx="13"/>
          </p:nvPr>
        </p:nvSpPr>
        <p:spPr>
          <a:xfrm>
            <a:off x="1113052" y="3510396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98" name="Google Shape;198;p24"/>
          <p:cNvSpPr txBox="1"/>
          <p:nvPr>
            <p:ph type="subTitle" idx="14"/>
          </p:nvPr>
        </p:nvSpPr>
        <p:spPr>
          <a:xfrm>
            <a:off x="3582900" y="3510396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199" name="Google Shape;199;p24"/>
          <p:cNvSpPr txBox="1"/>
          <p:nvPr>
            <p:ph type="subTitle" idx="15"/>
          </p:nvPr>
        </p:nvSpPr>
        <p:spPr>
          <a:xfrm>
            <a:off x="6052748" y="3510396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cxnSp>
        <p:nvCxnSpPr>
          <p:cNvPr id="200" name="Google Shape;200;p24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4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Google Shape;202;p24"/>
          <p:cNvSpPr txBox="1"/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3" name="Google Shape;203;p24"/>
          <p:cNvSpPr/>
          <p:nvPr/>
        </p:nvSpPr>
        <p:spPr>
          <a:xfrm>
            <a:off x="4316346" y="1327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25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5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5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25"/>
          <p:cNvSpPr txBox="1"/>
          <p:nvPr>
            <p:ph type="title" hasCustomPrompt="1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5"/>
          <p:cNvSpPr txBox="1"/>
          <p:nvPr>
            <p:ph type="subTitle" idx="1"/>
          </p:nvPr>
        </p:nvSpPr>
        <p:spPr>
          <a:xfrm>
            <a:off x="2223600" y="1135676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type="title" idx="2" hasCustomPrompt="1"/>
          </p:nvPr>
        </p:nvSpPr>
        <p:spPr>
          <a:xfrm>
            <a:off x="2223600" y="182816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1" name="Google Shape;211;p25"/>
          <p:cNvSpPr txBox="1"/>
          <p:nvPr>
            <p:ph type="subTitle" idx="3"/>
          </p:nvPr>
        </p:nvSpPr>
        <p:spPr>
          <a:xfrm>
            <a:off x="2223600" y="2411732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sp>
        <p:nvSpPr>
          <p:cNvPr id="212" name="Google Shape;212;p25"/>
          <p:cNvSpPr txBox="1"/>
          <p:nvPr>
            <p:ph type="title" idx="4" hasCustomPrompt="1"/>
          </p:nvPr>
        </p:nvSpPr>
        <p:spPr>
          <a:xfrm>
            <a:off x="2223600" y="310422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3" name="Google Shape;213;p25"/>
          <p:cNvSpPr txBox="1"/>
          <p:nvPr>
            <p:ph type="subTitle" idx="5"/>
          </p:nvPr>
        </p:nvSpPr>
        <p:spPr>
          <a:xfrm>
            <a:off x="2223600" y="368778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cxnSp>
        <p:nvCxnSpPr>
          <p:cNvPr id="214" name="Google Shape;214;p25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25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25"/>
          <p:cNvSpPr/>
          <p:nvPr/>
        </p:nvSpPr>
        <p:spPr>
          <a:xfrm>
            <a:off x="0" y="4616006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044438" y="7811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9" name="Google Shape;219;p26"/>
          <p:cNvSpPr txBox="1"/>
          <p:nvPr>
            <p:ph type="subTitle" idx="1"/>
          </p:nvPr>
        </p:nvSpPr>
        <p:spPr>
          <a:xfrm>
            <a:off x="1044400" y="1946303"/>
            <a:ext cx="4448100" cy="9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6"/>
          <p:cNvSpPr txBox="1"/>
          <p:nvPr/>
        </p:nvSpPr>
        <p:spPr>
          <a:xfrm>
            <a:off x="1044400" y="3850225"/>
            <a:ext cx="5677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CREDITS: This presentation template was created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Alexandria"/>
                <a:ea typeface="Alexandria"/>
                <a:cs typeface="Alexandria"/>
                <a:sym typeface="Alexandria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, and includes icons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Alexandria"/>
                <a:ea typeface="Alexandria"/>
                <a:cs typeface="Alexandria"/>
                <a:sym typeface="Alexandria"/>
                <a:hlinkClick r:id="rId3"/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, and infographics &amp; images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Alexandria"/>
                <a:ea typeface="Alexandria"/>
                <a:cs typeface="Alexandria"/>
                <a:sym typeface="Alexandria"/>
                <a:hlinkClick r:id="rId4"/>
              </a:rPr>
              <a:t>Freepik</a:t>
            </a:r>
            <a:r>
              <a:rPr lang="en-GB" sz="10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</a:t>
            </a:r>
            <a:endParaRPr sz="1000">
              <a:solidFill>
                <a:schemeClr val="dk1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cxnSp>
        <p:nvCxnSpPr>
          <p:cNvPr id="221" name="Google Shape;221;p26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6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6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26"/>
          <p:cNvSpPr/>
          <p:nvPr/>
        </p:nvSpPr>
        <p:spPr>
          <a:xfrm>
            <a:off x="0" y="4616006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7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7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27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27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28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28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28"/>
          <p:cNvSpPr/>
          <p:nvPr/>
        </p:nvSpPr>
        <p:spPr>
          <a:xfrm>
            <a:off x="8512595" y="450007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body" idx="1"/>
          </p:nvPr>
        </p:nvSpPr>
        <p:spPr>
          <a:xfrm>
            <a:off x="720000" y="1215750"/>
            <a:ext cx="7704000" cy="3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27" name="Google Shape;27;p4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8161730" y="411907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subTitle" idx="1"/>
          </p:nvPr>
        </p:nvSpPr>
        <p:spPr>
          <a:xfrm>
            <a:off x="4680996" y="2439425"/>
            <a:ext cx="3625500" cy="17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subTitle" idx="2"/>
          </p:nvPr>
        </p:nvSpPr>
        <p:spPr>
          <a:xfrm>
            <a:off x="836625" y="2050150"/>
            <a:ext cx="3625500" cy="44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type="subTitle" idx="3"/>
          </p:nvPr>
        </p:nvSpPr>
        <p:spPr>
          <a:xfrm>
            <a:off x="4681624" y="2050150"/>
            <a:ext cx="3625500" cy="44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cxnSp>
        <p:nvCxnSpPr>
          <p:cNvPr id="34" name="Google Shape;34;p5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5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5"/>
          <p:cNvSpPr txBox="1"/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subTitle" idx="4"/>
          </p:nvPr>
        </p:nvSpPr>
        <p:spPr>
          <a:xfrm>
            <a:off x="835875" y="2439425"/>
            <a:ext cx="3625500" cy="17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>
            <a:off x="7656900" y="4397633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6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6"/>
          <p:cNvSpPr txBox="1"/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130595" y="450007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subTitle" idx="1"/>
          </p:nvPr>
        </p:nvSpPr>
        <p:spPr>
          <a:xfrm>
            <a:off x="4217050" y="1549025"/>
            <a:ext cx="4104000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p7"/>
          <p:cNvSpPr txBox="1"/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" name="Google Shape;49;p7"/>
          <p:cNvSpPr/>
          <p:nvPr>
            <p:ph type="pic" idx="2"/>
          </p:nvPr>
        </p:nvSpPr>
        <p:spPr>
          <a:xfrm>
            <a:off x="1325400" y="1686775"/>
            <a:ext cx="2006700" cy="2352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2693800" y="1318675"/>
            <a:ext cx="3763800" cy="19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8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subTitle" idx="1"/>
          </p:nvPr>
        </p:nvSpPr>
        <p:spPr>
          <a:xfrm>
            <a:off x="720000" y="1595525"/>
            <a:ext cx="4555800" cy="28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" name="Google Shape;59;p9"/>
          <p:cNvSpPr/>
          <p:nvPr>
            <p:ph type="pic" idx="2"/>
          </p:nvPr>
        </p:nvSpPr>
        <p:spPr>
          <a:xfrm>
            <a:off x="5968200" y="1657600"/>
            <a:ext cx="2082300" cy="2445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0" name="Google Shape;60;p9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9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type="title"/>
          </p:nvPr>
        </p:nvSpPr>
        <p:spPr>
          <a:xfrm>
            <a:off x="713225" y="539500"/>
            <a:ext cx="4432500" cy="121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765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○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■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○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■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○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lexandria Light"/>
              <a:buChar char="■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ero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511810"/>
            <a:ext cx="7634605" cy="3094355"/>
          </a:xfrm>
          <a:prstGeom prst="rect">
            <a:avLst/>
          </a:prstGeom>
        </p:spPr>
      </p:pic>
      <p:sp>
        <p:nvSpPr>
          <p:cNvPr id="244" name="Google Shape;244;p32"/>
          <p:cNvSpPr txBox="1"/>
          <p:nvPr>
            <p:ph type="ctrTitle"/>
          </p:nvPr>
        </p:nvSpPr>
        <p:spPr>
          <a:xfrm>
            <a:off x="3276085" y="842995"/>
            <a:ext cx="5737500" cy="214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4400" b="1">
                <a:ln>
                  <a:solidFill>
                    <a:schemeClr val="bg1"/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Luxary watch</a:t>
            </a:r>
            <a:br>
              <a:rPr lang="en-PH" sz="4400" b="1">
                <a:ln>
                  <a:solidFill>
                    <a:schemeClr val="bg1"/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ek Gurmukhi ExtraBold"/>
                <a:ea typeface="Anek Gurmukhi ExtraBold"/>
                <a:cs typeface="Anek Gurmukhi ExtraBold"/>
                <a:sym typeface="Anek Gurmukhi ExtraBold"/>
              </a:rPr>
            </a:br>
            <a:r>
              <a:rPr lang="en-PH" sz="4400" b="1">
                <a:ln>
                  <a:solidFill>
                    <a:schemeClr val="bg1"/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Website</a:t>
            </a:r>
            <a:br>
              <a:rPr lang="en-PH" sz="4400" b="1">
                <a:ln>
                  <a:solidFill>
                    <a:schemeClr val="bg1"/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ek Gurmukhi ExtraBold"/>
                <a:ea typeface="Anek Gurmukhi ExtraBold"/>
                <a:cs typeface="Anek Gurmukhi ExtraBold"/>
                <a:sym typeface="Anek Gurmukhi ExtraBold"/>
              </a:rPr>
            </a:br>
            <a:r>
              <a:rPr lang="en-PH" sz="4400" b="1">
                <a:ln>
                  <a:solidFill>
                    <a:schemeClr val="bg1"/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Luxwatch!</a:t>
            </a:r>
            <a:endParaRPr lang="en-PH" sz="4400" b="1">
              <a:ln>
                <a:solidFill>
                  <a:schemeClr val="bg1"/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45" name="Google Shape;245;p32"/>
          <p:cNvSpPr txBox="1"/>
          <p:nvPr>
            <p:ph type="subTitle" idx="1"/>
          </p:nvPr>
        </p:nvSpPr>
        <p:spPr>
          <a:xfrm>
            <a:off x="711200" y="3840475"/>
            <a:ext cx="65367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>
                <a:solidFill>
                  <a:schemeClr val="dk2"/>
                </a:solidFill>
              </a:rPr>
              <a:t>Ryan Christopher M.De Guia</a:t>
            </a:r>
            <a:endParaRPr lang="en-PH">
              <a:solidFill>
                <a:schemeClr val="dk2"/>
              </a:solidFill>
            </a:endParaRPr>
          </a:p>
        </p:txBody>
      </p:sp>
      <p:cxnSp>
        <p:nvCxnSpPr>
          <p:cNvPr id="247" name="Google Shape;247;p32"/>
          <p:cNvCxnSpPr/>
          <p:nvPr/>
        </p:nvCxnSpPr>
        <p:spPr>
          <a:xfrm rot="10800000">
            <a:off x="1625" y="36135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32"/>
          <p:cNvCxnSpPr/>
          <p:nvPr/>
        </p:nvCxnSpPr>
        <p:spPr>
          <a:xfrm rot="10800000">
            <a:off x="7419500" y="3613650"/>
            <a:ext cx="0" cy="100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2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Text Box 7"/>
          <p:cNvSpPr txBox="1"/>
          <p:nvPr/>
        </p:nvSpPr>
        <p:spPr>
          <a:xfrm>
            <a:off x="7513955" y="3939540"/>
            <a:ext cx="876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u="sng">
                <a:solidFill>
                  <a:schemeClr val="accent2"/>
                </a:solidFill>
              </a:rPr>
              <a:t>    LW</a:t>
            </a:r>
            <a:endParaRPr lang="en-PH" altLang="en-US" u="sng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376254" y="963649"/>
            <a:ext cx="2093824" cy="248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Google Shape;295;p35"/>
          <p:cNvGrpSpPr/>
          <p:nvPr/>
        </p:nvGrpSpPr>
        <p:grpSpPr>
          <a:xfrm>
            <a:off x="4480638" y="275128"/>
            <a:ext cx="3668100" cy="3666900"/>
            <a:chOff x="4559388" y="377953"/>
            <a:chExt cx="3668100" cy="3666900"/>
          </a:xfrm>
        </p:grpSpPr>
        <p:sp>
          <p:nvSpPr>
            <p:cNvPr id="296" name="Google Shape;296;p35"/>
            <p:cNvSpPr/>
            <p:nvPr/>
          </p:nvSpPr>
          <p:spPr>
            <a:xfrm rot="-2699254">
              <a:off x="4438641" y="1572885"/>
              <a:ext cx="3909593" cy="1277035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4944500" y="3508425"/>
              <a:ext cx="138000" cy="1380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7632300" y="712925"/>
              <a:ext cx="219300" cy="219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9" name="Google Shape;299;p35"/>
          <p:cNvSpPr txBox="1"/>
          <p:nvPr>
            <p:ph type="title"/>
          </p:nvPr>
        </p:nvSpPr>
        <p:spPr>
          <a:xfrm>
            <a:off x="612140" y="51435"/>
            <a:ext cx="4290060" cy="1047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sz="1800"/>
              <a:t>PROBLEM</a:t>
            </a:r>
            <a:endParaRPr lang="en-PH" altLang="en-GB" sz="1800"/>
          </a:p>
        </p:txBody>
      </p:sp>
      <p:sp>
        <p:nvSpPr>
          <p:cNvPr id="300" name="Google Shape;300;p35"/>
          <p:cNvSpPr txBox="1"/>
          <p:nvPr>
            <p:ph type="subTitle" idx="1"/>
          </p:nvPr>
        </p:nvSpPr>
        <p:spPr>
          <a:xfrm>
            <a:off x="755770" y="1059355"/>
            <a:ext cx="64605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H" altLang="en-GB" sz="1600">
                <a:solidFill>
                  <a:schemeClr val="dk2"/>
                </a:solidFill>
              </a:rPr>
              <a:t>tried various marketing strategies, but nothing seems to be working</a:t>
            </a:r>
            <a:endParaRPr lang="en-PH" altLang="en-GB" sz="160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H" altLang="en-GB" sz="1600">
                <a:solidFill>
                  <a:schemeClr val="dk2"/>
                </a:solidFill>
              </a:rPr>
              <a:t> decline in sales and customers</a:t>
            </a:r>
            <a:endParaRPr lang="en-PH" altLang="en-GB" sz="160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H" altLang="en-GB" sz="1600">
                <a:solidFill>
                  <a:schemeClr val="dk2"/>
                </a:solidFill>
              </a:rPr>
              <a:t> having trouble reaching new customers</a:t>
            </a:r>
            <a:endParaRPr lang="en-PH" altLang="en-GB" sz="160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H" altLang="en-GB" sz="1600">
                <a:solidFill>
                  <a:schemeClr val="dk2"/>
                </a:solidFill>
              </a:rPr>
              <a:t> reach a wider audience</a:t>
            </a:r>
            <a:endParaRPr lang="en-PH" altLang="en-GB" sz="160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PH" altLang="en-GB" sz="1600">
              <a:solidFill>
                <a:schemeClr val="dk2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PH" altLang="en-GB" sz="1600">
              <a:solidFill>
                <a:schemeClr val="dk2"/>
              </a:solidFill>
            </a:endParaRPr>
          </a:p>
        </p:txBody>
      </p:sp>
      <p:cxnSp>
        <p:nvCxnSpPr>
          <p:cNvPr id="303" name="Google Shape;303;p35"/>
          <p:cNvCxnSpPr/>
          <p:nvPr/>
        </p:nvCxnSpPr>
        <p:spPr>
          <a:xfrm rot="10800000">
            <a:off x="-280" y="963720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35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35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>
            <p:ph type="title"/>
          </p:nvPr>
        </p:nvSpPr>
        <p:spPr>
          <a:xfrm>
            <a:off x="827525" y="55479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/>
              <a:t>SOLUTION</a:t>
            </a:r>
            <a:endParaRPr lang="en-PH" altLang="en-GB"/>
          </a:p>
        </p:txBody>
      </p:sp>
      <p:sp>
        <p:nvSpPr>
          <p:cNvPr id="312" name="Google Shape;312;p36"/>
          <p:cNvSpPr txBox="1"/>
          <p:nvPr>
            <p:ph type="subTitle" idx="2"/>
          </p:nvPr>
        </p:nvSpPr>
        <p:spPr>
          <a:xfrm>
            <a:off x="827405" y="1203325"/>
            <a:ext cx="7703820" cy="673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/>
              <a:t>Having a website would enable you to market your PRODUCT to a worldwide audience and facilitate product discovery and sales for potential buyers. You might add crisp images of your PRODUCTS, thorough descriptions, and cost details. making a website that functions as an online store for your company, complete with a safe checkout process, appealing prices, and a website that makes it simple for customers to buy your products from the comfort of their homes. </a:t>
            </a:r>
            <a:endParaRPr sz="2000"/>
          </a:p>
        </p:txBody>
      </p:sp>
      <p:cxnSp>
        <p:nvCxnSpPr>
          <p:cNvPr id="317" name="Google Shape;317;p36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36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PH" altLang="en-US"/>
              <a:t>TECH STOCK THAT I USE</a:t>
            </a:r>
            <a:endParaRPr lang="en-PH" altLang="en-US"/>
          </a:p>
        </p:txBody>
      </p:sp>
      <p:cxnSp>
        <p:nvCxnSpPr>
          <p:cNvPr id="325" name="Google Shape;325;p37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37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37"/>
          <p:cNvCxnSpPr/>
          <p:nvPr/>
        </p:nvCxnSpPr>
        <p:spPr>
          <a:xfrm rot="10800000">
            <a:off x="1625" y="36135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37"/>
          <p:cNvCxnSpPr/>
          <p:nvPr/>
        </p:nvCxnSpPr>
        <p:spPr>
          <a:xfrm rot="10800000">
            <a:off x="1667350" y="3613575"/>
            <a:ext cx="0" cy="100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9" name="Google Shape;329;p37"/>
          <p:cNvSpPr/>
          <p:nvPr/>
        </p:nvSpPr>
        <p:spPr>
          <a:xfrm>
            <a:off x="879051" y="3790307"/>
            <a:ext cx="600056" cy="600275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AD99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Placeholder 3" descr="1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807845" y="1285875"/>
            <a:ext cx="5528310" cy="21532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/>
          <p:nvPr>
            <p:ph type="title"/>
          </p:nvPr>
        </p:nvSpPr>
        <p:spPr>
          <a:xfrm>
            <a:off x="1035050" y="1635760"/>
            <a:ext cx="7188200" cy="107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https://mini-project-v2.netlify.app/</a:t>
            </a:r>
            <a:endParaRPr lang="en-GB" sz="2800"/>
          </a:p>
        </p:txBody>
      </p:sp>
      <p:sp>
        <p:nvSpPr>
          <p:cNvPr id="335" name="Google Shape;335;p38"/>
          <p:cNvSpPr txBox="1"/>
          <p:nvPr>
            <p:ph type="subTitle" idx="1"/>
          </p:nvPr>
        </p:nvSpPr>
        <p:spPr>
          <a:xfrm>
            <a:off x="827405" y="627380"/>
            <a:ext cx="8537575" cy="497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sz="1400"/>
              <a:t>I HOST MY WEBSITE ON NETLIFY, BUT THE FILES ARE FROM MY GITHUB.</a:t>
            </a:r>
            <a:endParaRPr lang="en-PH" altLang="en-GB" sz="1400"/>
          </a:p>
        </p:txBody>
      </p:sp>
      <p:sp>
        <p:nvSpPr>
          <p:cNvPr id="336" name="Google Shape;336;p38"/>
          <p:cNvSpPr/>
          <p:nvPr/>
        </p:nvSpPr>
        <p:spPr>
          <a:xfrm>
            <a:off x="7623333" y="3816625"/>
            <a:ext cx="600056" cy="600275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37" name="Google Shape;337;p38"/>
          <p:cNvCxnSpPr/>
          <p:nvPr/>
        </p:nvCxnSpPr>
        <p:spPr>
          <a:xfrm rot="10800000">
            <a:off x="1625" y="36135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38"/>
          <p:cNvCxnSpPr/>
          <p:nvPr/>
        </p:nvCxnSpPr>
        <p:spPr>
          <a:xfrm rot="10800000">
            <a:off x="7419500" y="3613650"/>
            <a:ext cx="0" cy="100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38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38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</Words>
  <Application>WPS Presentation</Application>
  <PresentationFormat/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4" baseType="lpstr">
      <vt:lpstr>Arial</vt:lpstr>
      <vt:lpstr>SimSun</vt:lpstr>
      <vt:lpstr>Wingdings</vt:lpstr>
      <vt:lpstr>Arial</vt:lpstr>
      <vt:lpstr>Anek Gurmukhi ExtraBold</vt:lpstr>
      <vt:lpstr>Segoe Print</vt:lpstr>
      <vt:lpstr>Alexandria Light</vt:lpstr>
      <vt:lpstr>Nunito Light</vt:lpstr>
      <vt:lpstr>Anaheim</vt:lpstr>
      <vt:lpstr>Alexandria</vt:lpstr>
      <vt:lpstr>Proxima Nova</vt:lpstr>
      <vt:lpstr>Microsoft YaHei</vt:lpstr>
      <vt:lpstr>Arial Unicode MS</vt:lpstr>
      <vt:lpstr>Nunito</vt:lpstr>
      <vt:lpstr>Lato</vt:lpstr>
      <vt:lpstr>Calibri</vt:lpstr>
      <vt:lpstr>Amatic SC</vt:lpstr>
      <vt:lpstr>Roboto Medium</vt:lpstr>
      <vt:lpstr>Detecting Cyber Attacks Thesis Defense by Slidesgo</vt:lpstr>
      <vt:lpstr>Thesis Defense</vt:lpstr>
      <vt:lpstr>01</vt:lpstr>
      <vt:lpstr>Purpose statement</vt:lpstr>
      <vt:lpstr>—Someone Famous</vt:lpstr>
      <vt:lpstr>98,300,000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Luxary watch Website Luxwatch!</dc:title>
  <dc:creator/>
  <cp:lastModifiedBy>Huawei</cp:lastModifiedBy>
  <cp:revision>4</cp:revision>
  <dcterms:created xsi:type="dcterms:W3CDTF">2023-04-28T16:33:09Z</dcterms:created>
  <dcterms:modified xsi:type="dcterms:W3CDTF">2023-04-28T17:16:30Z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2E486B87DC9C400FA184F797F9694F37</vt:lpwstr>
  </property>
  <property fmtid="{D5CDD505-2E9C-101B-9397-08002B2CF9AE}" pid="3" name="KSOProductBuildVer">
    <vt:lpwstr>1033-11.2.0.11388</vt:lpwstr>
  </property>
</Properties>
</file>