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E58D-6CBA-471B-9A38-0709179DE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2F31D-B7B0-44BC-B408-FAAB9453D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52F5-5D05-4734-84D8-EA180D80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47A2-3FC0-42F2-9688-692ACB76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406F-B68E-4270-94FE-FD9FD778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28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BD87-482D-461E-8357-6EF5F3FF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113A-7A50-49E4-A55B-F09EC400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D086-2369-4DA2-B0EC-421EEDE1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6863-A486-4D31-9E09-B4895E23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1957-8AAD-4F2A-89EE-C34806CE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4EE1D-D719-435E-A8B1-40B6DC204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E852-B8A0-458B-B7DF-4FAEC7FC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B067-F75F-4751-8774-7FEE258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DD9A-B282-46EB-8CF1-36D466C8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2729-8E18-4822-B0D3-50155630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8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C983-9DD2-40FA-B1ED-B81650A4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F45A-54F7-47B8-B5E8-A3A42791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F9F3-51CA-44F2-8920-43158341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F948-C59F-419D-B2C2-2056A132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D991-9EE3-4E9D-815E-A5E19C47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D12-1D58-4DCF-83C7-BE82F9E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5C77-66FA-45E9-A8A8-9CA21A01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EC9B-2400-4455-A1B6-DCDBE0CA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0AAD-8C72-44AE-8D0E-23E4A60C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14F-55A2-4DB9-93F0-F6D7F39C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5F87-DEED-4193-BE09-454E3C15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8587-7A40-47F0-A8CF-D961E7524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2837-B8A6-4EA5-A564-48745C69C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39C4-9145-4584-9315-E035887C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C7C2-3C25-49CA-A087-8432CFB2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6C45-72D8-4F62-BC87-B09029E4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11DD-0B72-4E32-9A75-EC4F45A1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E6FB-C193-4A62-916E-1CC962EC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004E-5F9F-4F80-816D-2397DD99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84631-15DB-497A-9B95-4B08CA4BD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C0E11-3EC7-4025-969C-420DB71FB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E214F-62B2-4FB8-8A2B-F9C9F6FE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D15BF-665F-46E0-8302-1C74DF20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F6F1E-4B85-45BB-BD30-AD999D59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106-FA0F-44DA-A1D3-C8E13281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4CE72-3181-4346-BBD7-A12DDB54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D1B4-9959-4D0D-8755-BA3ADAE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2090B-2802-467E-9A43-3060398B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5EF1F-0D02-4846-8F6B-2952BF69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1A9B6-8F2C-439A-86A9-30922549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1ECD-C9A4-45BD-AEA4-0C595FBA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1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88E3-34D3-434B-BD46-4CB1EAD5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2BA4-A2F2-46E5-B4E9-0BC194675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A9914-BF47-47CD-8830-607D10FF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F3176-91FB-4584-8082-EF92A75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E318-F1B0-4330-A536-D6038496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7BF60-CB55-4D2D-B209-556F86F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27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9B18-6709-4F83-882C-76F47E0E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00C43-4985-4616-9AA3-B4A4AF4E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28EE-D738-400D-9974-007916EB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9369A-5D2A-4940-924D-E1D6E5AC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F034-0622-4003-8BAE-B4E054BE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C16E1-0737-46A3-9A0B-21EF122A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57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D4590-6119-4EED-A00A-6292B636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051A-ACCD-42E6-AA10-E2AA9C98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080F-8079-442F-B618-2FA99271E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5E80-B782-42F0-9F22-BF428A7E9DA3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4DCB-FEF3-42CD-A6D8-2AD3A4169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68BC-55E2-4A16-99E3-A71E5CB60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AF8A-B082-48B8-BB3A-244A7387A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0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ES DE COMPUTADORES">
            <a:extLst>
              <a:ext uri="{FF2B5EF4-FFF2-40B4-BE49-F238E27FC236}">
                <a16:creationId xmlns:a16="http://schemas.microsoft.com/office/drawing/2014/main" id="{B6F6DAA5-0E25-445E-A000-A90BDA99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643188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C788F5-E959-4779-9DE3-43912DA7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7" y="1603718"/>
            <a:ext cx="7331056" cy="3953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17FAD2-B89E-47D9-B99C-F387B18CF4AE}"/>
              </a:ext>
            </a:extLst>
          </p:cNvPr>
          <p:cNvSpPr/>
          <p:nvPr/>
        </p:nvSpPr>
        <p:spPr>
          <a:xfrm>
            <a:off x="1075691" y="560763"/>
            <a:ext cx="76115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contabilidade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153D6-7C8C-4F99-9685-2B143544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82" y="723800"/>
            <a:ext cx="7709829" cy="54103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300EC-4437-4EF4-8717-87A6DE33B64D}"/>
              </a:ext>
            </a:extLst>
          </p:cNvPr>
          <p:cNvSpPr/>
          <p:nvPr/>
        </p:nvSpPr>
        <p:spPr>
          <a:xfrm>
            <a:off x="3516923" y="1097280"/>
            <a:ext cx="5106572" cy="886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7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9C2D8A-5684-45C6-9309-B9BB430B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02" y="851134"/>
            <a:ext cx="6153371" cy="4223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A68A59-53FE-4860-B803-320E3F629595}"/>
              </a:ext>
            </a:extLst>
          </p:cNvPr>
          <p:cNvSpPr/>
          <p:nvPr/>
        </p:nvSpPr>
        <p:spPr>
          <a:xfrm>
            <a:off x="2949527" y="717452"/>
            <a:ext cx="3254325" cy="199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4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Marise Miranda</dc:creator>
  <cp:lastModifiedBy>Marise Miranda</cp:lastModifiedBy>
  <cp:revision>1</cp:revision>
  <dcterms:created xsi:type="dcterms:W3CDTF">2021-02-03T16:00:45Z</dcterms:created>
  <dcterms:modified xsi:type="dcterms:W3CDTF">2021-02-03T16:07:07Z</dcterms:modified>
</cp:coreProperties>
</file>