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uce" charset="1" panose="00000500000000000000"/>
      <p:regular r:id="rId10"/>
    </p:embeddedFont>
    <p:embeddedFont>
      <p:font typeface="Open Sauce Bold" charset="1" panose="00000800000000000000"/>
      <p:regular r:id="rId11"/>
    </p:embeddedFont>
    <p:embeddedFont>
      <p:font typeface="Open Sauce Italics" charset="1" panose="00000500000000000000"/>
      <p:regular r:id="rId12"/>
    </p:embeddedFont>
    <p:embeddedFont>
      <p:font typeface="Open Sauce Bold Italics" charset="1" panose="00000800000000000000"/>
      <p:regular r:id="rId13"/>
    </p:embeddedFont>
    <p:embeddedFont>
      <p:font typeface="Open Sauce Light" charset="1" panose="00000400000000000000"/>
      <p:regular r:id="rId14"/>
    </p:embeddedFont>
    <p:embeddedFont>
      <p:font typeface="Open Sauce Light Italics" charset="1" panose="00000400000000000000"/>
      <p:regular r:id="rId15"/>
    </p:embeddedFont>
    <p:embeddedFont>
      <p:font typeface="Open Sauce Medium" charset="1" panose="00000600000000000000"/>
      <p:regular r:id="rId16"/>
    </p:embeddedFont>
    <p:embeddedFont>
      <p:font typeface="Open Sauce Medium Italics" charset="1" panose="00000600000000000000"/>
      <p:regular r:id="rId17"/>
    </p:embeddedFont>
    <p:embeddedFont>
      <p:font typeface="Open Sauce Semi-Bold" charset="1" panose="00000700000000000000"/>
      <p:regular r:id="rId18"/>
    </p:embeddedFont>
    <p:embeddedFont>
      <p:font typeface="Open Sauce Semi-Bold Italics" charset="1" panose="00000700000000000000"/>
      <p:regular r:id="rId19"/>
    </p:embeddedFont>
    <p:embeddedFont>
      <p:font typeface="Open Sauce Heavy" charset="1" panose="00000A00000000000000"/>
      <p:regular r:id="rId20"/>
    </p:embeddedFont>
    <p:embeddedFont>
      <p:font typeface="Open Sauce Heavy Italics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6400" y="3522345"/>
            <a:ext cx="13144500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Open Sauce Bold"/>
              </a:rPr>
              <a:t>Apresentação do meu desafio individual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6400" y="5599748"/>
            <a:ext cx="12492680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2800">
                <a:solidFill>
                  <a:srgbClr val="FFFFFF"/>
                </a:solidFill>
                <a:latin typeface="Open Sauce"/>
              </a:rPr>
              <a:t>Ryan Miranda Barbosa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952500"/>
            <a:ext cx="13011963" cy="12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9"/>
              </a:lnSpc>
            </a:pPr>
            <a:r>
              <a:rPr lang="en-US" sz="7399" spc="-73">
                <a:solidFill>
                  <a:srgbClr val="FFFFFF"/>
                </a:solidFill>
                <a:latin typeface="Open Sauce"/>
              </a:rPr>
              <a:t>Dificuldade &amp; Superação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38018" y="2381004"/>
            <a:ext cx="13011963" cy="655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Minha maior dificuldade foi entender a API passada para fazer o projeto, as conexões com o banco, entender as routes, controllers, model foi bem difícil e foi aonde eu perdi mais tempo e também pelos conceitos que a API usa que não foram estudados.</a:t>
            </a:r>
          </a:p>
          <a:p>
            <a:pPr algn="ctr">
              <a:lnSpc>
                <a:spcPts val="5199"/>
              </a:lnSpc>
            </a:pPr>
          </a:p>
          <a:p>
            <a:pPr algn="ctr">
              <a:lnSpc>
                <a:spcPts val="5199"/>
              </a:lnSpc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E essa foi justamente minha maior superação, pois quando consegui ter um entendimento consegui ter bastante avanço, e fazer as rotas do "zero" para minhas demais páginas.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952500"/>
            <a:ext cx="13011963" cy="12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9"/>
              </a:lnSpc>
            </a:pPr>
            <a:r>
              <a:rPr lang="en-US" sz="7399" spc="-73">
                <a:solidFill>
                  <a:srgbClr val="FFFFFF"/>
                </a:solidFill>
                <a:latin typeface="Open Sauce"/>
              </a:rPr>
              <a:t>Agradecimentos Especiais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82261" y="5300233"/>
            <a:ext cx="2723478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"/>
              </a:rPr>
              <a:t>Luca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81256" y="2893919"/>
            <a:ext cx="2925487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"/>
              </a:rPr>
              <a:t>Bins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63967" y="4096908"/>
            <a:ext cx="3560067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"/>
              </a:rPr>
              <a:t>Emmily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12628" y="7706882"/>
            <a:ext cx="1462744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"/>
              </a:rPr>
              <a:t>Yuri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83265" y="6503557"/>
            <a:ext cx="2723478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"/>
              </a:rPr>
              <a:t>Rabello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26728" y="3750413"/>
            <a:ext cx="3591955" cy="3591955"/>
          </a:xfrm>
          <a:custGeom>
            <a:avLst/>
            <a:gdLst/>
            <a:ahLst/>
            <a:cxnLst/>
            <a:rect r="r" b="b" t="t" l="l"/>
            <a:pathLst>
              <a:path h="3591955" w="3591955">
                <a:moveTo>
                  <a:pt x="0" y="0"/>
                </a:moveTo>
                <a:lnTo>
                  <a:pt x="3591956" y="0"/>
                </a:lnTo>
                <a:lnTo>
                  <a:pt x="3591956" y="3591955"/>
                </a:lnTo>
                <a:lnTo>
                  <a:pt x="0" y="3591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48022" y="3750413"/>
            <a:ext cx="3591955" cy="3591955"/>
          </a:xfrm>
          <a:custGeom>
            <a:avLst/>
            <a:gdLst/>
            <a:ahLst/>
            <a:cxnLst/>
            <a:rect r="r" b="b" t="t" l="l"/>
            <a:pathLst>
              <a:path h="3591955" w="3591955">
                <a:moveTo>
                  <a:pt x="0" y="0"/>
                </a:moveTo>
                <a:lnTo>
                  <a:pt x="3591956" y="0"/>
                </a:lnTo>
                <a:lnTo>
                  <a:pt x="3591956" y="3591955"/>
                </a:lnTo>
                <a:lnTo>
                  <a:pt x="0" y="3591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69316" y="3750413"/>
            <a:ext cx="3591955" cy="3591955"/>
          </a:xfrm>
          <a:custGeom>
            <a:avLst/>
            <a:gdLst/>
            <a:ahLst/>
            <a:cxnLst/>
            <a:rect r="r" b="b" t="t" l="l"/>
            <a:pathLst>
              <a:path h="3591955" w="3591955">
                <a:moveTo>
                  <a:pt x="0" y="0"/>
                </a:moveTo>
                <a:lnTo>
                  <a:pt x="3591956" y="0"/>
                </a:lnTo>
                <a:lnTo>
                  <a:pt x="3591956" y="3591955"/>
                </a:lnTo>
                <a:lnTo>
                  <a:pt x="0" y="35919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38018" y="1424711"/>
            <a:ext cx="13011963" cy="12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9"/>
              </a:lnSpc>
            </a:pPr>
            <a:r>
              <a:rPr lang="en-US" sz="7399" spc="-73">
                <a:solidFill>
                  <a:srgbClr val="FFFFFF"/>
                </a:solidFill>
                <a:latin typeface="Open Sauce Light"/>
              </a:rPr>
              <a:t>Associação ONU: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3796035"/>
            <a:ext cx="13011963" cy="12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9"/>
              </a:lnSpc>
            </a:pPr>
            <a:r>
              <a:rPr lang="en-US" sz="7399" spc="-73">
                <a:solidFill>
                  <a:srgbClr val="FFFFFF"/>
                </a:solidFill>
                <a:latin typeface="Open Sauce"/>
              </a:rPr>
              <a:t>Agora vamos ao projeto!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1568783"/>
            <a:ext cx="13011963" cy="327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 Light"/>
              </a:rPr>
              <a:t>Meu projeto, se chama Friendly Snakes, tem como objetivo desmistificar os mitos que cercam as cobras, com a intenção de reduzir o medo que as pessoas têm delas.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38018" y="6237026"/>
            <a:ext cx="13011963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 Light"/>
              </a:rPr>
              <a:t>Mas por que as cobras?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1132845"/>
            <a:ext cx="13011963" cy="654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 Light"/>
              </a:rPr>
              <a:t>Desde pequeno eu sou fascinado por animais, especialmente os repteis, e animais já extintos como os dinossauros, e entre eles as cobras, me chamam bastante atenção, sempre gostei, amo na verdade, meus brinquedos eram miniaturas de dinossauros, cobras, jacarés, e livros que falavam sobre esses tema.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2361570"/>
            <a:ext cx="13011963" cy="408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 Light"/>
              </a:rPr>
              <a:t> Uma vez na rua onde eu morava um vizinho recebeu a visita de um amigo que tinha uma jiboia, foi um momento muito incrível para mim, foi a primeira vez que interagi com esses animais.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47800" y="1578856"/>
            <a:ext cx="6948341" cy="7129287"/>
          </a:xfrm>
          <a:prstGeom prst="rect">
            <a:avLst/>
          </a:prstGeom>
          <a:solidFill>
            <a:srgbClr val="2F2F2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478747" y="1883966"/>
            <a:ext cx="4886447" cy="6519068"/>
          </a:xfrm>
          <a:custGeom>
            <a:avLst/>
            <a:gdLst/>
            <a:ahLst/>
            <a:cxnLst/>
            <a:rect r="r" b="b" t="t" l="l"/>
            <a:pathLst>
              <a:path h="6519068" w="4886447">
                <a:moveTo>
                  <a:pt x="0" y="0"/>
                </a:moveTo>
                <a:lnTo>
                  <a:pt x="4886447" y="0"/>
                </a:lnTo>
                <a:lnTo>
                  <a:pt x="4886447" y="6519068"/>
                </a:lnTo>
                <a:lnTo>
                  <a:pt x="0" y="6519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34600" y="2223094"/>
            <a:ext cx="5981700" cy="529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uce Bold"/>
              </a:rPr>
              <a:t>E hoje em dia eu tenho uma Corn Snake, vulgo minha filha haha Venusta.</a:t>
            </a:r>
          </a:p>
          <a:p>
            <a:pPr algn="l" marL="0" indent="0" lvl="0">
              <a:lnSpc>
                <a:spcPts val="70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2160" y="990600"/>
            <a:ext cx="15583681" cy="721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Além disso, escolhi esse tema porque esses animais sofrem preconceito devido à falta de conhecimento, propagado por mitos ou histórias falsas.</a:t>
            </a:r>
          </a:p>
          <a:p>
            <a:pPr algn="ctr">
              <a:lnSpc>
                <a:spcPts val="5199"/>
              </a:lnSpc>
            </a:pPr>
          </a:p>
          <a:p>
            <a:pPr algn="ctr">
              <a:lnSpc>
                <a:spcPts val="5199"/>
              </a:lnSpc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Sendo vítimas do medo humano, que infelizmente levam a espécimes únicos e raros à morte simplesmente por terem sido avistados.</a:t>
            </a:r>
          </a:p>
          <a:p>
            <a:pPr algn="ctr">
              <a:lnSpc>
                <a:spcPts val="5199"/>
              </a:lnSpc>
            </a:pPr>
          </a:p>
          <a:p>
            <a:pPr algn="ctr">
              <a:lnSpc>
                <a:spcPts val="5199"/>
              </a:lnSpc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Isso ocorre devido à escassez de conhecimento e à crença em histórias falsas e irreais sobre esses animais. Portanto, desenvolvi meu projeto com base nesse tema.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2450470"/>
            <a:ext cx="13011963" cy="393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-39">
                <a:solidFill>
                  <a:srgbClr val="FFFFFF"/>
                </a:solidFill>
                <a:latin typeface="Open Sauce Light"/>
              </a:rPr>
              <a:t>Desvalorização da vida de um animal é algo completamente contra minha natureza, ética e valores. Agir contra um animal sem motivos, sem necessidade, feri minha integridade, então talvez mostrando que essas criaturas não são "monstros" como as pessoas pensam, diminua o preconceito sobre as cobras.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2576835"/>
            <a:ext cx="13011963" cy="363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9"/>
              </a:lnSpc>
            </a:pPr>
            <a:r>
              <a:rPr lang="en-US" sz="7399" spc="-73">
                <a:solidFill>
                  <a:srgbClr val="FFFFFF"/>
                </a:solidFill>
                <a:latin typeface="Open Sauce Light"/>
              </a:rPr>
              <a:t>Então, vamos falar sobre o processo de criação do projeto?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81075"/>
            <a:ext cx="5463806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</a:pPr>
            <a:r>
              <a:rPr lang="en-US" sz="4999" spc="-49">
                <a:solidFill>
                  <a:srgbClr val="FFFFFF"/>
                </a:solidFill>
                <a:latin typeface="Open Sauce Light"/>
              </a:rPr>
              <a:t>Etapas de criação: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55913"/>
            <a:ext cx="236220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Tema.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119563"/>
            <a:ext cx="3070771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Pesquisa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646863"/>
            <a:ext cx="457453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Documentação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38903" y="2855913"/>
            <a:ext cx="3094286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Protótipo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38903" y="4119563"/>
            <a:ext cx="390272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Site Estático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38903" y="5383213"/>
            <a:ext cx="489778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Banco de Dados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45036" y="2855913"/>
            <a:ext cx="164842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API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38903" y="6646863"/>
            <a:ext cx="428878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Apresentação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383213"/>
            <a:ext cx="6754834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Configurar Ferramentas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DAF1_N2Pwqs</dc:identifier>
  <dcterms:modified xsi:type="dcterms:W3CDTF">2011-08-01T06:04:30Z</dcterms:modified>
  <cp:revision>1</cp:revision>
  <dc:title>Apresentação meu desafio individual</dc:title>
</cp:coreProperties>
</file>