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6400" y="3522345"/>
            <a:ext cx="1314450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Open Sauce Bold"/>
              </a:rPr>
              <a:t>Apresentação do meu desafio individual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6400" y="5599748"/>
            <a:ext cx="1249268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2800">
                <a:solidFill>
                  <a:srgbClr val="FFFFFF"/>
                </a:solidFill>
                <a:latin typeface="Open Sauce"/>
              </a:rPr>
              <a:t>Ryan Miranda Barbosa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2263219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"/>
              </a:rPr>
              <a:t>Dificuldade &amp; Superação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38018" y="4352679"/>
            <a:ext cx="13011963" cy="261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Minha maior dificuldade foi entender a API passada para fazer o projeto.</a:t>
            </a: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E essa foi justamente minha maior superação.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952500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"/>
              </a:rPr>
              <a:t>Agradecimentos Especiais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82261" y="5300233"/>
            <a:ext cx="2723478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Luca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81256" y="2893919"/>
            <a:ext cx="2925487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Bins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63967" y="4096908"/>
            <a:ext cx="3560067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Emmily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12628" y="7706882"/>
            <a:ext cx="1462744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Yuri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83265" y="6503557"/>
            <a:ext cx="2723478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"/>
              </a:rPr>
              <a:t>Rabello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26728" y="3750413"/>
            <a:ext cx="3591955" cy="3591955"/>
          </a:xfrm>
          <a:custGeom>
            <a:avLst/>
            <a:gdLst/>
            <a:ahLst/>
            <a:cxnLst/>
            <a:rect r="r" b="b" t="t" l="l"/>
            <a:pathLst>
              <a:path h="3591955" w="3591955">
                <a:moveTo>
                  <a:pt x="0" y="0"/>
                </a:moveTo>
                <a:lnTo>
                  <a:pt x="3591956" y="0"/>
                </a:lnTo>
                <a:lnTo>
                  <a:pt x="3591956" y="3591955"/>
                </a:lnTo>
                <a:lnTo>
                  <a:pt x="0" y="3591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48022" y="3750413"/>
            <a:ext cx="3591955" cy="3591955"/>
          </a:xfrm>
          <a:custGeom>
            <a:avLst/>
            <a:gdLst/>
            <a:ahLst/>
            <a:cxnLst/>
            <a:rect r="r" b="b" t="t" l="l"/>
            <a:pathLst>
              <a:path h="3591955" w="3591955">
                <a:moveTo>
                  <a:pt x="0" y="0"/>
                </a:moveTo>
                <a:lnTo>
                  <a:pt x="3591956" y="0"/>
                </a:lnTo>
                <a:lnTo>
                  <a:pt x="3591956" y="3591955"/>
                </a:lnTo>
                <a:lnTo>
                  <a:pt x="0" y="359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69316" y="3750413"/>
            <a:ext cx="3591955" cy="3591955"/>
          </a:xfrm>
          <a:custGeom>
            <a:avLst/>
            <a:gdLst/>
            <a:ahLst/>
            <a:cxnLst/>
            <a:rect r="r" b="b" t="t" l="l"/>
            <a:pathLst>
              <a:path h="3591955" w="3591955">
                <a:moveTo>
                  <a:pt x="0" y="0"/>
                </a:moveTo>
                <a:lnTo>
                  <a:pt x="3591956" y="0"/>
                </a:lnTo>
                <a:lnTo>
                  <a:pt x="3591956" y="3591955"/>
                </a:lnTo>
                <a:lnTo>
                  <a:pt x="0" y="359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38018" y="1424711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 Light"/>
              </a:rPr>
              <a:t>Associação ONU: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3796035"/>
            <a:ext cx="13011963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"/>
              </a:rPr>
              <a:t>Agora vamos ao projeto!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1623446"/>
            <a:ext cx="13011963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Meu projeto, se chama Friendly Snakes, tem como objetivo desmistificar os mitos que cercam as cobras, e trazer conhecimento sobre elas, com a intenção de reduzir o medo que as pessoas têm delas.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38018" y="7110838"/>
            <a:ext cx="13011963" cy="81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Mas por que as cobras?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2771145"/>
            <a:ext cx="13011963" cy="327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Desde pequeno eu sou fascinado por animais, especialmente os repteis e entre eles as cobras me chamam bastante atenção.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3180720"/>
            <a:ext cx="13011963" cy="245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-50">
                <a:solidFill>
                  <a:srgbClr val="FFFFFF"/>
                </a:solidFill>
                <a:latin typeface="Open Sauce Light"/>
              </a:rPr>
              <a:t> Uma vez na rua onde eu morava um vizinho recebeu a visita de um amigo que trouxe uma Jiboia consigo.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47800" y="1578856"/>
            <a:ext cx="6948341" cy="7129287"/>
          </a:xfrm>
          <a:prstGeom prst="rect">
            <a:avLst/>
          </a:prstGeom>
          <a:solidFill>
            <a:srgbClr val="2F2F2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478747" y="1883966"/>
            <a:ext cx="4886447" cy="6519068"/>
          </a:xfrm>
          <a:custGeom>
            <a:avLst/>
            <a:gdLst/>
            <a:ahLst/>
            <a:cxnLst/>
            <a:rect r="r" b="b" t="t" l="l"/>
            <a:pathLst>
              <a:path h="6519068" w="4886447">
                <a:moveTo>
                  <a:pt x="0" y="0"/>
                </a:moveTo>
                <a:lnTo>
                  <a:pt x="4886447" y="0"/>
                </a:lnTo>
                <a:lnTo>
                  <a:pt x="4886447" y="6519068"/>
                </a:lnTo>
                <a:lnTo>
                  <a:pt x="0" y="6519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34600" y="2223094"/>
            <a:ext cx="5981700" cy="529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uce Bold"/>
              </a:rPr>
              <a:t>E hoje em dia eu tenho uma Corn Snake, vulgo minha filha haha Venusta.</a:t>
            </a:r>
          </a:p>
          <a:p>
            <a:pPr algn="l" marL="0" indent="0" lvl="0"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2160" y="1976438"/>
            <a:ext cx="15583681" cy="524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Além disso, escolhi esse tema porque esses animais sofrem preconceito devido à falta de conhecimento, propagado por mitos ou histórias falsas.</a:t>
            </a: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Sendo vítimas do medo humano.</a:t>
            </a: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Isso ocorre devido à escassez de conhecimento e à crença em histórias falsas e irreais sobre esses animais.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2121857"/>
            <a:ext cx="13011963" cy="458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 Light"/>
              </a:rPr>
              <a:t>Desvalorização da vida de um animal é algo completamente contra minha natureza.</a:t>
            </a: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</a:p>
          <a:p>
            <a:pPr algn="ctr">
              <a:lnSpc>
                <a:spcPts val="5199"/>
              </a:lnSpc>
            </a:pPr>
            <a:r>
              <a:rPr lang="en-US" sz="3999" spc="-39">
                <a:solidFill>
                  <a:srgbClr val="FFFFFF"/>
                </a:solidFill>
                <a:latin typeface="Open Sauce Light"/>
              </a:rPr>
              <a:t>Então talvez mostrando que essas criaturas não são "monstros" como as pessoas pensam, diminua o preconceito com elas.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8018" y="2576835"/>
            <a:ext cx="13011963" cy="363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</a:pPr>
            <a:r>
              <a:rPr lang="en-US" sz="7399" spc="-73">
                <a:solidFill>
                  <a:srgbClr val="FFFFFF"/>
                </a:solidFill>
                <a:latin typeface="Open Sauce Light"/>
              </a:rPr>
              <a:t>Então, vamos falar sobre o processo de criação do projeto?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546380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4999" spc="-49">
                <a:solidFill>
                  <a:srgbClr val="FFFFFF"/>
                </a:solidFill>
                <a:latin typeface="Open Sauce Light"/>
              </a:rPr>
              <a:t>Etapas de criação: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55913"/>
            <a:ext cx="236220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Tema.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19563"/>
            <a:ext cx="3070771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Pesquisa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646863"/>
            <a:ext cx="457453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Documentação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83534" y="2855913"/>
            <a:ext cx="309428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Protótipo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83534" y="4119563"/>
            <a:ext cx="390272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Site Estático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83534" y="5383213"/>
            <a:ext cx="489778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Banco de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83534" y="6646863"/>
            <a:ext cx="164842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81319" y="2855913"/>
            <a:ext cx="4288780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Apresentação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383213"/>
            <a:ext cx="6754834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 spc="-39">
                <a:solidFill>
                  <a:srgbClr val="FFFFFF"/>
                </a:solidFill>
                <a:latin typeface="Open Sauce"/>
              </a:rPr>
              <a:t>Configurar Ferramentas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DAF1_N2Pwqs</dc:identifier>
  <dcterms:modified xsi:type="dcterms:W3CDTF">2011-08-01T06:04:30Z</dcterms:modified>
  <cp:revision>1</cp:revision>
  <dc:title>Apresentação meu desafio individual</dc:title>
</cp:coreProperties>
</file>