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3" d="100"/>
          <a:sy n="173" d="100"/>
        </p:scale>
        <p:origin x="-1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509F-2C9D-E54A-8B22-50B831CB5BD7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906-13E7-7645-9784-922C5389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9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509F-2C9D-E54A-8B22-50B831CB5BD7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906-13E7-7645-9784-922C5389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1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509F-2C9D-E54A-8B22-50B831CB5BD7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906-13E7-7645-9784-922C5389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3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509F-2C9D-E54A-8B22-50B831CB5BD7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906-13E7-7645-9784-922C5389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1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509F-2C9D-E54A-8B22-50B831CB5BD7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906-13E7-7645-9784-922C5389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509F-2C9D-E54A-8B22-50B831CB5BD7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906-13E7-7645-9784-922C5389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3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509F-2C9D-E54A-8B22-50B831CB5BD7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906-13E7-7645-9784-922C5389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3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509F-2C9D-E54A-8B22-50B831CB5BD7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906-13E7-7645-9784-922C5389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8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509F-2C9D-E54A-8B22-50B831CB5BD7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906-13E7-7645-9784-922C5389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2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509F-2C9D-E54A-8B22-50B831CB5BD7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906-13E7-7645-9784-922C5389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509F-2C9D-E54A-8B22-50B831CB5BD7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906-13E7-7645-9784-922C5389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3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0509F-2C9D-E54A-8B22-50B831CB5BD7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B1906-13E7-7645-9784-922C5389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4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2GCfT---Wireframe-cc-Premiu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" y="749300"/>
            <a:ext cx="9144000" cy="5357813"/>
          </a:xfrm>
          <a:prstGeom prst="rect">
            <a:avLst/>
          </a:prstGeom>
        </p:spPr>
      </p:pic>
      <p:pic>
        <p:nvPicPr>
          <p:cNvPr id="5" name="Picture 4" descr="Screen Shot 2019-10-26 at 10.42.2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386" y="4432419"/>
            <a:ext cx="1357129" cy="1511181"/>
          </a:xfrm>
          <a:prstGeom prst="rect">
            <a:avLst/>
          </a:prstGeom>
        </p:spPr>
      </p:pic>
      <p:pic>
        <p:nvPicPr>
          <p:cNvPr id="6" name="Picture 5" descr="GraphPi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67" y="2569228"/>
            <a:ext cx="7928165" cy="1679704"/>
          </a:xfrm>
          <a:prstGeom prst="rect">
            <a:avLst/>
          </a:prstGeom>
        </p:spPr>
      </p:pic>
      <p:pic>
        <p:nvPicPr>
          <p:cNvPr id="7" name="Picture 6" descr="HealthBa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67" y="4337243"/>
            <a:ext cx="5652488" cy="17698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7127" y="4432419"/>
            <a:ext cx="9854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Proj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7126" y="4969800"/>
            <a:ext cx="9854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Proj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7126" y="5491532"/>
            <a:ext cx="9854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Proj 1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97385" y="190857"/>
            <a:ext cx="3156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1210" y="284532"/>
            <a:ext cx="3156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210" y="378207"/>
            <a:ext cx="3156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66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Rmos Productions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Mosely</dc:creator>
  <cp:lastModifiedBy>Ryan Mosely</cp:lastModifiedBy>
  <cp:revision>3</cp:revision>
  <dcterms:created xsi:type="dcterms:W3CDTF">2019-10-26T19:54:04Z</dcterms:created>
  <dcterms:modified xsi:type="dcterms:W3CDTF">2019-10-26T20:26:06Z</dcterms:modified>
</cp:coreProperties>
</file>