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586" autoAdjust="0"/>
  </p:normalViewPr>
  <p:slideViewPr>
    <p:cSldViewPr snapToGrid="0" snapToObjects="1">
      <p:cViewPr varScale="1">
        <p:scale>
          <a:sx n="71" d="100"/>
          <a:sy n="71" d="100"/>
        </p:scale>
        <p:origin x="-128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100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B00C4-5516-0E49-8B66-556557A20E16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F6CFD-C508-8D4C-AE2B-0CF427FC7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5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	Top</a:t>
            </a:r>
            <a:r>
              <a:rPr lang="en-US" baseline="0" dirty="0" smtClean="0"/>
              <a:t> Layer: </a:t>
            </a:r>
            <a:r>
              <a:rPr lang="en-US" u="sng" baseline="0" dirty="0" smtClean="0"/>
              <a:t>Critical Project Health</a:t>
            </a:r>
          </a:p>
          <a:p>
            <a:endParaRPr lang="en-US" u="sng" baseline="0" dirty="0" smtClean="0"/>
          </a:p>
          <a:p>
            <a:pPr marL="1085850" lvl="2" indent="-171450">
              <a:buFont typeface="Arial"/>
              <a:buChar char="•"/>
            </a:pPr>
            <a:r>
              <a:rPr lang="en-US" u="none" baseline="0" dirty="0" smtClean="0"/>
              <a:t>Column One; Deadline Date: Takes Data from basecamp </a:t>
            </a:r>
            <a:r>
              <a:rPr lang="en-US" u="none" baseline="0" dirty="0" err="1" smtClean="0"/>
              <a:t>api</a:t>
            </a:r>
            <a:endParaRPr lang="en-US" u="none" baseline="0" dirty="0" smtClean="0"/>
          </a:p>
          <a:p>
            <a:pPr marL="1085850" lvl="2" indent="-171450">
              <a:buFont typeface="Arial"/>
              <a:buChar char="•"/>
            </a:pPr>
            <a:r>
              <a:rPr lang="en-US" u="none" baseline="0" dirty="0" smtClean="0"/>
              <a:t>Column Two: Task: Takes Data from basecamp </a:t>
            </a:r>
            <a:r>
              <a:rPr lang="en-US" u="none" baseline="0" dirty="0" err="1" smtClean="0"/>
              <a:t>api</a:t>
            </a:r>
            <a:endParaRPr lang="en-US" u="none" baseline="0" dirty="0" smtClean="0"/>
          </a:p>
          <a:p>
            <a:pPr marL="457200" lvl="1" indent="0">
              <a:buFont typeface="Arial"/>
              <a:buNone/>
            </a:pPr>
            <a:r>
              <a:rPr lang="en-US" u="none" baseline="0" dirty="0" smtClean="0"/>
              <a:t>	Column Three: Takes </a:t>
            </a:r>
            <a:r>
              <a:rPr lang="en-US" u="none" baseline="0" smtClean="0"/>
              <a:t>Vanilla </a:t>
            </a:r>
            <a:r>
              <a:rPr lang="en-US" u="none" baseline="0" smtClean="0"/>
              <a:t>JS, </a:t>
            </a:r>
            <a:r>
              <a:rPr lang="en-US" u="none" baseline="0" dirty="0" smtClean="0"/>
              <a:t>Platform manager will determine health based off observed progress.</a:t>
            </a:r>
          </a:p>
          <a:p>
            <a:pPr marL="457200" lvl="1" indent="0">
              <a:buFont typeface="Arial"/>
              <a:buNone/>
            </a:pPr>
            <a:endParaRPr lang="en-US" u="none" baseline="0" dirty="0" smtClean="0"/>
          </a:p>
          <a:p>
            <a:pPr marL="457200" lvl="1" indent="0">
              <a:buFont typeface="Arial"/>
              <a:buNone/>
            </a:pPr>
            <a:r>
              <a:rPr lang="en-US" u="none" baseline="0" dirty="0" smtClean="0"/>
              <a:t>Middle Layer: </a:t>
            </a:r>
            <a:r>
              <a:rPr lang="en-US" u="sng" baseline="0" dirty="0" smtClean="0"/>
              <a:t>Financial Data</a:t>
            </a:r>
            <a:br>
              <a:rPr lang="en-US" u="sng" baseline="0" dirty="0" smtClean="0"/>
            </a:br>
            <a:r>
              <a:rPr lang="en-US" u="none" baseline="0" dirty="0" smtClean="0"/>
              <a:t>	</a:t>
            </a:r>
          </a:p>
          <a:p>
            <a:pPr marL="1085850" lvl="2" indent="-171450">
              <a:buFont typeface="Arial"/>
              <a:buChar char="•"/>
            </a:pPr>
            <a:r>
              <a:rPr lang="en-US" u="none" baseline="0" dirty="0" smtClean="0"/>
              <a:t>Graph represents Financial Data.</a:t>
            </a:r>
          </a:p>
          <a:p>
            <a:pPr marL="457200" lvl="1" indent="0">
              <a:buFont typeface="Arial"/>
              <a:buNone/>
            </a:pPr>
            <a:endParaRPr lang="en-US" u="none" baseline="0" dirty="0" smtClean="0"/>
          </a:p>
          <a:p>
            <a:pPr marL="457200" lvl="1" indent="0">
              <a:buFont typeface="Arial"/>
              <a:buNone/>
            </a:pPr>
            <a:r>
              <a:rPr lang="en-US" u="none" baseline="0" dirty="0" smtClean="0"/>
              <a:t>Bottom Layer: </a:t>
            </a:r>
            <a:r>
              <a:rPr lang="en-US" u="sng" baseline="0" dirty="0" smtClean="0"/>
              <a:t>Overall Health Grade</a:t>
            </a:r>
            <a:endParaRPr lang="en-US" u="none" baseline="0" dirty="0" smtClean="0"/>
          </a:p>
          <a:p>
            <a:pPr marL="457200" lvl="1" indent="0">
              <a:buFont typeface="Arial"/>
              <a:buNone/>
            </a:pPr>
            <a:endParaRPr lang="en-US" u="none" baseline="0" dirty="0" smtClean="0"/>
          </a:p>
          <a:p>
            <a:pPr marL="1085850" lvl="2" indent="-171450">
              <a:buFont typeface="Arial"/>
              <a:buChar char="•"/>
            </a:pPr>
            <a:r>
              <a:rPr lang="en-US" u="none" baseline="0" dirty="0" smtClean="0"/>
              <a:t>Health bars concerning each project.</a:t>
            </a:r>
          </a:p>
          <a:p>
            <a:pPr marL="1085850" lvl="2" indent="-171450">
              <a:buFont typeface="Arial"/>
              <a:buChar char="•"/>
            </a:pPr>
            <a:r>
              <a:rPr lang="en-US" u="none" baseline="0" dirty="0" smtClean="0"/>
              <a:t>Overall health gauge; data comes from average  between all health projects total.</a:t>
            </a:r>
          </a:p>
          <a:p>
            <a:pPr marL="457200" lvl="1" indent="0">
              <a:buFont typeface="Arial"/>
              <a:buNone/>
            </a:pPr>
            <a:endParaRPr lang="en-US" u="non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F6CFD-C508-8D4C-AE2B-0CF427FC79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526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509F-2C9D-E54A-8B22-50B831CB5BD7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1906-13E7-7645-9784-922C5389C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94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509F-2C9D-E54A-8B22-50B831CB5BD7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1906-13E7-7645-9784-922C5389C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1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509F-2C9D-E54A-8B22-50B831CB5BD7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1906-13E7-7645-9784-922C5389C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37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509F-2C9D-E54A-8B22-50B831CB5BD7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1906-13E7-7645-9784-922C5389C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16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509F-2C9D-E54A-8B22-50B831CB5BD7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1906-13E7-7645-9784-922C5389C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31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509F-2C9D-E54A-8B22-50B831CB5BD7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1906-13E7-7645-9784-922C5389C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35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509F-2C9D-E54A-8B22-50B831CB5BD7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1906-13E7-7645-9784-922C5389C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34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509F-2C9D-E54A-8B22-50B831CB5BD7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1906-13E7-7645-9784-922C5389C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81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509F-2C9D-E54A-8B22-50B831CB5BD7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1906-13E7-7645-9784-922C5389C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25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509F-2C9D-E54A-8B22-50B831CB5BD7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1906-13E7-7645-9784-922C5389C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3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509F-2C9D-E54A-8B22-50B831CB5BD7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1906-13E7-7645-9784-922C5389C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37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0509F-2C9D-E54A-8B22-50B831CB5BD7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B1906-13E7-7645-9784-922C5389C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447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q2GCfT---Wireframe-cc-Premium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9" y="749300"/>
            <a:ext cx="9144000" cy="5357813"/>
          </a:xfrm>
          <a:prstGeom prst="rect">
            <a:avLst/>
          </a:prstGeom>
        </p:spPr>
      </p:pic>
      <p:pic>
        <p:nvPicPr>
          <p:cNvPr id="5" name="Picture 4" descr="Screen Shot 2019-10-26 at 10.42.20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386" y="4432419"/>
            <a:ext cx="1357129" cy="1511181"/>
          </a:xfrm>
          <a:prstGeom prst="rect">
            <a:avLst/>
          </a:prstGeom>
        </p:spPr>
      </p:pic>
      <p:pic>
        <p:nvPicPr>
          <p:cNvPr id="6" name="Picture 5" descr="GraphPic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67" y="2569228"/>
            <a:ext cx="7928165" cy="1679704"/>
          </a:xfrm>
          <a:prstGeom prst="rect">
            <a:avLst/>
          </a:prstGeom>
        </p:spPr>
      </p:pic>
      <p:pic>
        <p:nvPicPr>
          <p:cNvPr id="7" name="Picture 6" descr="HealthBar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67" y="4337243"/>
            <a:ext cx="5652488" cy="17698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7127" y="4432419"/>
            <a:ext cx="98543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Proj 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57126" y="4969800"/>
            <a:ext cx="98543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Proj 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57126" y="5491532"/>
            <a:ext cx="98543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Proj 1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697385" y="190857"/>
            <a:ext cx="3156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01210" y="284532"/>
            <a:ext cx="3156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01210" y="378207"/>
            <a:ext cx="3156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665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7</Words>
  <Application>Microsoft Macintosh PowerPoint</Application>
  <PresentationFormat>On-screen Show (4:3)</PresentationFormat>
  <Paragraphs>17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Rmos Productions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Mosely</dc:creator>
  <cp:lastModifiedBy>Ryan Mosely</cp:lastModifiedBy>
  <cp:revision>9</cp:revision>
  <dcterms:created xsi:type="dcterms:W3CDTF">2019-10-26T19:54:04Z</dcterms:created>
  <dcterms:modified xsi:type="dcterms:W3CDTF">2019-10-27T03:33:45Z</dcterms:modified>
</cp:coreProperties>
</file>