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70" d="100"/>
          <a:sy n="70" d="100"/>
        </p:scale>
        <p:origin x="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1D200-1B0F-481B-B06A-F81F4CA7CD0D}"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255870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1D200-1B0F-481B-B06A-F81F4CA7CD0D}"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229347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1D200-1B0F-481B-B06A-F81F4CA7CD0D}"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91566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1D200-1B0F-481B-B06A-F81F4CA7CD0D}"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66760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D1D200-1B0F-481B-B06A-F81F4CA7CD0D}"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146489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D1D200-1B0F-481B-B06A-F81F4CA7CD0D}"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170765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D1D200-1B0F-481B-B06A-F81F4CA7CD0D}" type="datetimeFigureOut">
              <a:rPr lang="en-US" smtClean="0"/>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326389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D1D200-1B0F-481B-B06A-F81F4CA7CD0D}" type="datetimeFigureOut">
              <a:rPr lang="en-US" smtClean="0"/>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11548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1D200-1B0F-481B-B06A-F81F4CA7CD0D}" type="datetimeFigureOut">
              <a:rPr lang="en-US" smtClean="0"/>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16474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1D200-1B0F-481B-B06A-F81F4CA7CD0D}"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154212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1D200-1B0F-481B-B06A-F81F4CA7CD0D}"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00EB2-F62A-4D29-9163-600833851946}" type="slidenum">
              <a:rPr lang="en-US" smtClean="0"/>
              <a:t>‹#›</a:t>
            </a:fld>
            <a:endParaRPr lang="en-US"/>
          </a:p>
        </p:txBody>
      </p:sp>
    </p:spTree>
    <p:extLst>
      <p:ext uri="{BB962C8B-B14F-4D97-AF65-F5344CB8AC3E}">
        <p14:creationId xmlns:p14="http://schemas.microsoft.com/office/powerpoint/2010/main" val="81738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1D200-1B0F-481B-B06A-F81F4CA7CD0D}" type="datetimeFigureOut">
              <a:rPr lang="en-US" smtClean="0"/>
              <a:t>5/8/2018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00EB2-F62A-4D29-9163-600833851946}" type="slidenum">
              <a:rPr lang="en-US" smtClean="0"/>
              <a:t>‹#›</a:t>
            </a:fld>
            <a:endParaRPr lang="en-US"/>
          </a:p>
        </p:txBody>
      </p:sp>
    </p:spTree>
    <p:extLst>
      <p:ext uri="{BB962C8B-B14F-4D97-AF65-F5344CB8AC3E}">
        <p14:creationId xmlns:p14="http://schemas.microsoft.com/office/powerpoint/2010/main" val="1400289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6">
                <a:shade val="45000"/>
                <a:satMod val="135000"/>
              </a:schemeClr>
              <a:prstClr val="white"/>
            </a:duotone>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Black" panose="020B0A04020102020204" pitchFamily="34" charset="0"/>
              </a:rPr>
              <a:t>Ryan’s Casino Game</a:t>
            </a:r>
            <a:endParaRPr lang="en-US" b="1" dirty="0">
              <a:latin typeface="Arial Black" panose="020B0A04020102020204" pitchFamily="34" charset="0"/>
            </a:endParaRPr>
          </a:p>
        </p:txBody>
      </p:sp>
      <p:sp>
        <p:nvSpPr>
          <p:cNvPr id="3" name="Subtitle 2"/>
          <p:cNvSpPr>
            <a:spLocks noGrp="1"/>
          </p:cNvSpPr>
          <p:nvPr>
            <p:ph type="subTitle" idx="1"/>
          </p:nvPr>
        </p:nvSpPr>
        <p:spPr>
          <a:xfrm>
            <a:off x="1299411" y="6240964"/>
            <a:ext cx="9144000" cy="617036"/>
          </a:xfrm>
        </p:spPr>
        <p:txBody>
          <a:bodyPr/>
          <a:lstStyle/>
          <a:p>
            <a:r>
              <a:rPr lang="en-US" b="1" dirty="0" smtClean="0">
                <a:latin typeface="Arial Black" panose="020B0A04020102020204" pitchFamily="34" charset="0"/>
              </a:rPr>
              <a:t>Ryan Murray</a:t>
            </a:r>
            <a:endParaRPr lang="en-US" b="1" dirty="0">
              <a:latin typeface="Arial Black" panose="020B0A04020102020204" pitchFamily="34" charset="0"/>
            </a:endParaRPr>
          </a:p>
        </p:txBody>
      </p:sp>
    </p:spTree>
    <p:extLst>
      <p:ext uri="{BB962C8B-B14F-4D97-AF65-F5344CB8AC3E}">
        <p14:creationId xmlns:p14="http://schemas.microsoft.com/office/powerpoint/2010/main" val="3112376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extBox 1"/>
          <p:cNvSpPr txBox="1"/>
          <p:nvPr/>
        </p:nvSpPr>
        <p:spPr>
          <a:xfrm>
            <a:off x="1597936" y="386120"/>
            <a:ext cx="8213558" cy="1200329"/>
          </a:xfrm>
          <a:prstGeom prst="rect">
            <a:avLst/>
          </a:prstGeom>
          <a:noFill/>
        </p:spPr>
        <p:txBody>
          <a:bodyPr wrap="square" rtlCol="0">
            <a:spAutoFit/>
          </a:bodyPr>
          <a:lstStyle/>
          <a:p>
            <a:pPr algn="ctr"/>
            <a:r>
              <a:rPr lang="en-US" sz="2400" dirty="0" smtClean="0"/>
              <a:t>Ryan’s Casino Game contains three games in one! It gives the user to ability to interchange between high low, beat the dealer and big six.</a:t>
            </a:r>
          </a:p>
        </p:txBody>
      </p:sp>
      <p:sp>
        <p:nvSpPr>
          <p:cNvPr id="3" name="TextBox 2"/>
          <p:cNvSpPr txBox="1"/>
          <p:nvPr/>
        </p:nvSpPr>
        <p:spPr>
          <a:xfrm>
            <a:off x="1361135" y="4826758"/>
            <a:ext cx="8450359" cy="1200329"/>
          </a:xfrm>
          <a:prstGeom prst="rect">
            <a:avLst/>
          </a:prstGeom>
          <a:noFill/>
        </p:spPr>
        <p:txBody>
          <a:bodyPr wrap="square" rtlCol="0">
            <a:spAutoFit/>
          </a:bodyPr>
          <a:lstStyle/>
          <a:p>
            <a:pPr algn="ctr"/>
            <a:r>
              <a:rPr lang="en-US" sz="2400" dirty="0" smtClean="0"/>
              <a:t>I needed a panel manager which contained a control panel (home screen) , a loser panel, a big six panel, a beat the dealer panel and a high low panel.</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444" y="1806576"/>
            <a:ext cx="3962542" cy="2579928"/>
          </a:xfrm>
          <a:prstGeom prst="rect">
            <a:avLst/>
          </a:prstGeom>
        </p:spPr>
      </p:pic>
    </p:spTree>
    <p:extLst>
      <p:ext uri="{BB962C8B-B14F-4D97-AF65-F5344CB8AC3E}">
        <p14:creationId xmlns:p14="http://schemas.microsoft.com/office/powerpoint/2010/main" val="1156689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p:cNvSpPr txBox="1"/>
          <p:nvPr/>
        </p:nvSpPr>
        <p:spPr>
          <a:xfrm>
            <a:off x="2245895" y="625642"/>
            <a:ext cx="8935452" cy="707886"/>
          </a:xfrm>
          <a:prstGeom prst="rect">
            <a:avLst/>
          </a:prstGeom>
          <a:noFill/>
        </p:spPr>
        <p:txBody>
          <a:bodyPr wrap="square" rtlCol="0">
            <a:spAutoFit/>
          </a:bodyPr>
          <a:lstStyle/>
          <a:p>
            <a:r>
              <a:rPr lang="en-US" sz="4000" dirty="0" smtClean="0"/>
              <a:t>The Home Screen</a:t>
            </a:r>
          </a:p>
        </p:txBody>
      </p:sp>
      <p:sp>
        <p:nvSpPr>
          <p:cNvPr id="3" name="TextBox 2"/>
          <p:cNvSpPr txBox="1"/>
          <p:nvPr/>
        </p:nvSpPr>
        <p:spPr>
          <a:xfrm>
            <a:off x="1310184" y="2374710"/>
            <a:ext cx="4844957" cy="2308324"/>
          </a:xfrm>
          <a:prstGeom prst="rect">
            <a:avLst/>
          </a:prstGeom>
          <a:noFill/>
        </p:spPr>
        <p:txBody>
          <a:bodyPr wrap="square" rtlCol="0">
            <a:spAutoFit/>
          </a:bodyPr>
          <a:lstStyle/>
          <a:p>
            <a:r>
              <a:rPr lang="en-US" sz="2400" dirty="0" smtClean="0"/>
              <a:t>The home screen contains buttons that pop up directions and buttons to play the game that takes the user to the panel for that game. There is also a reset button that sets the users current money back to $100.</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753" y="2374710"/>
            <a:ext cx="2849183" cy="2849183"/>
          </a:xfrm>
          <a:prstGeom prst="rect">
            <a:avLst/>
          </a:prstGeom>
        </p:spPr>
      </p:pic>
    </p:spTree>
    <p:extLst>
      <p:ext uri="{BB962C8B-B14F-4D97-AF65-F5344CB8AC3E}">
        <p14:creationId xmlns:p14="http://schemas.microsoft.com/office/powerpoint/2010/main" val="2670321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243"/>
        </a:solidFill>
        <a:effectLst/>
      </p:bgPr>
    </p:bg>
    <p:spTree>
      <p:nvGrpSpPr>
        <p:cNvPr id="1" name=""/>
        <p:cNvGrpSpPr/>
        <p:nvPr/>
      </p:nvGrpSpPr>
      <p:grpSpPr>
        <a:xfrm>
          <a:off x="0" y="0"/>
          <a:ext cx="0" cy="0"/>
          <a:chOff x="0" y="0"/>
          <a:chExt cx="0" cy="0"/>
        </a:xfrm>
      </p:grpSpPr>
      <p:sp>
        <p:nvSpPr>
          <p:cNvPr id="2" name="TextBox 1"/>
          <p:cNvSpPr txBox="1"/>
          <p:nvPr/>
        </p:nvSpPr>
        <p:spPr>
          <a:xfrm>
            <a:off x="3684895" y="420686"/>
            <a:ext cx="8165432" cy="707886"/>
          </a:xfrm>
          <a:prstGeom prst="rect">
            <a:avLst/>
          </a:prstGeom>
          <a:noFill/>
        </p:spPr>
        <p:txBody>
          <a:bodyPr wrap="square" rtlCol="0">
            <a:spAutoFit/>
          </a:bodyPr>
          <a:lstStyle/>
          <a:p>
            <a:r>
              <a:rPr lang="en-US" sz="4000" dirty="0" smtClean="0"/>
              <a:t>Beat the Dealer</a:t>
            </a:r>
            <a:endParaRPr lang="en-US" sz="4000" dirty="0"/>
          </a:p>
        </p:txBody>
      </p:sp>
      <p:sp>
        <p:nvSpPr>
          <p:cNvPr id="3" name="TextBox 2"/>
          <p:cNvSpPr txBox="1"/>
          <p:nvPr/>
        </p:nvSpPr>
        <p:spPr>
          <a:xfrm>
            <a:off x="1473958" y="1897039"/>
            <a:ext cx="4421875" cy="4154984"/>
          </a:xfrm>
          <a:prstGeom prst="rect">
            <a:avLst/>
          </a:prstGeom>
          <a:noFill/>
        </p:spPr>
        <p:txBody>
          <a:bodyPr wrap="square" rtlCol="0">
            <a:spAutoFit/>
          </a:bodyPr>
          <a:lstStyle/>
          <a:p>
            <a:r>
              <a:rPr lang="en-US" sz="2400" dirty="0" smtClean="0"/>
              <a:t>In the beat the dealer panel there is a text box for the user to place a bet. There is a dealer roll button and a user roll button. I had to make sure the dealer rolled before the user and the dealer or user could not roll two times in a row. For example if the dealer rolled a 2, I could not let the user keep just user rolling and beating that 2.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769" y="2572034"/>
            <a:ext cx="1905000" cy="1905000"/>
          </a:xfrm>
          <a:prstGeom prst="rect">
            <a:avLst/>
          </a:prstGeom>
        </p:spPr>
      </p:pic>
    </p:spTree>
    <p:extLst>
      <p:ext uri="{BB962C8B-B14F-4D97-AF65-F5344CB8AC3E}">
        <p14:creationId xmlns:p14="http://schemas.microsoft.com/office/powerpoint/2010/main" val="3429684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extBox 1"/>
          <p:cNvSpPr txBox="1"/>
          <p:nvPr/>
        </p:nvSpPr>
        <p:spPr>
          <a:xfrm>
            <a:off x="2903621" y="449179"/>
            <a:ext cx="6448926" cy="707886"/>
          </a:xfrm>
          <a:prstGeom prst="rect">
            <a:avLst/>
          </a:prstGeom>
          <a:noFill/>
        </p:spPr>
        <p:txBody>
          <a:bodyPr wrap="square" rtlCol="0">
            <a:spAutoFit/>
          </a:bodyPr>
          <a:lstStyle/>
          <a:p>
            <a:r>
              <a:rPr lang="en-US" sz="4000" dirty="0" smtClean="0"/>
              <a:t>High Low</a:t>
            </a:r>
            <a:endParaRPr lang="en-US" sz="4000" dirty="0"/>
          </a:p>
        </p:txBody>
      </p:sp>
      <p:sp>
        <p:nvSpPr>
          <p:cNvPr id="3" name="TextBox 2"/>
          <p:cNvSpPr txBox="1"/>
          <p:nvPr/>
        </p:nvSpPr>
        <p:spPr>
          <a:xfrm>
            <a:off x="4967785" y="2224585"/>
            <a:ext cx="5322627" cy="2677656"/>
          </a:xfrm>
          <a:prstGeom prst="rect">
            <a:avLst/>
          </a:prstGeom>
          <a:noFill/>
        </p:spPr>
        <p:txBody>
          <a:bodyPr wrap="square" rtlCol="0">
            <a:spAutoFit/>
          </a:bodyPr>
          <a:lstStyle/>
          <a:p>
            <a:r>
              <a:rPr lang="en-US" sz="2400" dirty="0" smtClean="0"/>
              <a:t>In high low I have a place for the user to type a bet and 3 connected radio buttons so only one can be pressed at a time. When one is pressed it gets the roll and compares it to if the high low or 7 button was pressed then changes the users current money accordingly.</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9" y="1756012"/>
            <a:ext cx="3810000" cy="3810000"/>
          </a:xfrm>
          <a:prstGeom prst="rect">
            <a:avLst/>
          </a:prstGeom>
        </p:spPr>
      </p:pic>
    </p:spTree>
    <p:extLst>
      <p:ext uri="{BB962C8B-B14F-4D97-AF65-F5344CB8AC3E}">
        <p14:creationId xmlns:p14="http://schemas.microsoft.com/office/powerpoint/2010/main" val="1915400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extBox 1"/>
          <p:cNvSpPr txBox="1"/>
          <p:nvPr/>
        </p:nvSpPr>
        <p:spPr>
          <a:xfrm>
            <a:off x="5151910" y="492038"/>
            <a:ext cx="4933785" cy="707886"/>
          </a:xfrm>
          <a:prstGeom prst="rect">
            <a:avLst/>
          </a:prstGeom>
          <a:noFill/>
        </p:spPr>
        <p:txBody>
          <a:bodyPr wrap="square" rtlCol="0">
            <a:spAutoFit/>
          </a:bodyPr>
          <a:lstStyle/>
          <a:p>
            <a:r>
              <a:rPr lang="en-US" sz="4000" dirty="0" smtClean="0"/>
              <a:t>Big Six</a:t>
            </a:r>
            <a:endParaRPr lang="en-US" sz="4000" dirty="0"/>
          </a:p>
        </p:txBody>
      </p:sp>
      <p:sp>
        <p:nvSpPr>
          <p:cNvPr id="3" name="TextBox 2"/>
          <p:cNvSpPr txBox="1"/>
          <p:nvPr/>
        </p:nvSpPr>
        <p:spPr>
          <a:xfrm>
            <a:off x="1269242" y="1622306"/>
            <a:ext cx="5254388" cy="4524315"/>
          </a:xfrm>
          <a:prstGeom prst="rect">
            <a:avLst/>
          </a:prstGeom>
          <a:noFill/>
        </p:spPr>
        <p:txBody>
          <a:bodyPr wrap="square" rtlCol="0">
            <a:spAutoFit/>
          </a:bodyPr>
          <a:lstStyle/>
          <a:p>
            <a:r>
              <a:rPr lang="en-US" sz="2400" dirty="0" smtClean="0"/>
              <a:t>In big six I have six text fields where the user can type in a bet (one for each number they could bet on). Originally I wanted the user to be able to bet on as many numbers as they want but that was too challenging so the users first non zero bet is the only bet that is counted. However many times the number the user bet on occurs is how much the user is paid. Ex. If the user bets $10 on 6 and 6,6,6, is rolled, the user wins $30.</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627" y="1622306"/>
            <a:ext cx="2710334" cy="3618435"/>
          </a:xfrm>
          <a:prstGeom prst="rect">
            <a:avLst/>
          </a:prstGeom>
        </p:spPr>
      </p:pic>
    </p:spTree>
    <p:extLst>
      <p:ext uri="{BB962C8B-B14F-4D97-AF65-F5344CB8AC3E}">
        <p14:creationId xmlns:p14="http://schemas.microsoft.com/office/powerpoint/2010/main" val="2338755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454321" y="282292"/>
            <a:ext cx="5321189" cy="584775"/>
          </a:xfrm>
          <a:prstGeom prst="rect">
            <a:avLst/>
          </a:prstGeom>
          <a:noFill/>
        </p:spPr>
        <p:txBody>
          <a:bodyPr wrap="square" rtlCol="0">
            <a:spAutoFit/>
          </a:bodyPr>
          <a:lstStyle/>
          <a:p>
            <a:r>
              <a:rPr lang="en-US" sz="3200" dirty="0" smtClean="0"/>
              <a:t>Common in all three games</a:t>
            </a:r>
            <a:endParaRPr lang="en-US" sz="3200" dirty="0"/>
          </a:p>
        </p:txBody>
      </p:sp>
      <p:sp>
        <p:nvSpPr>
          <p:cNvPr id="3" name="TextBox 2"/>
          <p:cNvSpPr txBox="1"/>
          <p:nvPr/>
        </p:nvSpPr>
        <p:spPr>
          <a:xfrm>
            <a:off x="1363579" y="1043100"/>
            <a:ext cx="9127958" cy="4401205"/>
          </a:xfrm>
          <a:prstGeom prst="rect">
            <a:avLst/>
          </a:prstGeom>
          <a:noFill/>
        </p:spPr>
        <p:txBody>
          <a:bodyPr wrap="square" rtlCol="0">
            <a:spAutoFit/>
          </a:bodyPr>
          <a:lstStyle/>
          <a:p>
            <a:r>
              <a:rPr lang="en-US" sz="2000" dirty="0" smtClean="0"/>
              <a:t>In all three games I had to make sure the user typed in a numeric value for their bet.</a:t>
            </a:r>
          </a:p>
          <a:p>
            <a:r>
              <a:rPr lang="en-US" sz="2000" dirty="0" smtClean="0"/>
              <a:t>I did this with a simple try catch, where I tried to convert the user input into a string. If that failed it would pop up the message for the user to type a numeric value.</a:t>
            </a:r>
          </a:p>
          <a:p>
            <a:endParaRPr lang="en-US" sz="2000" dirty="0"/>
          </a:p>
          <a:p>
            <a:r>
              <a:rPr lang="en-US" sz="2000" dirty="0" smtClean="0"/>
              <a:t>I also had to check if the bet was greater then how much money the user currently has. I did this by an if statement comparing the bet to the current money and if the bet was bigger just output the message that the user does not have that much money.</a:t>
            </a:r>
          </a:p>
          <a:p>
            <a:endParaRPr lang="en-US" sz="2000" dirty="0"/>
          </a:p>
          <a:p>
            <a:r>
              <a:rPr lang="en-US" sz="2000" dirty="0" smtClean="0"/>
              <a:t>Every time the user won money I checked if the current money was greater then the current high score. If so, I set the high score to the current money.</a:t>
            </a:r>
          </a:p>
          <a:p>
            <a:endParaRPr lang="en-US" sz="2000" dirty="0"/>
          </a:p>
          <a:p>
            <a:r>
              <a:rPr lang="en-US" sz="2000" dirty="0" smtClean="0"/>
              <a:t>Every time the user lost money, I had to make sure there current money did not equal zero. If it did I would go to the loser screen which tells the loser they lost and gives them the option to play again.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13" y="126920"/>
            <a:ext cx="1300731" cy="74014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054" y="214936"/>
            <a:ext cx="1300731" cy="740147"/>
          </a:xfrm>
          <a:prstGeom prst="rect">
            <a:avLst/>
          </a:prstGeom>
        </p:spPr>
      </p:pic>
    </p:spTree>
    <p:extLst>
      <p:ext uri="{BB962C8B-B14F-4D97-AF65-F5344CB8AC3E}">
        <p14:creationId xmlns:p14="http://schemas.microsoft.com/office/powerpoint/2010/main" val="1833311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557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Ryan’s Casino Game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Ryan’s Casino Game</dc:title>
  <dc:creator>ryanmurray1834@gmail.com</dc:creator>
  <cp:lastModifiedBy>ryanmurray1834@gmail.com</cp:lastModifiedBy>
  <cp:revision>16</cp:revision>
  <dcterms:created xsi:type="dcterms:W3CDTF">2018-05-08T04:05:49Z</dcterms:created>
  <dcterms:modified xsi:type="dcterms:W3CDTF">2018-05-08T19:55:56Z</dcterms:modified>
</cp:coreProperties>
</file>