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872d3ac9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872d3ac9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86a055b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86a055b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86a055b2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86a055b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9c5a75b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9c5a75b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9c5a75bf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9c5a75bf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9c5a75bf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9c5a75bf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c5a75bf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9c5a75bf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86a055b2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86a055b2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86a055b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86a055b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6a055b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6a055b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86a055b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86a055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872d3ac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872d3ac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Google Scholar uses a sophisticated algorithm to identify articles related to the selected article. Clicking on the "Related Articles" link below the article record will display these articles.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72d3ac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72d3ac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72d3ac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72d3ac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Narrow context, but also, not necessarily too narrow, and you could easily branch again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86a055b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86a055b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72d3ac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72d3ac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86a055b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86a055b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47000"/>
          </a:blip>
          <a:srcRect b="10624" l="0" r="0" t="9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83000"/>
          </a:blip>
          <a:stretch>
            <a:fillRect/>
          </a:stretch>
        </p:blipFill>
        <p:spPr>
          <a:xfrm>
            <a:off x="242625" y="164700"/>
            <a:ext cx="4060726" cy="38486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Shaobo Cui, Ryan Sullivan, Kamala Varma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107125"/>
            <a:ext cx="8520600" cy="23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33"/>
              <a:t>RAGS</a:t>
            </a:r>
            <a:endParaRPr sz="110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Research Assistant for Graduate Students</a:t>
            </a:r>
            <a:endParaRPr sz="8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algorithm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Content-based filtering: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Paper vectorized with SciBERT, sentence by sentence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Average of per-sentence paper vectors represent the paper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BERT summarization performed on text to reduce memory cost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Alternatively: use abstract instead of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profile formation: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each paper added, add a new vector to the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each paper in corpus, compute cosine similarity with each paper in profile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Aggregate cosine similarities, with optional weight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Recommend papers with top similarity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in recommendation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identifier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title as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Vectorized text/abstract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Corpus inclusion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keywords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text-based interface for setting up projects and requesting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create projects associated with their Zotero collections and get recommendations for those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Zotero to modify papers used for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user settings and projects across uses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3412413"/>
            <a:ext cx="55054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11190" t="0"/>
          <a:stretch/>
        </p:blipFill>
        <p:spPr>
          <a:xfrm>
            <a:off x="522875" y="1017725"/>
            <a:ext cx="48047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328" r="0" t="0"/>
          <a:stretch/>
        </p:blipFill>
        <p:spPr>
          <a:xfrm>
            <a:off x="522875" y="3117600"/>
            <a:ext cx="80982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5327600" y="1029206"/>
            <a:ext cx="3293400" cy="2352600"/>
          </a:xfrm>
          <a:prstGeom prst="rect">
            <a:avLst/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88" y="1064750"/>
            <a:ext cx="619261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User Interface Design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 store of paper used as corpus as Scholarly is sometimes detected as bot and prevented from Google Scholar access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paper-related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manual abstract extraction is unreliable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Scholarly</a:t>
            </a:r>
            <a:r>
              <a:rPr lang="en"/>
              <a:t> (Google Scholar API) is new and unreliable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paper-related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(eg. Mendeley, Paperpile)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Search/access - what if the paper is not available through Google Scholar?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context in the recommendation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other assistance relevant to grad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planning/scheduling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Conference-related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taking/organization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data collection and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algorithm and data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and 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r>
              <a:rPr lang="en"/>
              <a:t> -</a:t>
            </a:r>
            <a:r>
              <a:rPr lang="en"/>
              <a:t> Building a Corpus of Papers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775"/>
            <a:ext cx="3377050" cy="18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902125" y="2515500"/>
            <a:ext cx="830100" cy="225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- Building a Corpus of Papers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775"/>
            <a:ext cx="3377050" cy="18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2902125" y="2515500"/>
            <a:ext cx="830100" cy="225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>
            <a:stCxn id="77" idx="3"/>
          </p:cNvCxnSpPr>
          <p:nvPr/>
        </p:nvCxnSpPr>
        <p:spPr>
          <a:xfrm flipH="1" rot="10800000">
            <a:off x="3732225" y="1482600"/>
            <a:ext cx="889800" cy="1145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7" idx="3"/>
          </p:cNvCxnSpPr>
          <p:nvPr/>
        </p:nvCxnSpPr>
        <p:spPr>
          <a:xfrm flipH="1" rot="10800000">
            <a:off x="3732225" y="2178000"/>
            <a:ext cx="961500" cy="450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/>
          <p:nvPr/>
        </p:nvSpPr>
        <p:spPr>
          <a:xfrm>
            <a:off x="4734525" y="11289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886925" y="12813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039325" y="14337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716500" y="17700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868900" y="19224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021300" y="20748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 rot="-3197802">
            <a:off x="3536533" y="1682534"/>
            <a:ext cx="1134905" cy="400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cited by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 rot="-1445959">
            <a:off x="3827855" y="2267056"/>
            <a:ext cx="1135140" cy="4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related to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- Building a Corpus of Papers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775"/>
            <a:ext cx="3377050" cy="182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>
            <a:stCxn id="95" idx="3"/>
          </p:cNvCxnSpPr>
          <p:nvPr/>
        </p:nvCxnSpPr>
        <p:spPr>
          <a:xfrm flipH="1" rot="10800000">
            <a:off x="3732225" y="1482600"/>
            <a:ext cx="889800" cy="114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5" idx="3"/>
          </p:cNvCxnSpPr>
          <p:nvPr/>
        </p:nvCxnSpPr>
        <p:spPr>
          <a:xfrm flipH="1" rot="10800000">
            <a:off x="3732225" y="2178000"/>
            <a:ext cx="961500" cy="45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4734525" y="11289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886925" y="12813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039325" y="14337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716500" y="17700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868900" y="19224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021300" y="20748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683525" y="24110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835925" y="25634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988325" y="27158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665500" y="30521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817900" y="32045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4970300" y="33569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692538" y="36931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844938" y="38455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997338" y="39979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674513" y="43342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826913" y="44866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979313" y="46390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3718125" y="2804563"/>
            <a:ext cx="769500" cy="27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 flipH="1" rot="10800000">
            <a:off x="3696375" y="2546263"/>
            <a:ext cx="813000" cy="2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3705388" y="3053375"/>
            <a:ext cx="814200" cy="57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3704025" y="3052125"/>
            <a:ext cx="797700" cy="12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- Building a Corpus of Papers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775"/>
            <a:ext cx="3377050" cy="18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4734525" y="11289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886925" y="12813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039325" y="14337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716500" y="17700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868900" y="19224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021300" y="20748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683525" y="24110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835925" y="25634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988325" y="27158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665500" y="30521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817900" y="32045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970300" y="33569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692538" y="36931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844938" y="38455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997338" y="3997963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674513" y="43342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826913" y="44866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979313" y="4639025"/>
            <a:ext cx="16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805750" y="1818975"/>
            <a:ext cx="1840500" cy="234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>
            <a:off x="5202825" y="1546263"/>
            <a:ext cx="779100" cy="65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30" idx="3"/>
          </p:cNvCxnSpPr>
          <p:nvPr/>
        </p:nvCxnSpPr>
        <p:spPr>
          <a:xfrm>
            <a:off x="5184800" y="2187325"/>
            <a:ext cx="797100" cy="33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 flipH="1" rot="10800000">
            <a:off x="5151825" y="2781263"/>
            <a:ext cx="850500" cy="4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36" idx="3"/>
          </p:cNvCxnSpPr>
          <p:nvPr/>
        </p:nvCxnSpPr>
        <p:spPr>
          <a:xfrm flipH="1" rot="10800000">
            <a:off x="5133800" y="3108525"/>
            <a:ext cx="837900" cy="36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9" idx="3"/>
          </p:cNvCxnSpPr>
          <p:nvPr/>
        </p:nvCxnSpPr>
        <p:spPr>
          <a:xfrm flipH="1" rot="10800000">
            <a:off x="5160838" y="3425563"/>
            <a:ext cx="810900" cy="68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42" idx="3"/>
          </p:cNvCxnSpPr>
          <p:nvPr/>
        </p:nvCxnSpPr>
        <p:spPr>
          <a:xfrm flipH="1" rot="10800000">
            <a:off x="5142813" y="3844925"/>
            <a:ext cx="808500" cy="90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8"/>
          <p:cNvSpPr txBox="1"/>
          <p:nvPr/>
        </p:nvSpPr>
        <p:spPr>
          <a:xfrm>
            <a:off x="5938200" y="2496525"/>
            <a:ext cx="157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Corpus of papers to pull recommendations from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Paper Data Access-Related Functionality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1700" y="2914300"/>
            <a:ext cx="37785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Get paper info from Zotero library given user ID or from Google Scholar given paper title or url of search result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0" y="1275200"/>
            <a:ext cx="3584275" cy="15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999" y="2327225"/>
            <a:ext cx="4527299" cy="25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4679400" y="1440825"/>
            <a:ext cx="37785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Get full paper text or extract paper abstract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Paper Data Access-Related Functionality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0" y="1275200"/>
            <a:ext cx="3584275" cy="15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999" y="2327225"/>
            <a:ext cx="4527299" cy="25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439700" y="1227075"/>
            <a:ext cx="3732300" cy="726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232450" y="3649575"/>
            <a:ext cx="3058500" cy="1320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074175" y="130950"/>
            <a:ext cx="329100" cy="329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7306875" y="95400"/>
            <a:ext cx="3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-"/>
            </a:pPr>
            <a:r>
              <a:rPr b="1" lang="en">
                <a:solidFill>
                  <a:srgbClr val="00FF00"/>
                </a:solidFill>
              </a:rPr>
              <a:t>problematic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88" y="2952650"/>
            <a:ext cx="3385095" cy="201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679400" y="1151363"/>
            <a:ext cx="37785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Strict assumptions about what defines the start and end of an abstract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75" y="3044175"/>
            <a:ext cx="5198699" cy="197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4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Data Storage-Related Functionality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625" y="1553400"/>
            <a:ext cx="4136450" cy="10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275" y="334450"/>
            <a:ext cx="3236775" cy="3755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1"/>
          <p:cNvCxnSpPr>
            <a:stCxn id="179" idx="2"/>
          </p:cNvCxnSpPr>
          <p:nvPr/>
        </p:nvCxnSpPr>
        <p:spPr>
          <a:xfrm>
            <a:off x="2829850" y="2564525"/>
            <a:ext cx="186600" cy="677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/>
          <p:nvPr/>
        </p:nvCxnSpPr>
        <p:spPr>
          <a:xfrm flipH="1" rot="10800000">
            <a:off x="4908300" y="1043175"/>
            <a:ext cx="869100" cy="5418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