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4" r:id="rId8"/>
    <p:sldId id="267" r:id="rId9"/>
    <p:sldId id="265" r:id="rId10"/>
    <p:sldId id="268" r:id="rId11"/>
    <p:sldId id="263" r:id="rId12"/>
    <p:sldId id="266" r:id="rId13"/>
    <p:sldId id="262" r:id="rId14"/>
    <p:sldId id="269" r:id="rId15"/>
    <p:sldId id="270" r:id="rId16"/>
    <p:sldId id="271" r:id="rId17"/>
    <p:sldId id="272" r:id="rId18"/>
    <p:sldId id="273" r:id="rId19"/>
    <p:sldId id="274" r:id="rId20"/>
    <p:sldId id="275" r:id="rId21"/>
    <p:sldId id="276" r:id="rId22"/>
    <p:sldId id="277" r:id="rId23"/>
    <p:sldId id="283" r:id="rId24"/>
    <p:sldId id="278" r:id="rId25"/>
    <p:sldId id="279" r:id="rId26"/>
    <p:sldId id="280" r:id="rId27"/>
    <p:sldId id="281" r:id="rId28"/>
    <p:sldId id="28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169940-645B-4A4B-9B29-EAEAEB0C4032}" v="7" dt="2024-08-30T13:42:30.607"/>
    <p1510:client id="{D0253B5B-511C-49C0-9AC0-C10C321BD6ED}" v="1196" dt="2024-08-30T03:40:12.3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8" d="100"/>
          <a:sy n="108" d="100"/>
        </p:scale>
        <p:origin x="7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gron, Ryan N." userId="41a97b09-d71c-4529-914b-0cc340270500" providerId="ADAL" clId="{D0253B5B-511C-49C0-9AC0-C10C321BD6ED}"/>
    <pc:docChg chg="undo redo custSel addSld modSld sldOrd">
      <pc:chgData name="Negron, Ryan N." userId="41a97b09-d71c-4529-914b-0cc340270500" providerId="ADAL" clId="{D0253B5B-511C-49C0-9AC0-C10C321BD6ED}" dt="2024-08-30T03:40:12.389" v="4621"/>
      <pc:docMkLst>
        <pc:docMk/>
      </pc:docMkLst>
      <pc:sldChg chg="addSp modSp mod">
        <pc:chgData name="Negron, Ryan N." userId="41a97b09-d71c-4529-914b-0cc340270500" providerId="ADAL" clId="{D0253B5B-511C-49C0-9AC0-C10C321BD6ED}" dt="2024-08-30T01:30:25.614" v="658" actId="255"/>
        <pc:sldMkLst>
          <pc:docMk/>
          <pc:sldMk cId="3092125616" sldId="256"/>
        </pc:sldMkLst>
        <pc:spChg chg="mod">
          <ac:chgData name="Negron, Ryan N." userId="41a97b09-d71c-4529-914b-0cc340270500" providerId="ADAL" clId="{D0253B5B-511C-49C0-9AC0-C10C321BD6ED}" dt="2024-08-30T01:30:25.614" v="658" actId="255"/>
          <ac:spMkLst>
            <pc:docMk/>
            <pc:sldMk cId="3092125616" sldId="256"/>
            <ac:spMk id="3" creationId="{775EE640-7048-21F8-CDF8-C7C4E45F6D7D}"/>
          </ac:spMkLst>
        </pc:spChg>
        <pc:picChg chg="add mod">
          <ac:chgData name="Negron, Ryan N." userId="41a97b09-d71c-4529-914b-0cc340270500" providerId="ADAL" clId="{D0253B5B-511C-49C0-9AC0-C10C321BD6ED}" dt="2024-08-30T01:28:04.467" v="645" actId="14100"/>
          <ac:picMkLst>
            <pc:docMk/>
            <pc:sldMk cId="3092125616" sldId="256"/>
            <ac:picMk id="4" creationId="{B88841DD-0A8D-D1C3-6BBF-70500AD422E5}"/>
          </ac:picMkLst>
        </pc:picChg>
      </pc:sldChg>
      <pc:sldChg chg="modSp mod">
        <pc:chgData name="Negron, Ryan N." userId="41a97b09-d71c-4529-914b-0cc340270500" providerId="ADAL" clId="{D0253B5B-511C-49C0-9AC0-C10C321BD6ED}" dt="2024-08-02T01:24:32.383" v="0" actId="20577"/>
        <pc:sldMkLst>
          <pc:docMk/>
          <pc:sldMk cId="2698347200" sldId="257"/>
        </pc:sldMkLst>
        <pc:spChg chg="mod">
          <ac:chgData name="Negron, Ryan N." userId="41a97b09-d71c-4529-914b-0cc340270500" providerId="ADAL" clId="{D0253B5B-511C-49C0-9AC0-C10C321BD6ED}" dt="2024-08-02T01:24:32.383" v="0" actId="20577"/>
          <ac:spMkLst>
            <pc:docMk/>
            <pc:sldMk cId="2698347200" sldId="257"/>
            <ac:spMk id="3" creationId="{8779B0ED-6494-10B4-1162-E5A0DA925348}"/>
          </ac:spMkLst>
        </pc:spChg>
      </pc:sldChg>
      <pc:sldChg chg="modSp mod">
        <pc:chgData name="Negron, Ryan N." userId="41a97b09-d71c-4529-914b-0cc340270500" providerId="ADAL" clId="{D0253B5B-511C-49C0-9AC0-C10C321BD6ED}" dt="2024-08-30T01:28:42.739" v="646" actId="14734"/>
        <pc:sldMkLst>
          <pc:docMk/>
          <pc:sldMk cId="3043304330" sldId="258"/>
        </pc:sldMkLst>
        <pc:graphicFrameChg chg="modGraphic">
          <ac:chgData name="Negron, Ryan N." userId="41a97b09-d71c-4529-914b-0cc340270500" providerId="ADAL" clId="{D0253B5B-511C-49C0-9AC0-C10C321BD6ED}" dt="2024-08-30T01:28:42.739" v="646" actId="14734"/>
          <ac:graphicFrameMkLst>
            <pc:docMk/>
            <pc:sldMk cId="3043304330" sldId="258"/>
            <ac:graphicFrameMk id="4" creationId="{AD3304E1-5D98-02AC-853B-05B1AAA05A99}"/>
          </ac:graphicFrameMkLst>
        </pc:graphicFrameChg>
      </pc:sldChg>
      <pc:sldChg chg="modSp mod">
        <pc:chgData name="Negron, Ryan N." userId="41a97b09-d71c-4529-914b-0cc340270500" providerId="ADAL" clId="{D0253B5B-511C-49C0-9AC0-C10C321BD6ED}" dt="2024-08-30T01:29:38.898" v="657" actId="20577"/>
        <pc:sldMkLst>
          <pc:docMk/>
          <pc:sldMk cId="2256992448" sldId="259"/>
        </pc:sldMkLst>
        <pc:spChg chg="mod">
          <ac:chgData name="Negron, Ryan N." userId="41a97b09-d71c-4529-914b-0cc340270500" providerId="ADAL" clId="{D0253B5B-511C-49C0-9AC0-C10C321BD6ED}" dt="2024-08-30T01:29:38.898" v="657" actId="20577"/>
          <ac:spMkLst>
            <pc:docMk/>
            <pc:sldMk cId="2256992448" sldId="259"/>
            <ac:spMk id="3" creationId="{F5316EE2-45CC-E171-9E24-1E9274CDFDD3}"/>
          </ac:spMkLst>
        </pc:spChg>
      </pc:sldChg>
      <pc:sldChg chg="modSp mod">
        <pc:chgData name="Negron, Ryan N." userId="41a97b09-d71c-4529-914b-0cc340270500" providerId="ADAL" clId="{D0253B5B-511C-49C0-9AC0-C10C321BD6ED}" dt="2024-08-30T01:29:14.810" v="648" actId="14100"/>
        <pc:sldMkLst>
          <pc:docMk/>
          <pc:sldMk cId="159421238" sldId="260"/>
        </pc:sldMkLst>
        <pc:graphicFrameChg chg="modGraphic">
          <ac:chgData name="Negron, Ryan N." userId="41a97b09-d71c-4529-914b-0cc340270500" providerId="ADAL" clId="{D0253B5B-511C-49C0-9AC0-C10C321BD6ED}" dt="2024-08-30T00:00:57.407" v="112" actId="14734"/>
          <ac:graphicFrameMkLst>
            <pc:docMk/>
            <pc:sldMk cId="159421238" sldId="260"/>
            <ac:graphicFrameMk id="11" creationId="{D5563823-62CC-31B2-5A62-35C6FE6B9444}"/>
          </ac:graphicFrameMkLst>
        </pc:graphicFrameChg>
        <pc:graphicFrameChg chg="modGraphic">
          <ac:chgData name="Negron, Ryan N." userId="41a97b09-d71c-4529-914b-0cc340270500" providerId="ADAL" clId="{D0253B5B-511C-49C0-9AC0-C10C321BD6ED}" dt="2024-08-30T01:29:14.810" v="648" actId="14100"/>
          <ac:graphicFrameMkLst>
            <pc:docMk/>
            <pc:sldMk cId="159421238" sldId="260"/>
            <ac:graphicFrameMk id="13" creationId="{A12FD027-9D5C-3EAA-C3CE-BE60113F8098}"/>
          </ac:graphicFrameMkLst>
        </pc:graphicFrameChg>
      </pc:sldChg>
      <pc:sldChg chg="addSp delSp modSp mod setBg">
        <pc:chgData name="Negron, Ryan N." userId="41a97b09-d71c-4529-914b-0cc340270500" providerId="ADAL" clId="{D0253B5B-511C-49C0-9AC0-C10C321BD6ED}" dt="2024-08-30T02:00:45.421" v="2083"/>
        <pc:sldMkLst>
          <pc:docMk/>
          <pc:sldMk cId="1502294150" sldId="262"/>
        </pc:sldMkLst>
        <pc:spChg chg="mod">
          <ac:chgData name="Negron, Ryan N." userId="41a97b09-d71c-4529-914b-0cc340270500" providerId="ADAL" clId="{D0253B5B-511C-49C0-9AC0-C10C321BD6ED}" dt="2024-08-30T02:00:26.136" v="2081" actId="26606"/>
          <ac:spMkLst>
            <pc:docMk/>
            <pc:sldMk cId="1502294150" sldId="262"/>
            <ac:spMk id="2" creationId="{56D87FD4-A5A1-580F-275A-D9A0C33C621D}"/>
          </ac:spMkLst>
        </pc:spChg>
        <pc:spChg chg="del mod">
          <ac:chgData name="Negron, Ryan N." userId="41a97b09-d71c-4529-914b-0cc340270500" providerId="ADAL" clId="{D0253B5B-511C-49C0-9AC0-C10C321BD6ED}" dt="2024-08-30T02:00:26.136" v="2081" actId="26606"/>
          <ac:spMkLst>
            <pc:docMk/>
            <pc:sldMk cId="1502294150" sldId="262"/>
            <ac:spMk id="3" creationId="{9191E6F4-E836-2467-F312-8BE3381EF317}"/>
          </ac:spMkLst>
        </pc:spChg>
        <pc:spChg chg="add">
          <ac:chgData name="Negron, Ryan N." userId="41a97b09-d71c-4529-914b-0cc340270500" providerId="ADAL" clId="{D0253B5B-511C-49C0-9AC0-C10C321BD6ED}" dt="2024-08-30T02:00:26.136" v="2081" actId="26606"/>
          <ac:spMkLst>
            <pc:docMk/>
            <pc:sldMk cId="1502294150" sldId="262"/>
            <ac:spMk id="9" creationId="{B2A773CA-28F4-49C2-BFA3-49A5867C7AFB}"/>
          </ac:spMkLst>
        </pc:spChg>
        <pc:spChg chg="add">
          <ac:chgData name="Negron, Ryan N." userId="41a97b09-d71c-4529-914b-0cc340270500" providerId="ADAL" clId="{D0253B5B-511C-49C0-9AC0-C10C321BD6ED}" dt="2024-08-30T02:00:26.136" v="2081" actId="26606"/>
          <ac:spMkLst>
            <pc:docMk/>
            <pc:sldMk cId="1502294150" sldId="262"/>
            <ac:spMk id="13" creationId="{3009A16D-868B-4145-BBC6-555098537EC2}"/>
          </ac:spMkLst>
        </pc:spChg>
        <pc:spChg chg="add">
          <ac:chgData name="Negron, Ryan N." userId="41a97b09-d71c-4529-914b-0cc340270500" providerId="ADAL" clId="{D0253B5B-511C-49C0-9AC0-C10C321BD6ED}" dt="2024-08-30T02:00:26.136" v="2081" actId="26606"/>
          <ac:spMkLst>
            <pc:docMk/>
            <pc:sldMk cId="1502294150" sldId="262"/>
            <ac:spMk id="17" creationId="{2DCAE5CF-5D29-4779-83E1-BDB64E4F30E5}"/>
          </ac:spMkLst>
        </pc:spChg>
        <pc:graphicFrameChg chg="add mod">
          <ac:chgData name="Negron, Ryan N." userId="41a97b09-d71c-4529-914b-0cc340270500" providerId="ADAL" clId="{D0253B5B-511C-49C0-9AC0-C10C321BD6ED}" dt="2024-08-30T02:00:45.421" v="2083"/>
          <ac:graphicFrameMkLst>
            <pc:docMk/>
            <pc:sldMk cId="1502294150" sldId="262"/>
            <ac:graphicFrameMk id="5" creationId="{9860F172-5AEB-8FC7-3ECA-5100D1C20B67}"/>
          </ac:graphicFrameMkLst>
        </pc:graphicFrameChg>
        <pc:picChg chg="add">
          <ac:chgData name="Negron, Ryan N." userId="41a97b09-d71c-4529-914b-0cc340270500" providerId="ADAL" clId="{D0253B5B-511C-49C0-9AC0-C10C321BD6ED}" dt="2024-08-30T02:00:26.136" v="2081" actId="26606"/>
          <ac:picMkLst>
            <pc:docMk/>
            <pc:sldMk cId="1502294150" sldId="262"/>
            <ac:picMk id="11" creationId="{5D7C72BA-4476-4E4B-BC37-9A75FD0C5951}"/>
          </ac:picMkLst>
        </pc:picChg>
        <pc:picChg chg="add">
          <ac:chgData name="Negron, Ryan N." userId="41a97b09-d71c-4529-914b-0cc340270500" providerId="ADAL" clId="{D0253B5B-511C-49C0-9AC0-C10C321BD6ED}" dt="2024-08-30T02:00:26.136" v="2081" actId="26606"/>
          <ac:picMkLst>
            <pc:docMk/>
            <pc:sldMk cId="1502294150" sldId="262"/>
            <ac:picMk id="15" creationId="{3992EB33-38E1-4175-8EE2-9BB8CC159C7B}"/>
          </ac:picMkLst>
        </pc:picChg>
      </pc:sldChg>
      <pc:sldChg chg="addSp modSp mod">
        <pc:chgData name="Negron, Ryan N." userId="41a97b09-d71c-4529-914b-0cc340270500" providerId="ADAL" clId="{D0253B5B-511C-49C0-9AC0-C10C321BD6ED}" dt="2024-08-30T01:41:51.157" v="1308" actId="1076"/>
        <pc:sldMkLst>
          <pc:docMk/>
          <pc:sldMk cId="147914219" sldId="263"/>
        </pc:sldMkLst>
        <pc:spChg chg="mod">
          <ac:chgData name="Negron, Ryan N." userId="41a97b09-d71c-4529-914b-0cc340270500" providerId="ADAL" clId="{D0253B5B-511C-49C0-9AC0-C10C321BD6ED}" dt="2024-08-30T01:35:57.993" v="933" actId="20577"/>
          <ac:spMkLst>
            <pc:docMk/>
            <pc:sldMk cId="147914219" sldId="263"/>
            <ac:spMk id="3" creationId="{D6146857-83EF-A579-AC78-44593B13B660}"/>
          </ac:spMkLst>
        </pc:spChg>
        <pc:spChg chg="add mod">
          <ac:chgData name="Negron, Ryan N." userId="41a97b09-d71c-4529-914b-0cc340270500" providerId="ADAL" clId="{D0253B5B-511C-49C0-9AC0-C10C321BD6ED}" dt="2024-08-30T01:41:51.157" v="1308" actId="1076"/>
          <ac:spMkLst>
            <pc:docMk/>
            <pc:sldMk cId="147914219" sldId="263"/>
            <ac:spMk id="4" creationId="{5D7FC00E-AE1E-4D2E-3F1C-10E5542B0F8D}"/>
          </ac:spMkLst>
        </pc:spChg>
        <pc:picChg chg="mod">
          <ac:chgData name="Negron, Ryan N." userId="41a97b09-d71c-4529-914b-0cc340270500" providerId="ADAL" clId="{D0253B5B-511C-49C0-9AC0-C10C321BD6ED}" dt="2024-08-30T01:41:16.319" v="1296" actId="1076"/>
          <ac:picMkLst>
            <pc:docMk/>
            <pc:sldMk cId="147914219" sldId="263"/>
            <ac:picMk id="6" creationId="{5E441033-8AC3-DAAA-3CD5-73D79C677E18}"/>
          </ac:picMkLst>
        </pc:picChg>
        <pc:picChg chg="mod">
          <ac:chgData name="Negron, Ryan N." userId="41a97b09-d71c-4529-914b-0cc340270500" providerId="ADAL" clId="{D0253B5B-511C-49C0-9AC0-C10C321BD6ED}" dt="2024-08-30T01:26:10.893" v="626" actId="1076"/>
          <ac:picMkLst>
            <pc:docMk/>
            <pc:sldMk cId="147914219" sldId="263"/>
            <ac:picMk id="11" creationId="{68334D0C-1197-5F9C-619F-F954B9840B61}"/>
          </ac:picMkLst>
        </pc:picChg>
      </pc:sldChg>
      <pc:sldChg chg="modSp mod">
        <pc:chgData name="Negron, Ryan N." userId="41a97b09-d71c-4529-914b-0cc340270500" providerId="ADAL" clId="{D0253B5B-511C-49C0-9AC0-C10C321BD6ED}" dt="2024-08-30T00:21:20.428" v="114" actId="20577"/>
        <pc:sldMkLst>
          <pc:docMk/>
          <pc:sldMk cId="3110226978" sldId="264"/>
        </pc:sldMkLst>
        <pc:spChg chg="mod">
          <ac:chgData name="Negron, Ryan N." userId="41a97b09-d71c-4529-914b-0cc340270500" providerId="ADAL" clId="{D0253B5B-511C-49C0-9AC0-C10C321BD6ED}" dt="2024-08-30T00:21:20.428" v="114" actId="20577"/>
          <ac:spMkLst>
            <pc:docMk/>
            <pc:sldMk cId="3110226978" sldId="264"/>
            <ac:spMk id="19" creationId="{DE436841-6032-0F56-B8CD-3C7C031E9493}"/>
          </ac:spMkLst>
        </pc:spChg>
      </pc:sldChg>
      <pc:sldChg chg="modSp mod">
        <pc:chgData name="Negron, Ryan N." userId="41a97b09-d71c-4529-914b-0cc340270500" providerId="ADAL" clId="{D0253B5B-511C-49C0-9AC0-C10C321BD6ED}" dt="2024-08-30T00:22:19.788" v="197" actId="20577"/>
        <pc:sldMkLst>
          <pc:docMk/>
          <pc:sldMk cId="1217606610" sldId="265"/>
        </pc:sldMkLst>
        <pc:spChg chg="mod">
          <ac:chgData name="Negron, Ryan N." userId="41a97b09-d71c-4529-914b-0cc340270500" providerId="ADAL" clId="{D0253B5B-511C-49C0-9AC0-C10C321BD6ED}" dt="2024-08-30T00:22:19.788" v="197" actId="20577"/>
          <ac:spMkLst>
            <pc:docMk/>
            <pc:sldMk cId="1217606610" sldId="265"/>
            <ac:spMk id="3" creationId="{9EEC2719-BC2D-09E9-5963-0F79B14D93C1}"/>
          </ac:spMkLst>
        </pc:spChg>
      </pc:sldChg>
      <pc:sldChg chg="addSp delSp modSp add mod">
        <pc:chgData name="Negron, Ryan N." userId="41a97b09-d71c-4529-914b-0cc340270500" providerId="ADAL" clId="{D0253B5B-511C-49C0-9AC0-C10C321BD6ED}" dt="2024-08-30T01:40:43.199" v="1294" actId="1076"/>
        <pc:sldMkLst>
          <pc:docMk/>
          <pc:sldMk cId="3302634266" sldId="266"/>
        </pc:sldMkLst>
        <pc:spChg chg="mod">
          <ac:chgData name="Negron, Ryan N." userId="41a97b09-d71c-4529-914b-0cc340270500" providerId="ADAL" clId="{D0253B5B-511C-49C0-9AC0-C10C321BD6ED}" dt="2024-08-30T01:05:30.923" v="587" actId="20577"/>
          <ac:spMkLst>
            <pc:docMk/>
            <pc:sldMk cId="3302634266" sldId="266"/>
            <ac:spMk id="3" creationId="{D6146857-83EF-A579-AC78-44593B13B660}"/>
          </ac:spMkLst>
        </pc:spChg>
        <pc:spChg chg="del mod">
          <ac:chgData name="Negron, Ryan N." userId="41a97b09-d71c-4529-914b-0cc340270500" providerId="ADAL" clId="{D0253B5B-511C-49C0-9AC0-C10C321BD6ED}" dt="2024-08-30T01:37:01.954" v="935" actId="478"/>
          <ac:spMkLst>
            <pc:docMk/>
            <pc:sldMk cId="3302634266" sldId="266"/>
            <ac:spMk id="4" creationId="{5D7FC00E-AE1E-4D2E-3F1C-10E5542B0F8D}"/>
          </ac:spMkLst>
        </pc:spChg>
        <pc:spChg chg="add mod">
          <ac:chgData name="Negron, Ryan N." userId="41a97b09-d71c-4529-914b-0cc340270500" providerId="ADAL" clId="{D0253B5B-511C-49C0-9AC0-C10C321BD6ED}" dt="2024-08-30T01:40:43.199" v="1294" actId="1076"/>
          <ac:spMkLst>
            <pc:docMk/>
            <pc:sldMk cId="3302634266" sldId="266"/>
            <ac:spMk id="13" creationId="{182AC5E5-087D-6B38-6808-6EE34DF7F7C5}"/>
          </ac:spMkLst>
        </pc:spChg>
        <pc:picChg chg="del">
          <ac:chgData name="Negron, Ryan N." userId="41a97b09-d71c-4529-914b-0cc340270500" providerId="ADAL" clId="{D0253B5B-511C-49C0-9AC0-C10C321BD6ED}" dt="2024-08-30T01:05:19.918" v="584" actId="478"/>
          <ac:picMkLst>
            <pc:docMk/>
            <pc:sldMk cId="3302634266" sldId="266"/>
            <ac:picMk id="6" creationId="{5E441033-8AC3-DAAA-3CD5-73D79C677E18}"/>
          </ac:picMkLst>
        </pc:picChg>
        <pc:picChg chg="add mod">
          <ac:chgData name="Negron, Ryan N." userId="41a97b09-d71c-4529-914b-0cc340270500" providerId="ADAL" clId="{D0253B5B-511C-49C0-9AC0-C10C321BD6ED}" dt="2024-08-30T01:37:15.605" v="938" actId="1076"/>
          <ac:picMkLst>
            <pc:docMk/>
            <pc:sldMk cId="3302634266" sldId="266"/>
            <ac:picMk id="7" creationId="{651D4F43-36BD-3366-DD89-0F966C10A679}"/>
          </ac:picMkLst>
        </pc:picChg>
        <pc:picChg chg="add mod">
          <ac:chgData name="Negron, Ryan N." userId="41a97b09-d71c-4529-914b-0cc340270500" providerId="ADAL" clId="{D0253B5B-511C-49C0-9AC0-C10C321BD6ED}" dt="2024-08-30T01:37:46.914" v="942" actId="1076"/>
          <ac:picMkLst>
            <pc:docMk/>
            <pc:sldMk cId="3302634266" sldId="266"/>
            <ac:picMk id="9" creationId="{C25E9B74-18EA-5196-EB33-D022DB095C52}"/>
          </ac:picMkLst>
        </pc:picChg>
        <pc:picChg chg="del">
          <ac:chgData name="Negron, Ryan N." userId="41a97b09-d71c-4529-914b-0cc340270500" providerId="ADAL" clId="{D0253B5B-511C-49C0-9AC0-C10C321BD6ED}" dt="2024-08-30T01:05:21.471" v="585" actId="478"/>
          <ac:picMkLst>
            <pc:docMk/>
            <pc:sldMk cId="3302634266" sldId="266"/>
            <ac:picMk id="11" creationId="{68334D0C-1197-5F9C-619F-F954B9840B61}"/>
          </ac:picMkLst>
        </pc:picChg>
      </pc:sldChg>
      <pc:sldChg chg="addSp delSp modSp add mod">
        <pc:chgData name="Negron, Ryan N." userId="41a97b09-d71c-4529-914b-0cc340270500" providerId="ADAL" clId="{D0253B5B-511C-49C0-9AC0-C10C321BD6ED}" dt="2024-08-30T01:32:31.074" v="667" actId="1076"/>
        <pc:sldMkLst>
          <pc:docMk/>
          <pc:sldMk cId="4282558026" sldId="267"/>
        </pc:sldMkLst>
        <pc:picChg chg="add del mod">
          <ac:chgData name="Negron, Ryan N." userId="41a97b09-d71c-4529-914b-0cc340270500" providerId="ADAL" clId="{D0253B5B-511C-49C0-9AC0-C10C321BD6ED}" dt="2024-08-30T01:15:21.114" v="601" actId="478"/>
          <ac:picMkLst>
            <pc:docMk/>
            <pc:sldMk cId="4282558026" sldId="267"/>
            <ac:picMk id="4" creationId="{062332ED-CD7C-9A90-AA0E-93124B810C16}"/>
          </ac:picMkLst>
        </pc:picChg>
        <pc:picChg chg="add del mod">
          <ac:chgData name="Negron, Ryan N." userId="41a97b09-d71c-4529-914b-0cc340270500" providerId="ADAL" clId="{D0253B5B-511C-49C0-9AC0-C10C321BD6ED}" dt="2024-08-30T01:32:12.825" v="659" actId="478"/>
          <ac:picMkLst>
            <pc:docMk/>
            <pc:sldMk cId="4282558026" sldId="267"/>
            <ac:picMk id="6" creationId="{F7668B4F-F78E-D3A6-7211-E165B4A6E485}"/>
          </ac:picMkLst>
        </pc:picChg>
        <pc:picChg chg="add mod">
          <ac:chgData name="Negron, Ryan N." userId="41a97b09-d71c-4529-914b-0cc340270500" providerId="ADAL" clId="{D0253B5B-511C-49C0-9AC0-C10C321BD6ED}" dt="2024-08-30T01:32:31.074" v="667" actId="1076"/>
          <ac:picMkLst>
            <pc:docMk/>
            <pc:sldMk cId="4282558026" sldId="267"/>
            <ac:picMk id="9" creationId="{FBA81D3D-9EAC-D9F1-6CAC-B3ACE4AE451D}"/>
          </ac:picMkLst>
        </pc:picChg>
        <pc:picChg chg="del">
          <ac:chgData name="Negron, Ryan N." userId="41a97b09-d71c-4529-914b-0cc340270500" providerId="ADAL" clId="{D0253B5B-511C-49C0-9AC0-C10C321BD6ED}" dt="2024-08-30T01:14:18.613" v="597" actId="478"/>
          <ac:picMkLst>
            <pc:docMk/>
            <pc:sldMk cId="4282558026" sldId="267"/>
            <ac:picMk id="13" creationId="{1A6C785D-9659-1CBA-5FB4-927FDDB765BF}"/>
          </ac:picMkLst>
        </pc:picChg>
      </pc:sldChg>
      <pc:sldChg chg="addSp delSp modSp add mod">
        <pc:chgData name="Negron, Ryan N." userId="41a97b09-d71c-4529-914b-0cc340270500" providerId="ADAL" clId="{D0253B5B-511C-49C0-9AC0-C10C321BD6ED}" dt="2024-08-30T01:18:12.285" v="616" actId="1076"/>
        <pc:sldMkLst>
          <pc:docMk/>
          <pc:sldMk cId="960951586" sldId="268"/>
        </pc:sldMkLst>
        <pc:picChg chg="add mod">
          <ac:chgData name="Negron, Ryan N." userId="41a97b09-d71c-4529-914b-0cc340270500" providerId="ADAL" clId="{D0253B5B-511C-49C0-9AC0-C10C321BD6ED}" dt="2024-08-30T01:18:12.285" v="616" actId="1076"/>
          <ac:picMkLst>
            <pc:docMk/>
            <pc:sldMk cId="960951586" sldId="268"/>
            <ac:picMk id="6" creationId="{3653E8F2-9C7D-D681-FD14-1AA969B57098}"/>
          </ac:picMkLst>
        </pc:picChg>
        <pc:picChg chg="del">
          <ac:chgData name="Negron, Ryan N." userId="41a97b09-d71c-4529-914b-0cc340270500" providerId="ADAL" clId="{D0253B5B-511C-49C0-9AC0-C10C321BD6ED}" dt="2024-08-30T01:17:54.740" v="610" actId="478"/>
          <ac:picMkLst>
            <pc:docMk/>
            <pc:sldMk cId="960951586" sldId="268"/>
            <ac:picMk id="17" creationId="{3E18A7D3-9193-A225-E097-8AC249ABD9A6}"/>
          </ac:picMkLst>
        </pc:picChg>
      </pc:sldChg>
      <pc:sldChg chg="addSp delSp modSp add mod modAnim">
        <pc:chgData name="Negron, Ryan N." userId="41a97b09-d71c-4529-914b-0cc340270500" providerId="ADAL" clId="{D0253B5B-511C-49C0-9AC0-C10C321BD6ED}" dt="2024-08-30T03:40:12.389" v="4621"/>
        <pc:sldMkLst>
          <pc:docMk/>
          <pc:sldMk cId="646818219" sldId="269"/>
        </pc:sldMkLst>
        <pc:spChg chg="mod">
          <ac:chgData name="Negron, Ryan N." userId="41a97b09-d71c-4529-914b-0cc340270500" providerId="ADAL" clId="{D0253B5B-511C-49C0-9AC0-C10C321BD6ED}" dt="2024-08-30T01:49:42.843" v="1685" actId="20577"/>
          <ac:spMkLst>
            <pc:docMk/>
            <pc:sldMk cId="646818219" sldId="269"/>
            <ac:spMk id="2" creationId="{56D87FD4-A5A1-580F-275A-D9A0C33C621D}"/>
          </ac:spMkLst>
        </pc:spChg>
        <pc:spChg chg="mod">
          <ac:chgData name="Negron, Ryan N." userId="41a97b09-d71c-4529-914b-0cc340270500" providerId="ADAL" clId="{D0253B5B-511C-49C0-9AC0-C10C321BD6ED}" dt="2024-08-30T01:59:33.273" v="2074" actId="27636"/>
          <ac:spMkLst>
            <pc:docMk/>
            <pc:sldMk cId="646818219" sldId="269"/>
            <ac:spMk id="3" creationId="{9191E6F4-E836-2467-F312-8BE3381EF317}"/>
          </ac:spMkLst>
        </pc:spChg>
        <pc:picChg chg="add del mod">
          <ac:chgData name="Negron, Ryan N." userId="41a97b09-d71c-4529-914b-0cc340270500" providerId="ADAL" clId="{D0253B5B-511C-49C0-9AC0-C10C321BD6ED}" dt="2024-08-30T02:14:27.850" v="2336" actId="21"/>
          <ac:picMkLst>
            <pc:docMk/>
            <pc:sldMk cId="646818219" sldId="269"/>
            <ac:picMk id="4" creationId="{BF3B9C45-5CAC-419D-0DF4-0AD995DC4A87}"/>
          </ac:picMkLst>
        </pc:picChg>
        <pc:picChg chg="add del mod">
          <ac:chgData name="Negron, Ryan N." userId="41a97b09-d71c-4529-914b-0cc340270500" providerId="ADAL" clId="{D0253B5B-511C-49C0-9AC0-C10C321BD6ED}" dt="2024-08-30T02:14:18.702" v="2335" actId="478"/>
          <ac:picMkLst>
            <pc:docMk/>
            <pc:sldMk cId="646818219" sldId="269"/>
            <ac:picMk id="5" creationId="{01137E10-608F-2942-3A16-2AAA720E2B84}"/>
          </ac:picMkLst>
        </pc:picChg>
      </pc:sldChg>
      <pc:sldChg chg="addSp delSp modSp add mod setBg">
        <pc:chgData name="Negron, Ryan N." userId="41a97b09-d71c-4529-914b-0cc340270500" providerId="ADAL" clId="{D0253B5B-511C-49C0-9AC0-C10C321BD6ED}" dt="2024-08-30T02:15:45.227" v="2350" actId="14100"/>
        <pc:sldMkLst>
          <pc:docMk/>
          <pc:sldMk cId="1603721643" sldId="270"/>
        </pc:sldMkLst>
        <pc:spChg chg="mod">
          <ac:chgData name="Negron, Ryan N." userId="41a97b09-d71c-4529-914b-0cc340270500" providerId="ADAL" clId="{D0253B5B-511C-49C0-9AC0-C10C321BD6ED}" dt="2024-08-30T02:15:45.227" v="2350" actId="14100"/>
          <ac:spMkLst>
            <pc:docMk/>
            <pc:sldMk cId="1603721643" sldId="270"/>
            <ac:spMk id="2" creationId="{56D87FD4-A5A1-580F-275A-D9A0C33C621D}"/>
          </ac:spMkLst>
        </pc:spChg>
        <pc:spChg chg="del mod">
          <ac:chgData name="Negron, Ryan N." userId="41a97b09-d71c-4529-914b-0cc340270500" providerId="ADAL" clId="{D0253B5B-511C-49C0-9AC0-C10C321BD6ED}" dt="2024-08-30T02:15:31.942" v="2344" actId="26606"/>
          <ac:spMkLst>
            <pc:docMk/>
            <pc:sldMk cId="1603721643" sldId="270"/>
            <ac:spMk id="3" creationId="{9191E6F4-E836-2467-F312-8BE3381EF317}"/>
          </ac:spMkLst>
        </pc:spChg>
        <pc:spChg chg="add">
          <ac:chgData name="Negron, Ryan N." userId="41a97b09-d71c-4529-914b-0cc340270500" providerId="ADAL" clId="{D0253B5B-511C-49C0-9AC0-C10C321BD6ED}" dt="2024-08-30T02:15:31.942" v="2344" actId="26606"/>
          <ac:spMkLst>
            <pc:docMk/>
            <pc:sldMk cId="1603721643" sldId="270"/>
            <ac:spMk id="9" creationId="{B2A773CA-28F4-49C2-BFA3-49A5867C7AFB}"/>
          </ac:spMkLst>
        </pc:spChg>
        <pc:spChg chg="add">
          <ac:chgData name="Negron, Ryan N." userId="41a97b09-d71c-4529-914b-0cc340270500" providerId="ADAL" clId="{D0253B5B-511C-49C0-9AC0-C10C321BD6ED}" dt="2024-08-30T02:15:31.942" v="2344" actId="26606"/>
          <ac:spMkLst>
            <pc:docMk/>
            <pc:sldMk cId="1603721643" sldId="270"/>
            <ac:spMk id="13" creationId="{3009A16D-868B-4145-BBC6-555098537EC2}"/>
          </ac:spMkLst>
        </pc:spChg>
        <pc:spChg chg="add">
          <ac:chgData name="Negron, Ryan N." userId="41a97b09-d71c-4529-914b-0cc340270500" providerId="ADAL" clId="{D0253B5B-511C-49C0-9AC0-C10C321BD6ED}" dt="2024-08-30T02:15:31.942" v="2344" actId="26606"/>
          <ac:spMkLst>
            <pc:docMk/>
            <pc:sldMk cId="1603721643" sldId="270"/>
            <ac:spMk id="17" creationId="{2DCAE5CF-5D29-4779-83E1-BDB64E4F30E5}"/>
          </ac:spMkLst>
        </pc:spChg>
        <pc:graphicFrameChg chg="add">
          <ac:chgData name="Negron, Ryan N." userId="41a97b09-d71c-4529-914b-0cc340270500" providerId="ADAL" clId="{D0253B5B-511C-49C0-9AC0-C10C321BD6ED}" dt="2024-08-30T02:15:31.942" v="2344" actId="26606"/>
          <ac:graphicFrameMkLst>
            <pc:docMk/>
            <pc:sldMk cId="1603721643" sldId="270"/>
            <ac:graphicFrameMk id="6" creationId="{E9AC28C8-ABA9-FEE8-593C-1094547F73DE}"/>
          </ac:graphicFrameMkLst>
        </pc:graphicFrameChg>
        <pc:picChg chg="del">
          <ac:chgData name="Negron, Ryan N." userId="41a97b09-d71c-4529-914b-0cc340270500" providerId="ADAL" clId="{D0253B5B-511C-49C0-9AC0-C10C321BD6ED}" dt="2024-08-30T02:13:08.030" v="2326" actId="478"/>
          <ac:picMkLst>
            <pc:docMk/>
            <pc:sldMk cId="1603721643" sldId="270"/>
            <ac:picMk id="4" creationId="{BF3B9C45-5CAC-419D-0DF4-0AD995DC4A87}"/>
          </ac:picMkLst>
        </pc:picChg>
        <pc:picChg chg="del">
          <ac:chgData name="Negron, Ryan N." userId="41a97b09-d71c-4529-914b-0cc340270500" providerId="ADAL" clId="{D0253B5B-511C-49C0-9AC0-C10C321BD6ED}" dt="2024-08-30T02:13:09.610" v="2327" actId="478"/>
          <ac:picMkLst>
            <pc:docMk/>
            <pc:sldMk cId="1603721643" sldId="270"/>
            <ac:picMk id="5" creationId="{01137E10-608F-2942-3A16-2AAA720E2B84}"/>
          </ac:picMkLst>
        </pc:picChg>
        <pc:picChg chg="add">
          <ac:chgData name="Negron, Ryan N." userId="41a97b09-d71c-4529-914b-0cc340270500" providerId="ADAL" clId="{D0253B5B-511C-49C0-9AC0-C10C321BD6ED}" dt="2024-08-30T02:15:31.942" v="2344" actId="26606"/>
          <ac:picMkLst>
            <pc:docMk/>
            <pc:sldMk cId="1603721643" sldId="270"/>
            <ac:picMk id="11" creationId="{5D7C72BA-4476-4E4B-BC37-9A75FD0C5951}"/>
          </ac:picMkLst>
        </pc:picChg>
        <pc:picChg chg="add">
          <ac:chgData name="Negron, Ryan N." userId="41a97b09-d71c-4529-914b-0cc340270500" providerId="ADAL" clId="{D0253B5B-511C-49C0-9AC0-C10C321BD6ED}" dt="2024-08-30T02:15:31.942" v="2344" actId="26606"/>
          <ac:picMkLst>
            <pc:docMk/>
            <pc:sldMk cId="1603721643" sldId="270"/>
            <ac:picMk id="15" creationId="{3992EB33-38E1-4175-8EE2-9BB8CC159C7B}"/>
          </ac:picMkLst>
        </pc:picChg>
      </pc:sldChg>
      <pc:sldChg chg="addSp delSp modSp add mod">
        <pc:chgData name="Negron, Ryan N." userId="41a97b09-d71c-4529-914b-0cc340270500" providerId="ADAL" clId="{D0253B5B-511C-49C0-9AC0-C10C321BD6ED}" dt="2024-08-30T02:28:52.181" v="2552" actId="20577"/>
        <pc:sldMkLst>
          <pc:docMk/>
          <pc:sldMk cId="984937310" sldId="271"/>
        </pc:sldMkLst>
        <pc:spChg chg="mod">
          <ac:chgData name="Negron, Ryan N." userId="41a97b09-d71c-4529-914b-0cc340270500" providerId="ADAL" clId="{D0253B5B-511C-49C0-9AC0-C10C321BD6ED}" dt="2024-08-30T02:13:00.998" v="2323" actId="20577"/>
          <ac:spMkLst>
            <pc:docMk/>
            <pc:sldMk cId="984937310" sldId="271"/>
            <ac:spMk id="2" creationId="{56D87FD4-A5A1-580F-275A-D9A0C33C621D}"/>
          </ac:spMkLst>
        </pc:spChg>
        <pc:spChg chg="mod">
          <ac:chgData name="Negron, Ryan N." userId="41a97b09-d71c-4529-914b-0cc340270500" providerId="ADAL" clId="{D0253B5B-511C-49C0-9AC0-C10C321BD6ED}" dt="2024-08-30T02:28:52.181" v="2552" actId="20577"/>
          <ac:spMkLst>
            <pc:docMk/>
            <pc:sldMk cId="984937310" sldId="271"/>
            <ac:spMk id="3" creationId="{9191E6F4-E836-2467-F312-8BE3381EF317}"/>
          </ac:spMkLst>
        </pc:spChg>
        <pc:picChg chg="del">
          <ac:chgData name="Negron, Ryan N." userId="41a97b09-d71c-4529-914b-0cc340270500" providerId="ADAL" clId="{D0253B5B-511C-49C0-9AC0-C10C321BD6ED}" dt="2024-08-30T02:14:01.227" v="2330" actId="478"/>
          <ac:picMkLst>
            <pc:docMk/>
            <pc:sldMk cId="984937310" sldId="271"/>
            <ac:picMk id="4" creationId="{BF3B9C45-5CAC-419D-0DF4-0AD995DC4A87}"/>
          </ac:picMkLst>
        </pc:picChg>
        <pc:picChg chg="del mod">
          <ac:chgData name="Negron, Ryan N." userId="41a97b09-d71c-4529-914b-0cc340270500" providerId="ADAL" clId="{D0253B5B-511C-49C0-9AC0-C10C321BD6ED}" dt="2024-08-30T02:14:31.285" v="2337" actId="478"/>
          <ac:picMkLst>
            <pc:docMk/>
            <pc:sldMk cId="984937310" sldId="271"/>
            <ac:picMk id="5" creationId="{01137E10-608F-2942-3A16-2AAA720E2B84}"/>
          </ac:picMkLst>
        </pc:picChg>
        <pc:picChg chg="add mod">
          <ac:chgData name="Negron, Ryan N." userId="41a97b09-d71c-4529-914b-0cc340270500" providerId="ADAL" clId="{D0253B5B-511C-49C0-9AC0-C10C321BD6ED}" dt="2024-08-30T02:20:50.094" v="2359" actId="1076"/>
          <ac:picMkLst>
            <pc:docMk/>
            <pc:sldMk cId="984937310" sldId="271"/>
            <ac:picMk id="6" creationId="{BF3B9C45-5CAC-419D-0DF4-0AD995DC4A87}"/>
          </ac:picMkLst>
        </pc:picChg>
        <pc:picChg chg="add del">
          <ac:chgData name="Negron, Ryan N." userId="41a97b09-d71c-4529-914b-0cc340270500" providerId="ADAL" clId="{D0253B5B-511C-49C0-9AC0-C10C321BD6ED}" dt="2024-08-30T02:20:27.231" v="2355" actId="478"/>
          <ac:picMkLst>
            <pc:docMk/>
            <pc:sldMk cId="984937310" sldId="271"/>
            <ac:picMk id="8" creationId="{B6A8CC8D-2015-D538-6981-62D082FD468F}"/>
          </ac:picMkLst>
        </pc:picChg>
      </pc:sldChg>
      <pc:sldChg chg="addSp delSp modSp add mod">
        <pc:chgData name="Negron, Ryan N." userId="41a97b09-d71c-4529-914b-0cc340270500" providerId="ADAL" clId="{D0253B5B-511C-49C0-9AC0-C10C321BD6ED}" dt="2024-08-30T02:24:49.757" v="2492" actId="1076"/>
        <pc:sldMkLst>
          <pc:docMk/>
          <pc:sldMk cId="163707484" sldId="272"/>
        </pc:sldMkLst>
        <pc:spChg chg="mod">
          <ac:chgData name="Negron, Ryan N." userId="41a97b09-d71c-4529-914b-0cc340270500" providerId="ADAL" clId="{D0253B5B-511C-49C0-9AC0-C10C321BD6ED}" dt="2024-08-30T02:24:49.757" v="2492" actId="1076"/>
          <ac:spMkLst>
            <pc:docMk/>
            <pc:sldMk cId="163707484" sldId="272"/>
            <ac:spMk id="3" creationId="{9191E6F4-E836-2467-F312-8BE3381EF317}"/>
          </ac:spMkLst>
        </pc:spChg>
        <pc:picChg chg="add mod">
          <ac:chgData name="Negron, Ryan N." userId="41a97b09-d71c-4529-914b-0cc340270500" providerId="ADAL" clId="{D0253B5B-511C-49C0-9AC0-C10C321BD6ED}" dt="2024-08-30T02:23:39.084" v="2451" actId="1076"/>
          <ac:picMkLst>
            <pc:docMk/>
            <pc:sldMk cId="163707484" sldId="272"/>
            <ac:picMk id="5" creationId="{B23230D0-2492-D670-8A46-245C1EF8539E}"/>
          </ac:picMkLst>
        </pc:picChg>
        <pc:picChg chg="del">
          <ac:chgData name="Negron, Ryan N." userId="41a97b09-d71c-4529-914b-0cc340270500" providerId="ADAL" clId="{D0253B5B-511C-49C0-9AC0-C10C321BD6ED}" dt="2024-08-30T02:21:34.899" v="2360" actId="478"/>
          <ac:picMkLst>
            <pc:docMk/>
            <pc:sldMk cId="163707484" sldId="272"/>
            <ac:picMk id="6" creationId="{BF3B9C45-5CAC-419D-0DF4-0AD995DC4A87}"/>
          </ac:picMkLst>
        </pc:picChg>
        <pc:picChg chg="mod">
          <ac:chgData name="Negron, Ryan N." userId="41a97b09-d71c-4529-914b-0cc340270500" providerId="ADAL" clId="{D0253B5B-511C-49C0-9AC0-C10C321BD6ED}" dt="2024-08-30T02:23:40.740" v="2452" actId="1076"/>
          <ac:picMkLst>
            <pc:docMk/>
            <pc:sldMk cId="163707484" sldId="272"/>
            <ac:picMk id="8" creationId="{B6A8CC8D-2015-D538-6981-62D082FD468F}"/>
          </ac:picMkLst>
        </pc:picChg>
      </pc:sldChg>
      <pc:sldChg chg="addSp delSp modSp add mod">
        <pc:chgData name="Negron, Ryan N." userId="41a97b09-d71c-4529-914b-0cc340270500" providerId="ADAL" clId="{D0253B5B-511C-49C0-9AC0-C10C321BD6ED}" dt="2024-08-30T02:27:52.201" v="2509" actId="1076"/>
        <pc:sldMkLst>
          <pc:docMk/>
          <pc:sldMk cId="714243996" sldId="273"/>
        </pc:sldMkLst>
        <pc:spChg chg="mod">
          <ac:chgData name="Negron, Ryan N." userId="41a97b09-d71c-4529-914b-0cc340270500" providerId="ADAL" clId="{D0253B5B-511C-49C0-9AC0-C10C321BD6ED}" dt="2024-08-30T02:24:36.658" v="2482" actId="14100"/>
          <ac:spMkLst>
            <pc:docMk/>
            <pc:sldMk cId="714243996" sldId="273"/>
            <ac:spMk id="3" creationId="{9191E6F4-E836-2467-F312-8BE3381EF317}"/>
          </ac:spMkLst>
        </pc:spChg>
        <pc:picChg chg="del">
          <ac:chgData name="Negron, Ryan N." userId="41a97b09-d71c-4529-914b-0cc340270500" providerId="ADAL" clId="{D0253B5B-511C-49C0-9AC0-C10C321BD6ED}" dt="2024-08-30T02:24:58.494" v="2494" actId="478"/>
          <ac:picMkLst>
            <pc:docMk/>
            <pc:sldMk cId="714243996" sldId="273"/>
            <ac:picMk id="5" creationId="{B23230D0-2492-D670-8A46-245C1EF8539E}"/>
          </ac:picMkLst>
        </pc:picChg>
        <pc:picChg chg="add mod">
          <ac:chgData name="Negron, Ryan N." userId="41a97b09-d71c-4529-914b-0cc340270500" providerId="ADAL" clId="{D0253B5B-511C-49C0-9AC0-C10C321BD6ED}" dt="2024-08-30T02:27:52.201" v="2509" actId="1076"/>
          <ac:picMkLst>
            <pc:docMk/>
            <pc:sldMk cId="714243996" sldId="273"/>
            <ac:picMk id="6" creationId="{DEA12366-FACA-A877-62AF-27CD2C07640E}"/>
          </ac:picMkLst>
        </pc:picChg>
        <pc:picChg chg="del">
          <ac:chgData name="Negron, Ryan N." userId="41a97b09-d71c-4529-914b-0cc340270500" providerId="ADAL" clId="{D0253B5B-511C-49C0-9AC0-C10C321BD6ED}" dt="2024-08-30T02:24:56.729" v="2493" actId="478"/>
          <ac:picMkLst>
            <pc:docMk/>
            <pc:sldMk cId="714243996" sldId="273"/>
            <ac:picMk id="8" creationId="{B6A8CC8D-2015-D538-6981-62D082FD468F}"/>
          </ac:picMkLst>
        </pc:picChg>
        <pc:picChg chg="add mod">
          <ac:chgData name="Negron, Ryan N." userId="41a97b09-d71c-4529-914b-0cc340270500" providerId="ADAL" clId="{D0253B5B-511C-49C0-9AC0-C10C321BD6ED}" dt="2024-08-30T02:27:45.788" v="2506" actId="1076"/>
          <ac:picMkLst>
            <pc:docMk/>
            <pc:sldMk cId="714243996" sldId="273"/>
            <ac:picMk id="9" creationId="{09A60A67-81A5-3B44-3072-5FC24323AF68}"/>
          </ac:picMkLst>
        </pc:picChg>
      </pc:sldChg>
      <pc:sldChg chg="addSp delSp modSp add mod setBg">
        <pc:chgData name="Negron, Ryan N." userId="41a97b09-d71c-4529-914b-0cc340270500" providerId="ADAL" clId="{D0253B5B-511C-49C0-9AC0-C10C321BD6ED}" dt="2024-08-30T02:37:17.202" v="2634" actId="26606"/>
        <pc:sldMkLst>
          <pc:docMk/>
          <pc:sldMk cId="791071816" sldId="274"/>
        </pc:sldMkLst>
        <pc:spChg chg="mod">
          <ac:chgData name="Negron, Ryan N." userId="41a97b09-d71c-4529-914b-0cc340270500" providerId="ADAL" clId="{D0253B5B-511C-49C0-9AC0-C10C321BD6ED}" dt="2024-08-30T02:37:17.202" v="2634" actId="26606"/>
          <ac:spMkLst>
            <pc:docMk/>
            <pc:sldMk cId="791071816" sldId="274"/>
            <ac:spMk id="2" creationId="{56D87FD4-A5A1-580F-275A-D9A0C33C621D}"/>
          </ac:spMkLst>
        </pc:spChg>
        <pc:spChg chg="add del mod">
          <ac:chgData name="Negron, Ryan N." userId="41a97b09-d71c-4529-914b-0cc340270500" providerId="ADAL" clId="{D0253B5B-511C-49C0-9AC0-C10C321BD6ED}" dt="2024-08-30T02:35:07.802" v="2608" actId="26606"/>
          <ac:spMkLst>
            <pc:docMk/>
            <pc:sldMk cId="791071816" sldId="274"/>
            <ac:spMk id="3" creationId="{9191E6F4-E836-2467-F312-8BE3381EF317}"/>
          </ac:spMkLst>
        </pc:spChg>
        <pc:spChg chg="add del">
          <ac:chgData name="Negron, Ryan N." userId="41a97b09-d71c-4529-914b-0cc340270500" providerId="ADAL" clId="{D0253B5B-511C-49C0-9AC0-C10C321BD6ED}" dt="2024-08-30T02:35:07.772" v="2607" actId="26606"/>
          <ac:spMkLst>
            <pc:docMk/>
            <pc:sldMk cId="791071816" sldId="274"/>
            <ac:spMk id="7" creationId="{B2A773CA-28F4-49C2-BFA3-49A5867C7AFB}"/>
          </ac:spMkLst>
        </pc:spChg>
        <pc:spChg chg="add del">
          <ac:chgData name="Negron, Ryan N." userId="41a97b09-d71c-4529-914b-0cc340270500" providerId="ADAL" clId="{D0253B5B-511C-49C0-9AC0-C10C321BD6ED}" dt="2024-08-30T02:35:07.772" v="2607" actId="26606"/>
          <ac:spMkLst>
            <pc:docMk/>
            <pc:sldMk cId="791071816" sldId="274"/>
            <ac:spMk id="13" creationId="{3009A16D-868B-4145-BBC6-555098537EC2}"/>
          </ac:spMkLst>
        </pc:spChg>
        <pc:spChg chg="add del">
          <ac:chgData name="Negron, Ryan N." userId="41a97b09-d71c-4529-914b-0cc340270500" providerId="ADAL" clId="{D0253B5B-511C-49C0-9AC0-C10C321BD6ED}" dt="2024-08-30T02:35:07.772" v="2607" actId="26606"/>
          <ac:spMkLst>
            <pc:docMk/>
            <pc:sldMk cId="791071816" sldId="274"/>
            <ac:spMk id="17" creationId="{2DCAE5CF-5D29-4779-83E1-BDB64E4F30E5}"/>
          </ac:spMkLst>
        </pc:spChg>
        <pc:spChg chg="add del">
          <ac:chgData name="Negron, Ryan N." userId="41a97b09-d71c-4529-914b-0cc340270500" providerId="ADAL" clId="{D0253B5B-511C-49C0-9AC0-C10C321BD6ED}" dt="2024-08-30T02:36:55.425" v="2613" actId="26606"/>
          <ac:spMkLst>
            <pc:docMk/>
            <pc:sldMk cId="791071816" sldId="274"/>
            <ac:spMk id="19" creationId="{B2A773CA-28F4-49C2-BFA3-49A5867C7AFB}"/>
          </ac:spMkLst>
        </pc:spChg>
        <pc:spChg chg="add del">
          <ac:chgData name="Negron, Ryan N." userId="41a97b09-d71c-4529-914b-0cc340270500" providerId="ADAL" clId="{D0253B5B-511C-49C0-9AC0-C10C321BD6ED}" dt="2024-08-30T02:36:55.425" v="2613" actId="26606"/>
          <ac:spMkLst>
            <pc:docMk/>
            <pc:sldMk cId="791071816" sldId="274"/>
            <ac:spMk id="21" creationId="{3009A16D-868B-4145-BBC6-555098537EC2}"/>
          </ac:spMkLst>
        </pc:spChg>
        <pc:spChg chg="add del">
          <ac:chgData name="Negron, Ryan N." userId="41a97b09-d71c-4529-914b-0cc340270500" providerId="ADAL" clId="{D0253B5B-511C-49C0-9AC0-C10C321BD6ED}" dt="2024-08-30T02:36:55.425" v="2613" actId="26606"/>
          <ac:spMkLst>
            <pc:docMk/>
            <pc:sldMk cId="791071816" sldId="274"/>
            <ac:spMk id="23" creationId="{2DCAE5CF-5D29-4779-83E1-BDB64E4F30E5}"/>
          </ac:spMkLst>
        </pc:spChg>
        <pc:graphicFrameChg chg="add del">
          <ac:chgData name="Negron, Ryan N." userId="41a97b09-d71c-4529-914b-0cc340270500" providerId="ADAL" clId="{D0253B5B-511C-49C0-9AC0-C10C321BD6ED}" dt="2024-08-30T02:35:01.244" v="2605" actId="26606"/>
          <ac:graphicFrameMkLst>
            <pc:docMk/>
            <pc:sldMk cId="791071816" sldId="274"/>
            <ac:graphicFrameMk id="5" creationId="{A9D5C10D-1D3F-9B68-4F54-9D562054C5E7}"/>
          </ac:graphicFrameMkLst>
        </pc:graphicFrameChg>
        <pc:graphicFrameChg chg="add del">
          <ac:chgData name="Negron, Ryan N." userId="41a97b09-d71c-4529-914b-0cc340270500" providerId="ADAL" clId="{D0253B5B-511C-49C0-9AC0-C10C321BD6ED}" dt="2024-08-30T02:35:07.772" v="2607" actId="26606"/>
          <ac:graphicFrameMkLst>
            <pc:docMk/>
            <pc:sldMk cId="791071816" sldId="274"/>
            <ac:graphicFrameMk id="8" creationId="{FFC937E9-DAC1-8544-D722-8130B54D0D13}"/>
          </ac:graphicFrameMkLst>
        </pc:graphicFrameChg>
        <pc:graphicFrameChg chg="add mod modGraphic">
          <ac:chgData name="Negron, Ryan N." userId="41a97b09-d71c-4529-914b-0cc340270500" providerId="ADAL" clId="{D0253B5B-511C-49C0-9AC0-C10C321BD6ED}" dt="2024-08-30T02:37:17.202" v="2634" actId="26606"/>
          <ac:graphicFrameMkLst>
            <pc:docMk/>
            <pc:sldMk cId="791071816" sldId="274"/>
            <ac:graphicFrameMk id="24" creationId="{D977CA06-D87D-E73C-A07C-9D897B365CF9}"/>
          </ac:graphicFrameMkLst>
        </pc:graphicFrameChg>
        <pc:picChg chg="del">
          <ac:chgData name="Negron, Ryan N." userId="41a97b09-d71c-4529-914b-0cc340270500" providerId="ADAL" clId="{D0253B5B-511C-49C0-9AC0-C10C321BD6ED}" dt="2024-08-30T02:31:05.705" v="2582" actId="478"/>
          <ac:picMkLst>
            <pc:docMk/>
            <pc:sldMk cId="791071816" sldId="274"/>
            <ac:picMk id="6" creationId="{DEA12366-FACA-A877-62AF-27CD2C07640E}"/>
          </ac:picMkLst>
        </pc:picChg>
        <pc:picChg chg="del">
          <ac:chgData name="Negron, Ryan N." userId="41a97b09-d71c-4529-914b-0cc340270500" providerId="ADAL" clId="{D0253B5B-511C-49C0-9AC0-C10C321BD6ED}" dt="2024-08-30T02:31:07.378" v="2583" actId="478"/>
          <ac:picMkLst>
            <pc:docMk/>
            <pc:sldMk cId="791071816" sldId="274"/>
            <ac:picMk id="9" creationId="{09A60A67-81A5-3B44-3072-5FC24323AF68}"/>
          </ac:picMkLst>
        </pc:picChg>
        <pc:picChg chg="add del">
          <ac:chgData name="Negron, Ryan N." userId="41a97b09-d71c-4529-914b-0cc340270500" providerId="ADAL" clId="{D0253B5B-511C-49C0-9AC0-C10C321BD6ED}" dt="2024-08-30T02:35:07.772" v="2607" actId="26606"/>
          <ac:picMkLst>
            <pc:docMk/>
            <pc:sldMk cId="791071816" sldId="274"/>
            <ac:picMk id="11" creationId="{5D7C72BA-4476-4E4B-BC37-9A75FD0C5951}"/>
          </ac:picMkLst>
        </pc:picChg>
        <pc:picChg chg="add del">
          <ac:chgData name="Negron, Ryan N." userId="41a97b09-d71c-4529-914b-0cc340270500" providerId="ADAL" clId="{D0253B5B-511C-49C0-9AC0-C10C321BD6ED}" dt="2024-08-30T02:35:07.772" v="2607" actId="26606"/>
          <ac:picMkLst>
            <pc:docMk/>
            <pc:sldMk cId="791071816" sldId="274"/>
            <ac:picMk id="15" creationId="{3992EB33-38E1-4175-8EE2-9BB8CC159C7B}"/>
          </ac:picMkLst>
        </pc:picChg>
        <pc:picChg chg="add del">
          <ac:chgData name="Negron, Ryan N." userId="41a97b09-d71c-4529-914b-0cc340270500" providerId="ADAL" clId="{D0253B5B-511C-49C0-9AC0-C10C321BD6ED}" dt="2024-08-30T02:36:55.425" v="2613" actId="26606"/>
          <ac:picMkLst>
            <pc:docMk/>
            <pc:sldMk cId="791071816" sldId="274"/>
            <ac:picMk id="20" creationId="{5D7C72BA-4476-4E4B-BC37-9A75FD0C5951}"/>
          </ac:picMkLst>
        </pc:picChg>
        <pc:picChg chg="add del">
          <ac:chgData name="Negron, Ryan N." userId="41a97b09-d71c-4529-914b-0cc340270500" providerId="ADAL" clId="{D0253B5B-511C-49C0-9AC0-C10C321BD6ED}" dt="2024-08-30T02:36:55.425" v="2613" actId="26606"/>
          <ac:picMkLst>
            <pc:docMk/>
            <pc:sldMk cId="791071816" sldId="274"/>
            <ac:picMk id="22" creationId="{3992EB33-38E1-4175-8EE2-9BB8CC159C7B}"/>
          </ac:picMkLst>
        </pc:picChg>
      </pc:sldChg>
      <pc:sldChg chg="addSp delSp modSp add mod ord setBg">
        <pc:chgData name="Negron, Ryan N." userId="41a97b09-d71c-4529-914b-0cc340270500" providerId="ADAL" clId="{D0253B5B-511C-49C0-9AC0-C10C321BD6ED}" dt="2024-08-30T02:58:49.893" v="3030" actId="255"/>
        <pc:sldMkLst>
          <pc:docMk/>
          <pc:sldMk cId="3579374793" sldId="275"/>
        </pc:sldMkLst>
        <pc:spChg chg="mod">
          <ac:chgData name="Negron, Ryan N." userId="41a97b09-d71c-4529-914b-0cc340270500" providerId="ADAL" clId="{D0253B5B-511C-49C0-9AC0-C10C321BD6ED}" dt="2024-08-30T02:42:52.544" v="2742" actId="26606"/>
          <ac:spMkLst>
            <pc:docMk/>
            <pc:sldMk cId="3579374793" sldId="275"/>
            <ac:spMk id="2" creationId="{56D87FD4-A5A1-580F-275A-D9A0C33C621D}"/>
          </ac:spMkLst>
        </pc:spChg>
        <pc:spChg chg="mod">
          <ac:chgData name="Negron, Ryan N." userId="41a97b09-d71c-4529-914b-0cc340270500" providerId="ADAL" clId="{D0253B5B-511C-49C0-9AC0-C10C321BD6ED}" dt="2024-08-30T02:58:49.893" v="3030" actId="255"/>
          <ac:spMkLst>
            <pc:docMk/>
            <pc:sldMk cId="3579374793" sldId="275"/>
            <ac:spMk id="3" creationId="{9191E6F4-E836-2467-F312-8BE3381EF317}"/>
          </ac:spMkLst>
        </pc:spChg>
        <pc:spChg chg="add">
          <ac:chgData name="Negron, Ryan N." userId="41a97b09-d71c-4529-914b-0cc340270500" providerId="ADAL" clId="{D0253B5B-511C-49C0-9AC0-C10C321BD6ED}" dt="2024-08-30T02:42:52.544" v="2742" actId="26606"/>
          <ac:spMkLst>
            <pc:docMk/>
            <pc:sldMk cId="3579374793" sldId="275"/>
            <ac:spMk id="8" creationId="{4B0FA309-807F-4C17-98EF-A3BA7388E213}"/>
          </ac:spMkLst>
        </pc:spChg>
        <pc:spChg chg="add">
          <ac:chgData name="Negron, Ryan N." userId="41a97b09-d71c-4529-914b-0cc340270500" providerId="ADAL" clId="{D0253B5B-511C-49C0-9AC0-C10C321BD6ED}" dt="2024-08-30T02:42:52.544" v="2742" actId="26606"/>
          <ac:spMkLst>
            <pc:docMk/>
            <pc:sldMk cId="3579374793" sldId="275"/>
            <ac:spMk id="12" creationId="{C8FA1749-B91A-40E7-AD01-0B9C9C6AF74E}"/>
          </ac:spMkLst>
        </pc:spChg>
        <pc:spChg chg="add">
          <ac:chgData name="Negron, Ryan N." userId="41a97b09-d71c-4529-914b-0cc340270500" providerId="ADAL" clId="{D0253B5B-511C-49C0-9AC0-C10C321BD6ED}" dt="2024-08-30T02:42:52.544" v="2742" actId="26606"/>
          <ac:spMkLst>
            <pc:docMk/>
            <pc:sldMk cId="3579374793" sldId="275"/>
            <ac:spMk id="16" creationId="{700676C8-6DE8-47DD-9A23-D42063A12E10}"/>
          </ac:spMkLst>
        </pc:spChg>
        <pc:picChg chg="del">
          <ac:chgData name="Negron, Ryan N." userId="41a97b09-d71c-4529-914b-0cc340270500" providerId="ADAL" clId="{D0253B5B-511C-49C0-9AC0-C10C321BD6ED}" dt="2024-08-30T02:38:28.391" v="2647" actId="478"/>
          <ac:picMkLst>
            <pc:docMk/>
            <pc:sldMk cId="3579374793" sldId="275"/>
            <ac:picMk id="6" creationId="{DEA12366-FACA-A877-62AF-27CD2C07640E}"/>
          </ac:picMkLst>
        </pc:picChg>
        <pc:picChg chg="del">
          <ac:chgData name="Negron, Ryan N." userId="41a97b09-d71c-4529-914b-0cc340270500" providerId="ADAL" clId="{D0253B5B-511C-49C0-9AC0-C10C321BD6ED}" dt="2024-08-30T02:38:29.993" v="2648" actId="478"/>
          <ac:picMkLst>
            <pc:docMk/>
            <pc:sldMk cId="3579374793" sldId="275"/>
            <ac:picMk id="9" creationId="{09A60A67-81A5-3B44-3072-5FC24323AF68}"/>
          </ac:picMkLst>
        </pc:picChg>
        <pc:picChg chg="add">
          <ac:chgData name="Negron, Ryan N." userId="41a97b09-d71c-4529-914b-0cc340270500" providerId="ADAL" clId="{D0253B5B-511C-49C0-9AC0-C10C321BD6ED}" dt="2024-08-30T02:42:52.544" v="2742" actId="26606"/>
          <ac:picMkLst>
            <pc:docMk/>
            <pc:sldMk cId="3579374793" sldId="275"/>
            <ac:picMk id="10" creationId="{2642A87B-CAE9-4F8F-B293-28388E45D9EE}"/>
          </ac:picMkLst>
        </pc:picChg>
        <pc:picChg chg="add">
          <ac:chgData name="Negron, Ryan N." userId="41a97b09-d71c-4529-914b-0cc340270500" providerId="ADAL" clId="{D0253B5B-511C-49C0-9AC0-C10C321BD6ED}" dt="2024-08-30T02:42:52.544" v="2742" actId="26606"/>
          <ac:picMkLst>
            <pc:docMk/>
            <pc:sldMk cId="3579374793" sldId="275"/>
            <ac:picMk id="14" creationId="{3B7A934F-FFF7-4353-83D3-4EF66E93EEF8}"/>
          </ac:picMkLst>
        </pc:picChg>
      </pc:sldChg>
      <pc:sldChg chg="addSp modSp new mod setBg">
        <pc:chgData name="Negron, Ryan N." userId="41a97b09-d71c-4529-914b-0cc340270500" providerId="ADAL" clId="{D0253B5B-511C-49C0-9AC0-C10C321BD6ED}" dt="2024-08-30T02:57:38.795" v="3006" actId="255"/>
        <pc:sldMkLst>
          <pc:docMk/>
          <pc:sldMk cId="2507272721" sldId="276"/>
        </pc:sldMkLst>
        <pc:spChg chg="mod">
          <ac:chgData name="Negron, Ryan N." userId="41a97b09-d71c-4529-914b-0cc340270500" providerId="ADAL" clId="{D0253B5B-511C-49C0-9AC0-C10C321BD6ED}" dt="2024-08-30T02:57:28.813" v="3005" actId="20577"/>
          <ac:spMkLst>
            <pc:docMk/>
            <pc:sldMk cId="2507272721" sldId="276"/>
            <ac:spMk id="2" creationId="{FB80687E-83A0-7A81-5E39-050AF99A2708}"/>
          </ac:spMkLst>
        </pc:spChg>
        <pc:spChg chg="mod">
          <ac:chgData name="Negron, Ryan N." userId="41a97b09-d71c-4529-914b-0cc340270500" providerId="ADAL" clId="{D0253B5B-511C-49C0-9AC0-C10C321BD6ED}" dt="2024-08-30T02:57:38.795" v="3006" actId="255"/>
          <ac:spMkLst>
            <pc:docMk/>
            <pc:sldMk cId="2507272721" sldId="276"/>
            <ac:spMk id="3" creationId="{11EE68B7-2E54-5DBF-44D4-633A91336CAC}"/>
          </ac:spMkLst>
        </pc:spChg>
        <pc:spChg chg="add">
          <ac:chgData name="Negron, Ryan N." userId="41a97b09-d71c-4529-914b-0cc340270500" providerId="ADAL" clId="{D0253B5B-511C-49C0-9AC0-C10C321BD6ED}" dt="2024-08-30T02:49:59.482" v="2844" actId="26606"/>
          <ac:spMkLst>
            <pc:docMk/>
            <pc:sldMk cId="2507272721" sldId="276"/>
            <ac:spMk id="8" creationId="{4B0FA309-807F-4C17-98EF-A3BA7388E213}"/>
          </ac:spMkLst>
        </pc:spChg>
        <pc:spChg chg="add">
          <ac:chgData name="Negron, Ryan N." userId="41a97b09-d71c-4529-914b-0cc340270500" providerId="ADAL" clId="{D0253B5B-511C-49C0-9AC0-C10C321BD6ED}" dt="2024-08-30T02:49:59.482" v="2844" actId="26606"/>
          <ac:spMkLst>
            <pc:docMk/>
            <pc:sldMk cId="2507272721" sldId="276"/>
            <ac:spMk id="12" creationId="{C8FA1749-B91A-40E7-AD01-0B9C9C6AF74E}"/>
          </ac:spMkLst>
        </pc:spChg>
        <pc:spChg chg="add">
          <ac:chgData name="Negron, Ryan N." userId="41a97b09-d71c-4529-914b-0cc340270500" providerId="ADAL" clId="{D0253B5B-511C-49C0-9AC0-C10C321BD6ED}" dt="2024-08-30T02:49:59.482" v="2844" actId="26606"/>
          <ac:spMkLst>
            <pc:docMk/>
            <pc:sldMk cId="2507272721" sldId="276"/>
            <ac:spMk id="16" creationId="{700676C8-6DE8-47DD-9A23-D42063A12E10}"/>
          </ac:spMkLst>
        </pc:spChg>
        <pc:picChg chg="add">
          <ac:chgData name="Negron, Ryan N." userId="41a97b09-d71c-4529-914b-0cc340270500" providerId="ADAL" clId="{D0253B5B-511C-49C0-9AC0-C10C321BD6ED}" dt="2024-08-30T02:49:59.482" v="2844" actId="26606"/>
          <ac:picMkLst>
            <pc:docMk/>
            <pc:sldMk cId="2507272721" sldId="276"/>
            <ac:picMk id="10" creationId="{2642A87B-CAE9-4F8F-B293-28388E45D9EE}"/>
          </ac:picMkLst>
        </pc:picChg>
        <pc:picChg chg="add">
          <ac:chgData name="Negron, Ryan N." userId="41a97b09-d71c-4529-914b-0cc340270500" providerId="ADAL" clId="{D0253B5B-511C-49C0-9AC0-C10C321BD6ED}" dt="2024-08-30T02:49:59.482" v="2844" actId="26606"/>
          <ac:picMkLst>
            <pc:docMk/>
            <pc:sldMk cId="2507272721" sldId="276"/>
            <ac:picMk id="14" creationId="{3B7A934F-FFF7-4353-83D3-4EF66E93EEF8}"/>
          </ac:picMkLst>
        </pc:picChg>
      </pc:sldChg>
      <pc:sldChg chg="addSp modSp add mod setBg">
        <pc:chgData name="Negron, Ryan N." userId="41a97b09-d71c-4529-914b-0cc340270500" providerId="ADAL" clId="{D0253B5B-511C-49C0-9AC0-C10C321BD6ED}" dt="2024-08-30T02:58:35.168" v="3029" actId="255"/>
        <pc:sldMkLst>
          <pc:docMk/>
          <pc:sldMk cId="1495418918" sldId="277"/>
        </pc:sldMkLst>
        <pc:spChg chg="mod">
          <ac:chgData name="Negron, Ryan N." userId="41a97b09-d71c-4529-914b-0cc340270500" providerId="ADAL" clId="{D0253B5B-511C-49C0-9AC0-C10C321BD6ED}" dt="2024-08-30T02:58:24.511" v="3028" actId="20577"/>
          <ac:spMkLst>
            <pc:docMk/>
            <pc:sldMk cId="1495418918" sldId="277"/>
            <ac:spMk id="2" creationId="{FB80687E-83A0-7A81-5E39-050AF99A2708}"/>
          </ac:spMkLst>
        </pc:spChg>
        <pc:spChg chg="mod">
          <ac:chgData name="Negron, Ryan N." userId="41a97b09-d71c-4529-914b-0cc340270500" providerId="ADAL" clId="{D0253B5B-511C-49C0-9AC0-C10C321BD6ED}" dt="2024-08-30T02:58:35.168" v="3029" actId="255"/>
          <ac:spMkLst>
            <pc:docMk/>
            <pc:sldMk cId="1495418918" sldId="277"/>
            <ac:spMk id="3" creationId="{11EE68B7-2E54-5DBF-44D4-633A91336CAC}"/>
          </ac:spMkLst>
        </pc:spChg>
        <pc:spChg chg="add">
          <ac:chgData name="Negron, Ryan N." userId="41a97b09-d71c-4529-914b-0cc340270500" providerId="ADAL" clId="{D0253B5B-511C-49C0-9AC0-C10C321BD6ED}" dt="2024-08-30T02:50:12.294" v="2845" actId="26606"/>
          <ac:spMkLst>
            <pc:docMk/>
            <pc:sldMk cId="1495418918" sldId="277"/>
            <ac:spMk id="8" creationId="{4B0FA309-807F-4C17-98EF-A3BA7388E213}"/>
          </ac:spMkLst>
        </pc:spChg>
        <pc:spChg chg="add">
          <ac:chgData name="Negron, Ryan N." userId="41a97b09-d71c-4529-914b-0cc340270500" providerId="ADAL" clId="{D0253B5B-511C-49C0-9AC0-C10C321BD6ED}" dt="2024-08-30T02:50:12.294" v="2845" actId="26606"/>
          <ac:spMkLst>
            <pc:docMk/>
            <pc:sldMk cId="1495418918" sldId="277"/>
            <ac:spMk id="12" creationId="{C8FA1749-B91A-40E7-AD01-0B9C9C6AF74E}"/>
          </ac:spMkLst>
        </pc:spChg>
        <pc:spChg chg="add">
          <ac:chgData name="Negron, Ryan N." userId="41a97b09-d71c-4529-914b-0cc340270500" providerId="ADAL" clId="{D0253B5B-511C-49C0-9AC0-C10C321BD6ED}" dt="2024-08-30T02:50:12.294" v="2845" actId="26606"/>
          <ac:spMkLst>
            <pc:docMk/>
            <pc:sldMk cId="1495418918" sldId="277"/>
            <ac:spMk id="16" creationId="{700676C8-6DE8-47DD-9A23-D42063A12E10}"/>
          </ac:spMkLst>
        </pc:spChg>
        <pc:picChg chg="add">
          <ac:chgData name="Negron, Ryan N." userId="41a97b09-d71c-4529-914b-0cc340270500" providerId="ADAL" clId="{D0253B5B-511C-49C0-9AC0-C10C321BD6ED}" dt="2024-08-30T02:50:12.294" v="2845" actId="26606"/>
          <ac:picMkLst>
            <pc:docMk/>
            <pc:sldMk cId="1495418918" sldId="277"/>
            <ac:picMk id="10" creationId="{2642A87B-CAE9-4F8F-B293-28388E45D9EE}"/>
          </ac:picMkLst>
        </pc:picChg>
        <pc:picChg chg="add">
          <ac:chgData name="Negron, Ryan N." userId="41a97b09-d71c-4529-914b-0cc340270500" providerId="ADAL" clId="{D0253B5B-511C-49C0-9AC0-C10C321BD6ED}" dt="2024-08-30T02:50:12.294" v="2845" actId="26606"/>
          <ac:picMkLst>
            <pc:docMk/>
            <pc:sldMk cId="1495418918" sldId="277"/>
            <ac:picMk id="14" creationId="{3B7A934F-FFF7-4353-83D3-4EF66E93EEF8}"/>
          </ac:picMkLst>
        </pc:picChg>
      </pc:sldChg>
      <pc:sldChg chg="modSp add mod">
        <pc:chgData name="Negron, Ryan N." userId="41a97b09-d71c-4529-914b-0cc340270500" providerId="ADAL" clId="{D0253B5B-511C-49C0-9AC0-C10C321BD6ED}" dt="2024-08-30T02:55:50.077" v="2893" actId="20577"/>
        <pc:sldMkLst>
          <pc:docMk/>
          <pc:sldMk cId="3721043951" sldId="278"/>
        </pc:sldMkLst>
        <pc:spChg chg="mod">
          <ac:chgData name="Negron, Ryan N." userId="41a97b09-d71c-4529-914b-0cc340270500" providerId="ADAL" clId="{D0253B5B-511C-49C0-9AC0-C10C321BD6ED}" dt="2024-08-30T02:55:28.307" v="2889" actId="20577"/>
          <ac:spMkLst>
            <pc:docMk/>
            <pc:sldMk cId="3721043951" sldId="278"/>
            <ac:spMk id="2" creationId="{FB80687E-83A0-7A81-5E39-050AF99A2708}"/>
          </ac:spMkLst>
        </pc:spChg>
        <pc:spChg chg="mod">
          <ac:chgData name="Negron, Ryan N." userId="41a97b09-d71c-4529-914b-0cc340270500" providerId="ADAL" clId="{D0253B5B-511C-49C0-9AC0-C10C321BD6ED}" dt="2024-08-30T02:55:50.077" v="2893" actId="20577"/>
          <ac:spMkLst>
            <pc:docMk/>
            <pc:sldMk cId="3721043951" sldId="278"/>
            <ac:spMk id="3" creationId="{11EE68B7-2E54-5DBF-44D4-633A91336CAC}"/>
          </ac:spMkLst>
        </pc:spChg>
      </pc:sldChg>
      <pc:sldChg chg="modSp add mod">
        <pc:chgData name="Negron, Ryan N." userId="41a97b09-d71c-4529-914b-0cc340270500" providerId="ADAL" clId="{D0253B5B-511C-49C0-9AC0-C10C321BD6ED}" dt="2024-08-30T03:00:19.462" v="3066" actId="14100"/>
        <pc:sldMkLst>
          <pc:docMk/>
          <pc:sldMk cId="922651574" sldId="279"/>
        </pc:sldMkLst>
        <pc:spChg chg="mod">
          <ac:chgData name="Negron, Ryan N." userId="41a97b09-d71c-4529-914b-0cc340270500" providerId="ADAL" clId="{D0253B5B-511C-49C0-9AC0-C10C321BD6ED}" dt="2024-08-30T02:59:27.402" v="3060" actId="20577"/>
          <ac:spMkLst>
            <pc:docMk/>
            <pc:sldMk cId="922651574" sldId="279"/>
            <ac:spMk id="2" creationId="{FB80687E-83A0-7A81-5E39-050AF99A2708}"/>
          </ac:spMkLst>
        </pc:spChg>
        <pc:spChg chg="mod">
          <ac:chgData name="Negron, Ryan N." userId="41a97b09-d71c-4529-914b-0cc340270500" providerId="ADAL" clId="{D0253B5B-511C-49C0-9AC0-C10C321BD6ED}" dt="2024-08-30T03:00:19.462" v="3066" actId="14100"/>
          <ac:spMkLst>
            <pc:docMk/>
            <pc:sldMk cId="922651574" sldId="279"/>
            <ac:spMk id="3" creationId="{11EE68B7-2E54-5DBF-44D4-633A91336CAC}"/>
          </ac:spMkLst>
        </pc:spChg>
      </pc:sldChg>
      <pc:sldChg chg="modSp add mod ord">
        <pc:chgData name="Negron, Ryan N." userId="41a97b09-d71c-4529-914b-0cc340270500" providerId="ADAL" clId="{D0253B5B-511C-49C0-9AC0-C10C321BD6ED}" dt="2024-08-30T03:08:47.718" v="3941" actId="255"/>
        <pc:sldMkLst>
          <pc:docMk/>
          <pc:sldMk cId="778545143" sldId="280"/>
        </pc:sldMkLst>
        <pc:spChg chg="mod">
          <ac:chgData name="Negron, Ryan N." userId="41a97b09-d71c-4529-914b-0cc340270500" providerId="ADAL" clId="{D0253B5B-511C-49C0-9AC0-C10C321BD6ED}" dt="2024-08-30T03:02:02.437" v="3079" actId="20577"/>
          <ac:spMkLst>
            <pc:docMk/>
            <pc:sldMk cId="778545143" sldId="280"/>
            <ac:spMk id="2" creationId="{FB80687E-83A0-7A81-5E39-050AF99A2708}"/>
          </ac:spMkLst>
        </pc:spChg>
        <pc:spChg chg="mod">
          <ac:chgData name="Negron, Ryan N." userId="41a97b09-d71c-4529-914b-0cc340270500" providerId="ADAL" clId="{D0253B5B-511C-49C0-9AC0-C10C321BD6ED}" dt="2024-08-30T03:08:47.718" v="3941" actId="255"/>
          <ac:spMkLst>
            <pc:docMk/>
            <pc:sldMk cId="778545143" sldId="280"/>
            <ac:spMk id="3" creationId="{11EE68B7-2E54-5DBF-44D4-633A91336CAC}"/>
          </ac:spMkLst>
        </pc:spChg>
      </pc:sldChg>
      <pc:sldChg chg="modSp add mod">
        <pc:chgData name="Negron, Ryan N." userId="41a97b09-d71c-4529-914b-0cc340270500" providerId="ADAL" clId="{D0253B5B-511C-49C0-9AC0-C10C321BD6ED}" dt="2024-08-30T03:08:27.887" v="3938" actId="20577"/>
        <pc:sldMkLst>
          <pc:docMk/>
          <pc:sldMk cId="3937738609" sldId="281"/>
        </pc:sldMkLst>
        <pc:spChg chg="mod">
          <ac:chgData name="Negron, Ryan N." userId="41a97b09-d71c-4529-914b-0cc340270500" providerId="ADAL" clId="{D0253B5B-511C-49C0-9AC0-C10C321BD6ED}" dt="2024-08-30T03:02:55.866" v="3136" actId="20577"/>
          <ac:spMkLst>
            <pc:docMk/>
            <pc:sldMk cId="3937738609" sldId="281"/>
            <ac:spMk id="2" creationId="{FB80687E-83A0-7A81-5E39-050AF99A2708}"/>
          </ac:spMkLst>
        </pc:spChg>
        <pc:spChg chg="mod">
          <ac:chgData name="Negron, Ryan N." userId="41a97b09-d71c-4529-914b-0cc340270500" providerId="ADAL" clId="{D0253B5B-511C-49C0-9AC0-C10C321BD6ED}" dt="2024-08-30T03:08:27.887" v="3938" actId="20577"/>
          <ac:spMkLst>
            <pc:docMk/>
            <pc:sldMk cId="3937738609" sldId="281"/>
            <ac:spMk id="3" creationId="{11EE68B7-2E54-5DBF-44D4-633A91336CAC}"/>
          </ac:spMkLst>
        </pc:spChg>
      </pc:sldChg>
      <pc:sldChg chg="modSp new mod">
        <pc:chgData name="Negron, Ryan N." userId="41a97b09-d71c-4529-914b-0cc340270500" providerId="ADAL" clId="{D0253B5B-511C-49C0-9AC0-C10C321BD6ED}" dt="2024-08-30T03:16:23.273" v="4620" actId="20577"/>
        <pc:sldMkLst>
          <pc:docMk/>
          <pc:sldMk cId="3039234710" sldId="282"/>
        </pc:sldMkLst>
        <pc:spChg chg="mod">
          <ac:chgData name="Negron, Ryan N." userId="41a97b09-d71c-4529-914b-0cc340270500" providerId="ADAL" clId="{D0253B5B-511C-49C0-9AC0-C10C321BD6ED}" dt="2024-08-30T03:10:12.632" v="3959" actId="20577"/>
          <ac:spMkLst>
            <pc:docMk/>
            <pc:sldMk cId="3039234710" sldId="282"/>
            <ac:spMk id="2" creationId="{76EF63B3-0578-3D71-2191-FD41A61F74DB}"/>
          </ac:spMkLst>
        </pc:spChg>
        <pc:spChg chg="mod">
          <ac:chgData name="Negron, Ryan N." userId="41a97b09-d71c-4529-914b-0cc340270500" providerId="ADAL" clId="{D0253B5B-511C-49C0-9AC0-C10C321BD6ED}" dt="2024-08-30T03:16:23.273" v="4620" actId="20577"/>
          <ac:spMkLst>
            <pc:docMk/>
            <pc:sldMk cId="3039234710" sldId="282"/>
            <ac:spMk id="3" creationId="{7AF22385-ED9F-D5A2-085A-16EA1B02B713}"/>
          </ac:spMkLst>
        </pc:spChg>
      </pc:sldChg>
    </pc:docChg>
  </pc:docChgLst>
  <pc:docChgLst>
    <pc:chgData name="Negron, Ryan N." userId="41a97b09-d71c-4529-914b-0cc340270500" providerId="ADAL" clId="{0D169940-645B-4A4B-9B29-EAEAEB0C4032}"/>
    <pc:docChg chg="undo custSel addSld modSld sldOrd">
      <pc:chgData name="Negron, Ryan N." userId="41a97b09-d71c-4529-914b-0cc340270500" providerId="ADAL" clId="{0D169940-645B-4A4B-9B29-EAEAEB0C4032}" dt="2024-08-30T13:50:07.122" v="3307" actId="20577"/>
      <pc:docMkLst>
        <pc:docMk/>
      </pc:docMkLst>
      <pc:sldChg chg="modSp mod">
        <pc:chgData name="Negron, Ryan N." userId="41a97b09-d71c-4529-914b-0cc340270500" providerId="ADAL" clId="{0D169940-645B-4A4B-9B29-EAEAEB0C4032}" dt="2024-08-29T19:51:55.579" v="2622" actId="1076"/>
        <pc:sldMkLst>
          <pc:docMk/>
          <pc:sldMk cId="3043304330" sldId="258"/>
        </pc:sldMkLst>
        <pc:graphicFrameChg chg="mod modGraphic">
          <ac:chgData name="Negron, Ryan N." userId="41a97b09-d71c-4529-914b-0cc340270500" providerId="ADAL" clId="{0D169940-645B-4A4B-9B29-EAEAEB0C4032}" dt="2024-08-29T19:51:55.579" v="2622" actId="1076"/>
          <ac:graphicFrameMkLst>
            <pc:docMk/>
            <pc:sldMk cId="3043304330" sldId="258"/>
            <ac:graphicFrameMk id="4" creationId="{AD3304E1-5D98-02AC-853B-05B1AAA05A99}"/>
          </ac:graphicFrameMkLst>
        </pc:graphicFrameChg>
      </pc:sldChg>
      <pc:sldChg chg="modSp mod">
        <pc:chgData name="Negron, Ryan N." userId="41a97b09-d71c-4529-914b-0cc340270500" providerId="ADAL" clId="{0D169940-645B-4A4B-9B29-EAEAEB0C4032}" dt="2024-08-29T18:14:44.587" v="1545" actId="20577"/>
        <pc:sldMkLst>
          <pc:docMk/>
          <pc:sldMk cId="2256992448" sldId="259"/>
        </pc:sldMkLst>
        <pc:spChg chg="mod">
          <ac:chgData name="Negron, Ryan N." userId="41a97b09-d71c-4529-914b-0cc340270500" providerId="ADAL" clId="{0D169940-645B-4A4B-9B29-EAEAEB0C4032}" dt="2024-08-29T18:14:44.587" v="1545" actId="20577"/>
          <ac:spMkLst>
            <pc:docMk/>
            <pc:sldMk cId="2256992448" sldId="259"/>
            <ac:spMk id="3" creationId="{F5316EE2-45CC-E171-9E24-1E9274CDFDD3}"/>
          </ac:spMkLst>
        </pc:spChg>
      </pc:sldChg>
      <pc:sldChg chg="modSp mod">
        <pc:chgData name="Negron, Ryan N." userId="41a97b09-d71c-4529-914b-0cc340270500" providerId="ADAL" clId="{0D169940-645B-4A4B-9B29-EAEAEB0C4032}" dt="2024-08-29T18:07:27.569" v="1418" actId="20577"/>
        <pc:sldMkLst>
          <pc:docMk/>
          <pc:sldMk cId="159421238" sldId="260"/>
        </pc:sldMkLst>
        <pc:graphicFrameChg chg="mod modGraphic">
          <ac:chgData name="Negron, Ryan N." userId="41a97b09-d71c-4529-914b-0cc340270500" providerId="ADAL" clId="{0D169940-645B-4A4B-9B29-EAEAEB0C4032}" dt="2024-08-29T18:07:27.569" v="1418" actId="20577"/>
          <ac:graphicFrameMkLst>
            <pc:docMk/>
            <pc:sldMk cId="159421238" sldId="260"/>
            <ac:graphicFrameMk id="11" creationId="{D5563823-62CC-31B2-5A62-35C6FE6B9444}"/>
          </ac:graphicFrameMkLst>
        </pc:graphicFrameChg>
        <pc:graphicFrameChg chg="mod modGraphic">
          <ac:chgData name="Negron, Ryan N." userId="41a97b09-d71c-4529-914b-0cc340270500" providerId="ADAL" clId="{0D169940-645B-4A4B-9B29-EAEAEB0C4032}" dt="2024-08-29T18:04:05.806" v="1202" actId="14100"/>
          <ac:graphicFrameMkLst>
            <pc:docMk/>
            <pc:sldMk cId="159421238" sldId="260"/>
            <ac:graphicFrameMk id="13" creationId="{A12FD027-9D5C-3EAA-C3CE-BE60113F8098}"/>
          </ac:graphicFrameMkLst>
        </pc:graphicFrameChg>
      </pc:sldChg>
      <pc:sldChg chg="addSp delSp modSp new mod setBg">
        <pc:chgData name="Negron, Ryan N." userId="41a97b09-d71c-4529-914b-0cc340270500" providerId="ADAL" clId="{0D169940-645B-4A4B-9B29-EAEAEB0C4032}" dt="2024-08-29T18:37:11.463" v="1582" actId="33524"/>
        <pc:sldMkLst>
          <pc:docMk/>
          <pc:sldMk cId="3347658326" sldId="261"/>
        </pc:sldMkLst>
        <pc:spChg chg="mod">
          <ac:chgData name="Negron, Ryan N." userId="41a97b09-d71c-4529-914b-0cc340270500" providerId="ADAL" clId="{0D169940-645B-4A4B-9B29-EAEAEB0C4032}" dt="2024-08-29T18:29:01.536" v="1578" actId="26606"/>
          <ac:spMkLst>
            <pc:docMk/>
            <pc:sldMk cId="3347658326" sldId="261"/>
            <ac:spMk id="2" creationId="{31F4D1EE-A785-2B49-41B1-BE788B2C7A5F}"/>
          </ac:spMkLst>
        </pc:spChg>
        <pc:spChg chg="mod">
          <ac:chgData name="Negron, Ryan N." userId="41a97b09-d71c-4529-914b-0cc340270500" providerId="ADAL" clId="{0D169940-645B-4A4B-9B29-EAEAEB0C4032}" dt="2024-08-29T18:37:11.463" v="1582" actId="33524"/>
          <ac:spMkLst>
            <pc:docMk/>
            <pc:sldMk cId="3347658326" sldId="261"/>
            <ac:spMk id="3" creationId="{D6146857-83EF-A579-AC78-44593B13B660}"/>
          </ac:spMkLst>
        </pc:spChg>
        <pc:spChg chg="add del">
          <ac:chgData name="Negron, Ryan N." userId="41a97b09-d71c-4529-914b-0cc340270500" providerId="ADAL" clId="{0D169940-645B-4A4B-9B29-EAEAEB0C4032}" dt="2024-08-29T18:29:01.536" v="1578" actId="26606"/>
          <ac:spMkLst>
            <pc:docMk/>
            <pc:sldMk cId="3347658326" sldId="261"/>
            <ac:spMk id="10" creationId="{F4979F40-3A44-4CCB-9EB7-F8318BCE576B}"/>
          </ac:spMkLst>
        </pc:spChg>
        <pc:spChg chg="add del">
          <ac:chgData name="Negron, Ryan N." userId="41a97b09-d71c-4529-914b-0cc340270500" providerId="ADAL" clId="{0D169940-645B-4A4B-9B29-EAEAEB0C4032}" dt="2024-08-29T18:29:01.536" v="1578" actId="26606"/>
          <ac:spMkLst>
            <pc:docMk/>
            <pc:sldMk cId="3347658326" sldId="261"/>
            <ac:spMk id="14" creationId="{AFD071FA-0514-4371-9568-86216A1F4658}"/>
          </ac:spMkLst>
        </pc:spChg>
        <pc:spChg chg="add del">
          <ac:chgData name="Negron, Ryan N." userId="41a97b09-d71c-4529-914b-0cc340270500" providerId="ADAL" clId="{0D169940-645B-4A4B-9B29-EAEAEB0C4032}" dt="2024-08-29T18:29:01.536" v="1578" actId="26606"/>
          <ac:spMkLst>
            <pc:docMk/>
            <pc:sldMk cId="3347658326" sldId="261"/>
            <ac:spMk id="16" creationId="{5211DDA4-E7B5-4325-A844-B7F59B084BA7}"/>
          </ac:spMkLst>
        </pc:spChg>
        <pc:spChg chg="add del">
          <ac:chgData name="Negron, Ryan N." userId="41a97b09-d71c-4529-914b-0cc340270500" providerId="ADAL" clId="{0D169940-645B-4A4B-9B29-EAEAEB0C4032}" dt="2024-08-29T18:28:46.518" v="1570" actId="26606"/>
          <ac:spMkLst>
            <pc:docMk/>
            <pc:sldMk cId="3347658326" sldId="261"/>
            <ac:spMk id="27" creationId="{1EF53BF8-8E50-496B-B9DB-CBBE6413A0D5}"/>
          </ac:spMkLst>
        </pc:spChg>
        <pc:spChg chg="add del">
          <ac:chgData name="Negron, Ryan N." userId="41a97b09-d71c-4529-914b-0cc340270500" providerId="ADAL" clId="{0D169940-645B-4A4B-9B29-EAEAEB0C4032}" dt="2024-08-29T18:28:46.518" v="1570" actId="26606"/>
          <ac:spMkLst>
            <pc:docMk/>
            <pc:sldMk cId="3347658326" sldId="261"/>
            <ac:spMk id="31" creationId="{621EF2C5-4DD0-49D0-AF0A-1C02F80AA54B}"/>
          </ac:spMkLst>
        </pc:spChg>
        <pc:spChg chg="add del">
          <ac:chgData name="Negron, Ryan N." userId="41a97b09-d71c-4529-914b-0cc340270500" providerId="ADAL" clId="{0D169940-645B-4A4B-9B29-EAEAEB0C4032}" dt="2024-08-29T18:28:46.518" v="1570" actId="26606"/>
          <ac:spMkLst>
            <pc:docMk/>
            <pc:sldMk cId="3347658326" sldId="261"/>
            <ac:spMk id="33" creationId="{6FD2876B-C6FB-489E-AC79-356278E6CC41}"/>
          </ac:spMkLst>
        </pc:spChg>
        <pc:spChg chg="add del">
          <ac:chgData name="Negron, Ryan N." userId="41a97b09-d71c-4529-914b-0cc340270500" providerId="ADAL" clId="{0D169940-645B-4A4B-9B29-EAEAEB0C4032}" dt="2024-08-29T18:28:49.124" v="1572" actId="26606"/>
          <ac:spMkLst>
            <pc:docMk/>
            <pc:sldMk cId="3347658326" sldId="261"/>
            <ac:spMk id="37" creationId="{B76622F9-95FA-4AAD-9498-8E3D6C96AF0A}"/>
          </ac:spMkLst>
        </pc:spChg>
        <pc:spChg chg="add del">
          <ac:chgData name="Negron, Ryan N." userId="41a97b09-d71c-4529-914b-0cc340270500" providerId="ADAL" clId="{0D169940-645B-4A4B-9B29-EAEAEB0C4032}" dt="2024-08-29T18:28:52.243" v="1574" actId="26606"/>
          <ac:spMkLst>
            <pc:docMk/>
            <pc:sldMk cId="3347658326" sldId="261"/>
            <ac:spMk id="40" creationId="{F8A3AC32-2A4A-4E2F-8D02-86DE2C3229BA}"/>
          </ac:spMkLst>
        </pc:spChg>
        <pc:spChg chg="add del">
          <ac:chgData name="Negron, Ryan N." userId="41a97b09-d71c-4529-914b-0cc340270500" providerId="ADAL" clId="{0D169940-645B-4A4B-9B29-EAEAEB0C4032}" dt="2024-08-29T18:28:52.243" v="1574" actId="26606"/>
          <ac:spMkLst>
            <pc:docMk/>
            <pc:sldMk cId="3347658326" sldId="261"/>
            <ac:spMk id="41" creationId="{7B56C275-CA41-40B4-BB1A-A48475F4473E}"/>
          </ac:spMkLst>
        </pc:spChg>
        <pc:spChg chg="add del">
          <ac:chgData name="Negron, Ryan N." userId="41a97b09-d71c-4529-914b-0cc340270500" providerId="ADAL" clId="{0D169940-645B-4A4B-9B29-EAEAEB0C4032}" dt="2024-08-29T18:28:52.243" v="1574" actId="26606"/>
          <ac:spMkLst>
            <pc:docMk/>
            <pc:sldMk cId="3347658326" sldId="261"/>
            <ac:spMk id="42" creationId="{C7081EF7-63CF-4DA6-9368-996DBA325624}"/>
          </ac:spMkLst>
        </pc:spChg>
        <pc:spChg chg="add del">
          <ac:chgData name="Negron, Ryan N." userId="41a97b09-d71c-4529-914b-0cc340270500" providerId="ADAL" clId="{0D169940-645B-4A4B-9B29-EAEAEB0C4032}" dt="2024-08-29T18:28:52.243" v="1574" actId="26606"/>
          <ac:spMkLst>
            <pc:docMk/>
            <pc:sldMk cId="3347658326" sldId="261"/>
            <ac:spMk id="44" creationId="{DE810158-8D4E-4D32-B175-06FAB0D48D75}"/>
          </ac:spMkLst>
        </pc:spChg>
        <pc:spChg chg="add del">
          <ac:chgData name="Negron, Ryan N." userId="41a97b09-d71c-4529-914b-0cc340270500" providerId="ADAL" clId="{0D169940-645B-4A4B-9B29-EAEAEB0C4032}" dt="2024-08-29T18:29:01.536" v="1578" actId="26606"/>
          <ac:spMkLst>
            <pc:docMk/>
            <pc:sldMk cId="3347658326" sldId="261"/>
            <ac:spMk id="46" creationId="{77F27772-5CC0-47C1-A0A2-A78B9517562C}"/>
          </ac:spMkLst>
        </pc:spChg>
        <pc:spChg chg="add del">
          <ac:chgData name="Negron, Ryan N." userId="41a97b09-d71c-4529-914b-0cc340270500" providerId="ADAL" clId="{0D169940-645B-4A4B-9B29-EAEAEB0C4032}" dt="2024-08-29T18:29:01.536" v="1578" actId="26606"/>
          <ac:spMkLst>
            <pc:docMk/>
            <pc:sldMk cId="3347658326" sldId="261"/>
            <ac:spMk id="47" creationId="{B0FBFB5E-69B9-4536-9CD5-5FB696AA95CE}"/>
          </ac:spMkLst>
        </pc:spChg>
        <pc:spChg chg="add del">
          <ac:chgData name="Negron, Ryan N." userId="41a97b09-d71c-4529-914b-0cc340270500" providerId="ADAL" clId="{0D169940-645B-4A4B-9B29-EAEAEB0C4032}" dt="2024-08-29T18:29:01.536" v="1578" actId="26606"/>
          <ac:spMkLst>
            <pc:docMk/>
            <pc:sldMk cId="3347658326" sldId="261"/>
            <ac:spMk id="48" creationId="{C2DD65EE-F926-4B9B-90C2-4A5CCC95FDC1}"/>
          </ac:spMkLst>
        </pc:spChg>
        <pc:grpChg chg="add del">
          <ac:chgData name="Negron, Ryan N." userId="41a97b09-d71c-4529-914b-0cc340270500" providerId="ADAL" clId="{0D169940-645B-4A4B-9B29-EAEAEB0C4032}" dt="2024-08-29T18:28:46.518" v="1570" actId="26606"/>
          <ac:grpSpMkLst>
            <pc:docMk/>
            <pc:sldMk cId="3347658326" sldId="261"/>
            <ac:grpSpMk id="23" creationId="{B6DF8341-38C0-41F8-A81E-5755FB3B0A5B}"/>
          </ac:grpSpMkLst>
        </pc:grpChg>
        <pc:grpChg chg="add del">
          <ac:chgData name="Negron, Ryan N." userId="41a97b09-d71c-4529-914b-0cc340270500" providerId="ADAL" clId="{0D169940-645B-4A4B-9B29-EAEAEB0C4032}" dt="2024-08-29T18:28:49.124" v="1572" actId="26606"/>
          <ac:grpSpMkLst>
            <pc:docMk/>
            <pc:sldMk cId="3347658326" sldId="261"/>
            <ac:grpSpMk id="35" creationId="{FF508BC2-D0E6-462C-8817-CF53BC4DEEFF}"/>
          </ac:grpSpMkLst>
        </pc:grpChg>
        <pc:picChg chg="add mod ord">
          <ac:chgData name="Negron, Ryan N." userId="41a97b09-d71c-4529-914b-0cc340270500" providerId="ADAL" clId="{0D169940-645B-4A4B-9B29-EAEAEB0C4032}" dt="2024-08-29T18:29:01.536" v="1578" actId="26606"/>
          <ac:picMkLst>
            <pc:docMk/>
            <pc:sldMk cId="3347658326" sldId="261"/>
            <ac:picMk id="5" creationId="{8317DC14-7990-71EF-1625-ACCB5CD7A5E6}"/>
          </ac:picMkLst>
        </pc:picChg>
        <pc:picChg chg="add mod">
          <ac:chgData name="Negron, Ryan N." userId="41a97b09-d71c-4529-914b-0cc340270500" providerId="ADAL" clId="{0D169940-645B-4A4B-9B29-EAEAEB0C4032}" dt="2024-08-29T18:29:01.536" v="1578" actId="26606"/>
          <ac:picMkLst>
            <pc:docMk/>
            <pc:sldMk cId="3347658326" sldId="261"/>
            <ac:picMk id="7" creationId="{1CB2E551-2622-0E67-02F7-1F8B301A6938}"/>
          </ac:picMkLst>
        </pc:picChg>
        <pc:picChg chg="add mod ord">
          <ac:chgData name="Negron, Ryan N." userId="41a97b09-d71c-4529-914b-0cc340270500" providerId="ADAL" clId="{0D169940-645B-4A4B-9B29-EAEAEB0C4032}" dt="2024-08-29T18:29:11.988" v="1581" actId="14100"/>
          <ac:picMkLst>
            <pc:docMk/>
            <pc:sldMk cId="3347658326" sldId="261"/>
            <ac:picMk id="9" creationId="{C820BD55-11FA-5B96-0EA6-6AF4F2A4302F}"/>
          </ac:picMkLst>
        </pc:picChg>
        <pc:picChg chg="add del">
          <ac:chgData name="Negron, Ryan N." userId="41a97b09-d71c-4529-914b-0cc340270500" providerId="ADAL" clId="{0D169940-645B-4A4B-9B29-EAEAEB0C4032}" dt="2024-08-29T18:29:01.536" v="1578" actId="26606"/>
          <ac:picMkLst>
            <pc:docMk/>
            <pc:sldMk cId="3347658326" sldId="261"/>
            <ac:picMk id="12" creationId="{15291D39-6B03-4BB5-BFC6-CBF11E90BFD6}"/>
          </ac:picMkLst>
        </pc:picChg>
        <pc:picChg chg="add del">
          <ac:chgData name="Negron, Ryan N." userId="41a97b09-d71c-4529-914b-0cc340270500" providerId="ADAL" clId="{0D169940-645B-4A4B-9B29-EAEAEB0C4032}" dt="2024-08-29T18:29:01.536" v="1578" actId="26606"/>
          <ac:picMkLst>
            <pc:docMk/>
            <pc:sldMk cId="3347658326" sldId="261"/>
            <ac:picMk id="18" creationId="{0D58E222-6309-4F79-AC20-9D3C69CD9B16}"/>
          </ac:picMkLst>
        </pc:picChg>
        <pc:picChg chg="add del">
          <ac:chgData name="Negron, Ryan N." userId="41a97b09-d71c-4529-914b-0cc340270500" providerId="ADAL" clId="{0D169940-645B-4A4B-9B29-EAEAEB0C4032}" dt="2024-08-29T18:28:52.243" v="1574" actId="26606"/>
          <ac:picMkLst>
            <pc:docMk/>
            <pc:sldMk cId="3347658326" sldId="261"/>
            <ac:picMk id="25" creationId="{F6824B56-A902-4034-AAF7-7A90BEBF9A3D}"/>
          </ac:picMkLst>
        </pc:picChg>
        <pc:picChg chg="add del">
          <ac:chgData name="Negron, Ryan N." userId="41a97b09-d71c-4529-914b-0cc340270500" providerId="ADAL" clId="{0D169940-645B-4A4B-9B29-EAEAEB0C4032}" dt="2024-08-29T18:28:46.518" v="1570" actId="26606"/>
          <ac:picMkLst>
            <pc:docMk/>
            <pc:sldMk cId="3347658326" sldId="261"/>
            <ac:picMk id="29" creationId="{D53D81F5-9CA1-4207-86AF-72DAF1C36708}"/>
          </ac:picMkLst>
        </pc:picChg>
        <pc:picChg chg="add del">
          <ac:chgData name="Negron, Ryan N." userId="41a97b09-d71c-4529-914b-0cc340270500" providerId="ADAL" clId="{0D169940-645B-4A4B-9B29-EAEAEB0C4032}" dt="2024-08-29T18:28:49.124" v="1572" actId="26606"/>
          <ac:picMkLst>
            <pc:docMk/>
            <pc:sldMk cId="3347658326" sldId="261"/>
            <ac:picMk id="38" creationId="{DFD6E812-7831-40CE-93CF-E0EBB8521175}"/>
          </ac:picMkLst>
        </pc:picChg>
        <pc:picChg chg="add del">
          <ac:chgData name="Negron, Ryan N." userId="41a97b09-d71c-4529-914b-0cc340270500" providerId="ADAL" clId="{0D169940-645B-4A4B-9B29-EAEAEB0C4032}" dt="2024-08-29T18:28:52.243" v="1574" actId="26606"/>
          <ac:picMkLst>
            <pc:docMk/>
            <pc:sldMk cId="3347658326" sldId="261"/>
            <ac:picMk id="43" creationId="{7DB3A236-0E98-4521-B1C6-CB9DFE7E40BC}"/>
          </ac:picMkLst>
        </pc:picChg>
      </pc:sldChg>
      <pc:sldChg chg="new">
        <pc:chgData name="Negron, Ryan N." userId="41a97b09-d71c-4529-914b-0cc340270500" providerId="ADAL" clId="{0D169940-645B-4A4B-9B29-EAEAEB0C4032}" dt="2024-08-29T18:37:29.264" v="1583" actId="680"/>
        <pc:sldMkLst>
          <pc:docMk/>
          <pc:sldMk cId="1502294150" sldId="262"/>
        </pc:sldMkLst>
      </pc:sldChg>
      <pc:sldChg chg="addSp delSp modSp add mod">
        <pc:chgData name="Negron, Ryan N." userId="41a97b09-d71c-4529-914b-0cc340270500" providerId="ADAL" clId="{0D169940-645B-4A4B-9B29-EAEAEB0C4032}" dt="2024-08-29T19:01:50.582" v="1755" actId="1076"/>
        <pc:sldMkLst>
          <pc:docMk/>
          <pc:sldMk cId="147914219" sldId="263"/>
        </pc:sldMkLst>
        <pc:spChg chg="mod">
          <ac:chgData name="Negron, Ryan N." userId="41a97b09-d71c-4529-914b-0cc340270500" providerId="ADAL" clId="{0D169940-645B-4A4B-9B29-EAEAEB0C4032}" dt="2024-08-29T19:00:02.024" v="1742" actId="255"/>
          <ac:spMkLst>
            <pc:docMk/>
            <pc:sldMk cId="147914219" sldId="263"/>
            <ac:spMk id="3" creationId="{D6146857-83EF-A579-AC78-44593B13B660}"/>
          </ac:spMkLst>
        </pc:spChg>
        <pc:picChg chg="del">
          <ac:chgData name="Negron, Ryan N." userId="41a97b09-d71c-4529-914b-0cc340270500" providerId="ADAL" clId="{0D169940-645B-4A4B-9B29-EAEAEB0C4032}" dt="2024-08-29T18:37:43.901" v="1586" actId="478"/>
          <ac:picMkLst>
            <pc:docMk/>
            <pc:sldMk cId="147914219" sldId="263"/>
            <ac:picMk id="5" creationId="{8317DC14-7990-71EF-1625-ACCB5CD7A5E6}"/>
          </ac:picMkLst>
        </pc:picChg>
        <pc:picChg chg="add mod">
          <ac:chgData name="Negron, Ryan N." userId="41a97b09-d71c-4529-914b-0cc340270500" providerId="ADAL" clId="{0D169940-645B-4A4B-9B29-EAEAEB0C4032}" dt="2024-08-29T19:01:44.158" v="1753" actId="1076"/>
          <ac:picMkLst>
            <pc:docMk/>
            <pc:sldMk cId="147914219" sldId="263"/>
            <ac:picMk id="6" creationId="{5E441033-8AC3-DAAA-3CD5-73D79C677E18}"/>
          </ac:picMkLst>
        </pc:picChg>
        <pc:picChg chg="del">
          <ac:chgData name="Negron, Ryan N." userId="41a97b09-d71c-4529-914b-0cc340270500" providerId="ADAL" clId="{0D169940-645B-4A4B-9B29-EAEAEB0C4032}" dt="2024-08-29T18:37:44.465" v="1587" actId="478"/>
          <ac:picMkLst>
            <pc:docMk/>
            <pc:sldMk cId="147914219" sldId="263"/>
            <ac:picMk id="7" creationId="{1CB2E551-2622-0E67-02F7-1F8B301A6938}"/>
          </ac:picMkLst>
        </pc:picChg>
        <pc:picChg chg="del">
          <ac:chgData name="Negron, Ryan N." userId="41a97b09-d71c-4529-914b-0cc340270500" providerId="ADAL" clId="{0D169940-645B-4A4B-9B29-EAEAEB0C4032}" dt="2024-08-29T18:37:42.363" v="1585" actId="478"/>
          <ac:picMkLst>
            <pc:docMk/>
            <pc:sldMk cId="147914219" sldId="263"/>
            <ac:picMk id="9" creationId="{C820BD55-11FA-5B96-0EA6-6AF4F2A4302F}"/>
          </ac:picMkLst>
        </pc:picChg>
        <pc:picChg chg="add mod">
          <ac:chgData name="Negron, Ryan N." userId="41a97b09-d71c-4529-914b-0cc340270500" providerId="ADAL" clId="{0D169940-645B-4A4B-9B29-EAEAEB0C4032}" dt="2024-08-29T19:01:50.582" v="1755" actId="1076"/>
          <ac:picMkLst>
            <pc:docMk/>
            <pc:sldMk cId="147914219" sldId="263"/>
            <ac:picMk id="11" creationId="{68334D0C-1197-5F9C-619F-F954B9840B61}"/>
          </ac:picMkLst>
        </pc:picChg>
      </pc:sldChg>
      <pc:sldChg chg="addSp delSp modSp add mod">
        <pc:chgData name="Negron, Ryan N." userId="41a97b09-d71c-4529-914b-0cc340270500" providerId="ADAL" clId="{0D169940-645B-4A4B-9B29-EAEAEB0C4032}" dt="2024-08-29T19:23:10.988" v="2312" actId="20577"/>
        <pc:sldMkLst>
          <pc:docMk/>
          <pc:sldMk cId="3110226978" sldId="264"/>
        </pc:sldMkLst>
        <pc:spChg chg="del mod">
          <ac:chgData name="Negron, Ryan N." userId="41a97b09-d71c-4529-914b-0cc340270500" providerId="ADAL" clId="{0D169940-645B-4A4B-9B29-EAEAEB0C4032}" dt="2024-08-29T19:05:18.159" v="1810" actId="478"/>
          <ac:spMkLst>
            <pc:docMk/>
            <pc:sldMk cId="3110226978" sldId="264"/>
            <ac:spMk id="3" creationId="{D6146857-83EF-A579-AC78-44593B13B660}"/>
          </ac:spMkLst>
        </pc:spChg>
        <pc:spChg chg="add del mod">
          <ac:chgData name="Negron, Ryan N." userId="41a97b09-d71c-4529-914b-0cc340270500" providerId="ADAL" clId="{0D169940-645B-4A4B-9B29-EAEAEB0C4032}" dt="2024-08-29T19:16:25.073" v="1904" actId="478"/>
          <ac:spMkLst>
            <pc:docMk/>
            <pc:sldMk cId="3110226978" sldId="264"/>
            <ac:spMk id="4" creationId="{074F9F05-3743-2908-F48C-0DDE30DCE4A5}"/>
          </ac:spMkLst>
        </pc:spChg>
        <pc:spChg chg="add mod">
          <ac:chgData name="Negron, Ryan N." userId="41a97b09-d71c-4529-914b-0cc340270500" providerId="ADAL" clId="{0D169940-645B-4A4B-9B29-EAEAEB0C4032}" dt="2024-08-29T19:08:10.555" v="1878" actId="1076"/>
          <ac:spMkLst>
            <pc:docMk/>
            <pc:sldMk cId="3110226978" sldId="264"/>
            <ac:spMk id="8" creationId="{A7E5DB14-FB9A-124F-EC60-F99296CEF033}"/>
          </ac:spMkLst>
        </pc:spChg>
        <pc:spChg chg="add mod">
          <ac:chgData name="Negron, Ryan N." userId="41a97b09-d71c-4529-914b-0cc340270500" providerId="ADAL" clId="{0D169940-645B-4A4B-9B29-EAEAEB0C4032}" dt="2024-08-29T19:23:10.988" v="2312" actId="20577"/>
          <ac:spMkLst>
            <pc:docMk/>
            <pc:sldMk cId="3110226978" sldId="264"/>
            <ac:spMk id="19" creationId="{DE436841-6032-0F56-B8CD-3C7C031E9493}"/>
          </ac:spMkLst>
        </pc:spChg>
        <pc:picChg chg="del">
          <ac:chgData name="Negron, Ryan N." userId="41a97b09-d71c-4529-914b-0cc340270500" providerId="ADAL" clId="{0D169940-645B-4A4B-9B29-EAEAEB0C4032}" dt="2024-08-29T19:04:09.589" v="1757" actId="478"/>
          <ac:picMkLst>
            <pc:docMk/>
            <pc:sldMk cId="3110226978" sldId="264"/>
            <ac:picMk id="5" creationId="{8317DC14-7990-71EF-1625-ACCB5CD7A5E6}"/>
          </ac:picMkLst>
        </pc:picChg>
        <pc:picChg chg="del">
          <ac:chgData name="Negron, Ryan N." userId="41a97b09-d71c-4529-914b-0cc340270500" providerId="ADAL" clId="{0D169940-645B-4A4B-9B29-EAEAEB0C4032}" dt="2024-08-29T19:04:10.199" v="1758" actId="478"/>
          <ac:picMkLst>
            <pc:docMk/>
            <pc:sldMk cId="3110226978" sldId="264"/>
            <ac:picMk id="7" creationId="{1CB2E551-2622-0E67-02F7-1F8B301A6938}"/>
          </ac:picMkLst>
        </pc:picChg>
        <pc:picChg chg="del">
          <ac:chgData name="Negron, Ryan N." userId="41a97b09-d71c-4529-914b-0cc340270500" providerId="ADAL" clId="{0D169940-645B-4A4B-9B29-EAEAEB0C4032}" dt="2024-08-29T19:04:10.626" v="1759" actId="478"/>
          <ac:picMkLst>
            <pc:docMk/>
            <pc:sldMk cId="3110226978" sldId="264"/>
            <ac:picMk id="9" creationId="{C820BD55-11FA-5B96-0EA6-6AF4F2A4302F}"/>
          </ac:picMkLst>
        </pc:picChg>
        <pc:picChg chg="add mod">
          <ac:chgData name="Negron, Ryan N." userId="41a97b09-d71c-4529-914b-0cc340270500" providerId="ADAL" clId="{0D169940-645B-4A4B-9B29-EAEAEB0C4032}" dt="2024-08-29T19:08:14.573" v="1879" actId="1076"/>
          <ac:picMkLst>
            <pc:docMk/>
            <pc:sldMk cId="3110226978" sldId="264"/>
            <ac:picMk id="13" creationId="{1A6C785D-9659-1CBA-5FB4-927FDDB765BF}"/>
          </ac:picMkLst>
        </pc:picChg>
        <pc:picChg chg="add del mod">
          <ac:chgData name="Negron, Ryan N." userId="41a97b09-d71c-4529-914b-0cc340270500" providerId="ADAL" clId="{0D169940-645B-4A4B-9B29-EAEAEB0C4032}" dt="2024-08-29T19:16:22.606" v="1902" actId="478"/>
          <ac:picMkLst>
            <pc:docMk/>
            <pc:sldMk cId="3110226978" sldId="264"/>
            <ac:picMk id="17" creationId="{3E18A7D3-9193-A225-E097-8AC249ABD9A6}"/>
          </ac:picMkLst>
        </pc:picChg>
      </pc:sldChg>
      <pc:sldChg chg="addSp delSp modSp add mod">
        <pc:chgData name="Negron, Ryan N." userId="41a97b09-d71c-4529-914b-0cc340270500" providerId="ADAL" clId="{0D169940-645B-4A4B-9B29-EAEAEB0C4032}" dt="2024-08-29T19:39:11.874" v="2563" actId="20577"/>
        <pc:sldMkLst>
          <pc:docMk/>
          <pc:sldMk cId="1217606610" sldId="265"/>
        </pc:sldMkLst>
        <pc:spChg chg="add mod">
          <ac:chgData name="Negron, Ryan N." userId="41a97b09-d71c-4529-914b-0cc340270500" providerId="ADAL" clId="{0D169940-645B-4A4B-9B29-EAEAEB0C4032}" dt="2024-08-29T19:39:11.874" v="2563" actId="20577"/>
          <ac:spMkLst>
            <pc:docMk/>
            <pc:sldMk cId="1217606610" sldId="265"/>
            <ac:spMk id="3" creationId="{9EEC2719-BC2D-09E9-5963-0F79B14D93C1}"/>
          </ac:spMkLst>
        </pc:spChg>
        <pc:spChg chg="mod">
          <ac:chgData name="Negron, Ryan N." userId="41a97b09-d71c-4529-914b-0cc340270500" providerId="ADAL" clId="{0D169940-645B-4A4B-9B29-EAEAEB0C4032}" dt="2024-08-29T19:12:20.977" v="1900" actId="1076"/>
          <ac:spMkLst>
            <pc:docMk/>
            <pc:sldMk cId="1217606610" sldId="265"/>
            <ac:spMk id="4" creationId="{074F9F05-3743-2908-F48C-0DDE30DCE4A5}"/>
          </ac:spMkLst>
        </pc:spChg>
        <pc:spChg chg="del mod">
          <ac:chgData name="Negron, Ryan N." userId="41a97b09-d71c-4529-914b-0cc340270500" providerId="ADAL" clId="{0D169940-645B-4A4B-9B29-EAEAEB0C4032}" dt="2024-08-29T19:12:01.005" v="1891" actId="478"/>
          <ac:spMkLst>
            <pc:docMk/>
            <pc:sldMk cId="1217606610" sldId="265"/>
            <ac:spMk id="8" creationId="{A7E5DB14-FB9A-124F-EC60-F99296CEF033}"/>
          </ac:spMkLst>
        </pc:spChg>
        <pc:picChg chg="del">
          <ac:chgData name="Negron, Ryan N." userId="41a97b09-d71c-4529-914b-0cc340270500" providerId="ADAL" clId="{0D169940-645B-4A4B-9B29-EAEAEB0C4032}" dt="2024-08-29T19:11:55.253" v="1888" actId="478"/>
          <ac:picMkLst>
            <pc:docMk/>
            <pc:sldMk cId="1217606610" sldId="265"/>
            <ac:picMk id="13" creationId="{1A6C785D-9659-1CBA-5FB4-927FDDB765BF}"/>
          </ac:picMkLst>
        </pc:picChg>
        <pc:picChg chg="mod">
          <ac:chgData name="Negron, Ryan N." userId="41a97b09-d71c-4529-914b-0cc340270500" providerId="ADAL" clId="{0D169940-645B-4A4B-9B29-EAEAEB0C4032}" dt="2024-08-29T19:12:25.121" v="1901" actId="14100"/>
          <ac:picMkLst>
            <pc:docMk/>
            <pc:sldMk cId="1217606610" sldId="265"/>
            <ac:picMk id="17" creationId="{3E18A7D3-9193-A225-E097-8AC249ABD9A6}"/>
          </ac:picMkLst>
        </pc:picChg>
      </pc:sldChg>
      <pc:sldChg chg="addSp delSp modSp mod">
        <pc:chgData name="Negron, Ryan N." userId="41a97b09-d71c-4529-914b-0cc340270500" providerId="ADAL" clId="{0D169940-645B-4A4B-9B29-EAEAEB0C4032}" dt="2024-08-30T12:52:48.267" v="2631" actId="1076"/>
        <pc:sldMkLst>
          <pc:docMk/>
          <pc:sldMk cId="163707484" sldId="272"/>
        </pc:sldMkLst>
        <pc:picChg chg="add mod">
          <ac:chgData name="Negron, Ryan N." userId="41a97b09-d71c-4529-914b-0cc340270500" providerId="ADAL" clId="{0D169940-645B-4A4B-9B29-EAEAEB0C4032}" dt="2024-08-30T12:52:28.703" v="2629" actId="14100"/>
          <ac:picMkLst>
            <pc:docMk/>
            <pc:sldMk cId="163707484" sldId="272"/>
            <ac:picMk id="4" creationId="{84FA794C-7E08-CC6B-A573-1653A453E182}"/>
          </ac:picMkLst>
        </pc:picChg>
        <pc:picChg chg="mod">
          <ac:chgData name="Negron, Ryan N." userId="41a97b09-d71c-4529-914b-0cc340270500" providerId="ADAL" clId="{0D169940-645B-4A4B-9B29-EAEAEB0C4032}" dt="2024-08-30T12:52:48.267" v="2631" actId="1076"/>
          <ac:picMkLst>
            <pc:docMk/>
            <pc:sldMk cId="163707484" sldId="272"/>
            <ac:picMk id="5" creationId="{B23230D0-2492-D670-8A46-245C1EF8539E}"/>
          </ac:picMkLst>
        </pc:picChg>
        <pc:picChg chg="del">
          <ac:chgData name="Negron, Ryan N." userId="41a97b09-d71c-4529-914b-0cc340270500" providerId="ADAL" clId="{0D169940-645B-4A4B-9B29-EAEAEB0C4032}" dt="2024-08-30T12:51:34.813" v="2623" actId="21"/>
          <ac:picMkLst>
            <pc:docMk/>
            <pc:sldMk cId="163707484" sldId="272"/>
            <ac:picMk id="8" creationId="{B6A8CC8D-2015-D538-6981-62D082FD468F}"/>
          </ac:picMkLst>
        </pc:picChg>
      </pc:sldChg>
      <pc:sldChg chg="modSp mod">
        <pc:chgData name="Negron, Ryan N." userId="41a97b09-d71c-4529-914b-0cc340270500" providerId="ADAL" clId="{0D169940-645B-4A4B-9B29-EAEAEB0C4032}" dt="2024-08-30T12:54:07.313" v="2632" actId="1076"/>
        <pc:sldMkLst>
          <pc:docMk/>
          <pc:sldMk cId="714243996" sldId="273"/>
        </pc:sldMkLst>
        <pc:picChg chg="mod">
          <ac:chgData name="Negron, Ryan N." userId="41a97b09-d71c-4529-914b-0cc340270500" providerId="ADAL" clId="{0D169940-645B-4A4B-9B29-EAEAEB0C4032}" dt="2024-08-30T12:54:07.313" v="2632" actId="1076"/>
          <ac:picMkLst>
            <pc:docMk/>
            <pc:sldMk cId="714243996" sldId="273"/>
            <ac:picMk id="9" creationId="{09A60A67-81A5-3B44-3072-5FC24323AF68}"/>
          </ac:picMkLst>
        </pc:picChg>
      </pc:sldChg>
      <pc:sldChg chg="modSp mod">
        <pc:chgData name="Negron, Ryan N." userId="41a97b09-d71c-4529-914b-0cc340270500" providerId="ADAL" clId="{0D169940-645B-4A4B-9B29-EAEAEB0C4032}" dt="2024-08-30T13:35:22.889" v="2662" actId="20577"/>
        <pc:sldMkLst>
          <pc:docMk/>
          <pc:sldMk cId="3579374793" sldId="275"/>
        </pc:sldMkLst>
        <pc:spChg chg="mod">
          <ac:chgData name="Negron, Ryan N." userId="41a97b09-d71c-4529-914b-0cc340270500" providerId="ADAL" clId="{0D169940-645B-4A4B-9B29-EAEAEB0C4032}" dt="2024-08-30T13:35:22.889" v="2662" actId="20577"/>
          <ac:spMkLst>
            <pc:docMk/>
            <pc:sldMk cId="3579374793" sldId="275"/>
            <ac:spMk id="3" creationId="{9191E6F4-E836-2467-F312-8BE3381EF317}"/>
          </ac:spMkLst>
        </pc:spChg>
      </pc:sldChg>
      <pc:sldChg chg="addSp delSp modSp mod">
        <pc:chgData name="Negron, Ryan N." userId="41a97b09-d71c-4529-914b-0cc340270500" providerId="ADAL" clId="{0D169940-645B-4A4B-9B29-EAEAEB0C4032}" dt="2024-08-30T13:36:21.228" v="2675" actId="14100"/>
        <pc:sldMkLst>
          <pc:docMk/>
          <pc:sldMk cId="2507272721" sldId="276"/>
        </pc:sldMkLst>
        <pc:spChg chg="mod">
          <ac:chgData name="Negron, Ryan N." userId="41a97b09-d71c-4529-914b-0cc340270500" providerId="ADAL" clId="{0D169940-645B-4A4B-9B29-EAEAEB0C4032}" dt="2024-08-30T13:31:04.973" v="2645" actId="20577"/>
          <ac:spMkLst>
            <pc:docMk/>
            <pc:sldMk cId="2507272721" sldId="276"/>
            <ac:spMk id="2" creationId="{FB80687E-83A0-7A81-5E39-050AF99A2708}"/>
          </ac:spMkLst>
        </pc:spChg>
        <pc:spChg chg="del mod">
          <ac:chgData name="Negron, Ryan N." userId="41a97b09-d71c-4529-914b-0cc340270500" providerId="ADAL" clId="{0D169940-645B-4A4B-9B29-EAEAEB0C4032}" dt="2024-08-30T13:34:42.548" v="2650" actId="478"/>
          <ac:spMkLst>
            <pc:docMk/>
            <pc:sldMk cId="2507272721" sldId="276"/>
            <ac:spMk id="3" creationId="{11EE68B7-2E54-5DBF-44D4-633A91336CAC}"/>
          </ac:spMkLst>
        </pc:spChg>
        <pc:picChg chg="add mod">
          <ac:chgData name="Negron, Ryan N." userId="41a97b09-d71c-4529-914b-0cc340270500" providerId="ADAL" clId="{0D169940-645B-4A4B-9B29-EAEAEB0C4032}" dt="2024-08-30T13:36:16.107" v="2673" actId="1076"/>
          <ac:picMkLst>
            <pc:docMk/>
            <pc:sldMk cId="2507272721" sldId="276"/>
            <ac:picMk id="5" creationId="{8FB6B4E5-AAFC-EB65-4BAC-F642321B9CA8}"/>
          </ac:picMkLst>
        </pc:picChg>
        <pc:picChg chg="add mod">
          <ac:chgData name="Negron, Ryan N." userId="41a97b09-d71c-4529-914b-0cc340270500" providerId="ADAL" clId="{0D169940-645B-4A4B-9B29-EAEAEB0C4032}" dt="2024-08-30T13:36:21.228" v="2675" actId="14100"/>
          <ac:picMkLst>
            <pc:docMk/>
            <pc:sldMk cId="2507272721" sldId="276"/>
            <ac:picMk id="7" creationId="{6DE834C9-AFC7-60D4-A437-CD757E5AB7A5}"/>
          </ac:picMkLst>
        </pc:picChg>
      </pc:sldChg>
      <pc:sldChg chg="modSp mod ord">
        <pc:chgData name="Negron, Ryan N." userId="41a97b09-d71c-4529-914b-0cc340270500" providerId="ADAL" clId="{0D169940-645B-4A4B-9B29-EAEAEB0C4032}" dt="2024-08-30T13:45:53.270" v="3263" actId="20577"/>
        <pc:sldMkLst>
          <pc:docMk/>
          <pc:sldMk cId="1495418918" sldId="277"/>
        </pc:sldMkLst>
        <pc:spChg chg="mod">
          <ac:chgData name="Negron, Ryan N." userId="41a97b09-d71c-4529-914b-0cc340270500" providerId="ADAL" clId="{0D169940-645B-4A4B-9B29-EAEAEB0C4032}" dt="2024-08-30T13:45:53.270" v="3263" actId="20577"/>
          <ac:spMkLst>
            <pc:docMk/>
            <pc:sldMk cId="1495418918" sldId="277"/>
            <ac:spMk id="3" creationId="{11EE68B7-2E54-5DBF-44D4-633A91336CAC}"/>
          </ac:spMkLst>
        </pc:spChg>
      </pc:sldChg>
      <pc:sldChg chg="modSp mod">
        <pc:chgData name="Negron, Ryan N." userId="41a97b09-d71c-4529-914b-0cc340270500" providerId="ADAL" clId="{0D169940-645B-4A4B-9B29-EAEAEB0C4032}" dt="2024-08-30T13:50:07.122" v="3307" actId="20577"/>
        <pc:sldMkLst>
          <pc:docMk/>
          <pc:sldMk cId="3721043951" sldId="278"/>
        </pc:sldMkLst>
        <pc:spChg chg="mod">
          <ac:chgData name="Negron, Ryan N." userId="41a97b09-d71c-4529-914b-0cc340270500" providerId="ADAL" clId="{0D169940-645B-4A4B-9B29-EAEAEB0C4032}" dt="2024-08-30T13:50:07.122" v="3307" actId="20577"/>
          <ac:spMkLst>
            <pc:docMk/>
            <pc:sldMk cId="3721043951" sldId="278"/>
            <ac:spMk id="3" creationId="{11EE68B7-2E54-5DBF-44D4-633A91336CAC}"/>
          </ac:spMkLst>
        </pc:spChg>
      </pc:sldChg>
      <pc:sldChg chg="modSp mod">
        <pc:chgData name="Negron, Ryan N." userId="41a97b09-d71c-4529-914b-0cc340270500" providerId="ADAL" clId="{0D169940-645B-4A4B-9B29-EAEAEB0C4032}" dt="2024-08-30T13:48:54.208" v="3275" actId="20577"/>
        <pc:sldMkLst>
          <pc:docMk/>
          <pc:sldMk cId="922651574" sldId="279"/>
        </pc:sldMkLst>
        <pc:spChg chg="mod">
          <ac:chgData name="Negron, Ryan N." userId="41a97b09-d71c-4529-914b-0cc340270500" providerId="ADAL" clId="{0D169940-645B-4A4B-9B29-EAEAEB0C4032}" dt="2024-08-30T13:48:54.208" v="3275" actId="20577"/>
          <ac:spMkLst>
            <pc:docMk/>
            <pc:sldMk cId="922651574" sldId="279"/>
            <ac:spMk id="3" creationId="{11EE68B7-2E54-5DBF-44D4-633A91336CAC}"/>
          </ac:spMkLst>
        </pc:spChg>
      </pc:sldChg>
      <pc:sldChg chg="add">
        <pc:chgData name="Negron, Ryan N." userId="41a97b09-d71c-4529-914b-0cc340270500" providerId="ADAL" clId="{0D169940-645B-4A4B-9B29-EAEAEB0C4032}" dt="2024-08-30T13:30:57.056" v="2634" actId="2890"/>
        <pc:sldMkLst>
          <pc:docMk/>
          <pc:sldMk cId="2247291147" sldId="283"/>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007142-8F45-4838-9A99-B710B547F35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12627E7-9D3A-48EC-A18E-A87E1459906A}">
      <dgm:prSet custT="1"/>
      <dgm:spPr/>
      <dgm:t>
        <a:bodyPr/>
        <a:lstStyle/>
        <a:p>
          <a:r>
            <a:rPr lang="en-US" sz="2000" dirty="0"/>
            <a:t>In our first approach, we attempted to predict patrons’ ratings using machine learning, with an output variable mimicking our previous 1-4 rating system.</a:t>
          </a:r>
        </a:p>
      </dgm:t>
    </dgm:pt>
    <dgm:pt modelId="{64A31421-3FE2-43F4-A67C-4410927812F5}" type="parTrans" cxnId="{7F2438F0-435F-4027-8E52-C20A93F15DE1}">
      <dgm:prSet/>
      <dgm:spPr/>
      <dgm:t>
        <a:bodyPr/>
        <a:lstStyle/>
        <a:p>
          <a:endParaRPr lang="en-US"/>
        </a:p>
      </dgm:t>
    </dgm:pt>
    <dgm:pt modelId="{5E4A99A1-DBCD-4937-9B90-5943C000C071}" type="sibTrans" cxnId="{7F2438F0-435F-4027-8E52-C20A93F15DE1}">
      <dgm:prSet/>
      <dgm:spPr/>
      <dgm:t>
        <a:bodyPr/>
        <a:lstStyle/>
        <a:p>
          <a:endParaRPr lang="en-US"/>
        </a:p>
      </dgm:t>
    </dgm:pt>
    <dgm:pt modelId="{2A6A366B-04A0-4F15-B173-39F6A547A80C}">
      <dgm:prSet/>
      <dgm:spPr/>
      <dgm:t>
        <a:bodyPr/>
        <a:lstStyle/>
        <a:p>
          <a:r>
            <a:rPr lang="en-US" dirty="0"/>
            <a:t>Linear Regression is a statistical technique that uses a linear equation to predict the value of a variable (in our case Ratings) based on the value of another variable(s).</a:t>
          </a:r>
        </a:p>
      </dgm:t>
    </dgm:pt>
    <dgm:pt modelId="{2E2A9B62-C966-4229-AA1B-470A6BC6B218}" type="parTrans" cxnId="{138E9A43-3CAA-4219-9768-815BB9B33E56}">
      <dgm:prSet/>
      <dgm:spPr/>
      <dgm:t>
        <a:bodyPr/>
        <a:lstStyle/>
        <a:p>
          <a:endParaRPr lang="en-US"/>
        </a:p>
      </dgm:t>
    </dgm:pt>
    <dgm:pt modelId="{B682D1C3-C633-428C-954A-F0E1B8F6F921}" type="sibTrans" cxnId="{138E9A43-3CAA-4219-9768-815BB9B33E56}">
      <dgm:prSet/>
      <dgm:spPr/>
      <dgm:t>
        <a:bodyPr/>
        <a:lstStyle/>
        <a:p>
          <a:endParaRPr lang="en-US"/>
        </a:p>
      </dgm:t>
    </dgm:pt>
    <dgm:pt modelId="{E662B454-68B9-4981-8552-055CD4F600C8}">
      <dgm:prSet/>
      <dgm:spPr/>
      <dgm:t>
        <a:bodyPr/>
        <a:lstStyle/>
        <a:p>
          <a:r>
            <a:rPr lang="en-US"/>
            <a:t>Using the data we extracted, I wrote several “models” implementing Python machine learning libraries such as statsmodels, scikit-learn, and RandomForest. </a:t>
          </a:r>
        </a:p>
      </dgm:t>
    </dgm:pt>
    <dgm:pt modelId="{9A534502-4C04-4346-A34B-DA6A3999BF59}" type="parTrans" cxnId="{B03444A1-DE48-44FF-BE33-75E1ED050E81}">
      <dgm:prSet/>
      <dgm:spPr/>
      <dgm:t>
        <a:bodyPr/>
        <a:lstStyle/>
        <a:p>
          <a:endParaRPr lang="en-US"/>
        </a:p>
      </dgm:t>
    </dgm:pt>
    <dgm:pt modelId="{A6732AF6-CDA2-4E77-9087-24BD074B45A5}" type="sibTrans" cxnId="{B03444A1-DE48-44FF-BE33-75E1ED050E81}">
      <dgm:prSet/>
      <dgm:spPr/>
      <dgm:t>
        <a:bodyPr/>
        <a:lstStyle/>
        <a:p>
          <a:endParaRPr lang="en-US"/>
        </a:p>
      </dgm:t>
    </dgm:pt>
    <dgm:pt modelId="{BBF250C0-98D3-4EC3-BE66-E15A2B35C017}" type="pres">
      <dgm:prSet presAssocID="{AF007142-8F45-4838-9A99-B710B547F35D}" presName="root" presStyleCnt="0">
        <dgm:presLayoutVars>
          <dgm:dir/>
          <dgm:resizeHandles val="exact"/>
        </dgm:presLayoutVars>
      </dgm:prSet>
      <dgm:spPr/>
    </dgm:pt>
    <dgm:pt modelId="{261CD71D-9874-4508-B2BE-FF4118C8BF73}" type="pres">
      <dgm:prSet presAssocID="{112627E7-9D3A-48EC-A18E-A87E1459906A}" presName="compNode" presStyleCnt="0"/>
      <dgm:spPr/>
    </dgm:pt>
    <dgm:pt modelId="{982AC87B-2712-4658-BBFA-9B89B75EC4FE}" type="pres">
      <dgm:prSet presAssocID="{112627E7-9D3A-48EC-A18E-A87E1459906A}" presName="bgRect" presStyleLbl="bgShp" presStyleIdx="0" presStyleCnt="3"/>
      <dgm:spPr/>
    </dgm:pt>
    <dgm:pt modelId="{6CC2D45F-7AC9-4D62-8D81-9CE6461B1922}" type="pres">
      <dgm:prSet presAssocID="{112627E7-9D3A-48EC-A18E-A87E1459906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93E63C37-D14B-4E09-B060-A1C275C2A548}" type="pres">
      <dgm:prSet presAssocID="{112627E7-9D3A-48EC-A18E-A87E1459906A}" presName="spaceRect" presStyleCnt="0"/>
      <dgm:spPr/>
    </dgm:pt>
    <dgm:pt modelId="{F4C0C576-B60A-4195-AF0C-0A8882448242}" type="pres">
      <dgm:prSet presAssocID="{112627E7-9D3A-48EC-A18E-A87E1459906A}" presName="parTx" presStyleLbl="revTx" presStyleIdx="0" presStyleCnt="3" custScaleX="107970">
        <dgm:presLayoutVars>
          <dgm:chMax val="0"/>
          <dgm:chPref val="0"/>
        </dgm:presLayoutVars>
      </dgm:prSet>
      <dgm:spPr/>
    </dgm:pt>
    <dgm:pt modelId="{9E505354-559E-4F65-B80B-2EF78579688C}" type="pres">
      <dgm:prSet presAssocID="{5E4A99A1-DBCD-4937-9B90-5943C000C071}" presName="sibTrans" presStyleCnt="0"/>
      <dgm:spPr/>
    </dgm:pt>
    <dgm:pt modelId="{B6D123AA-50E1-4075-80A1-EC657606CE9A}" type="pres">
      <dgm:prSet presAssocID="{2A6A366B-04A0-4F15-B173-39F6A547A80C}" presName="compNode" presStyleCnt="0"/>
      <dgm:spPr/>
    </dgm:pt>
    <dgm:pt modelId="{E2557D4B-5D03-4969-91D1-F29EB34A8C23}" type="pres">
      <dgm:prSet presAssocID="{2A6A366B-04A0-4F15-B173-39F6A547A80C}" presName="bgRect" presStyleLbl="bgShp" presStyleIdx="1" presStyleCnt="3"/>
      <dgm:spPr/>
    </dgm:pt>
    <dgm:pt modelId="{00C5E4FF-282A-45F2-922F-93A7299D09F6}" type="pres">
      <dgm:prSet presAssocID="{2A6A366B-04A0-4F15-B173-39F6A547A80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B6C3A0FE-3340-4FDB-B8D3-D7068A200674}" type="pres">
      <dgm:prSet presAssocID="{2A6A366B-04A0-4F15-B173-39F6A547A80C}" presName="spaceRect" presStyleCnt="0"/>
      <dgm:spPr/>
    </dgm:pt>
    <dgm:pt modelId="{64375966-EBA6-423A-B651-C4ACE4827C07}" type="pres">
      <dgm:prSet presAssocID="{2A6A366B-04A0-4F15-B173-39F6A547A80C}" presName="parTx" presStyleLbl="revTx" presStyleIdx="1" presStyleCnt="3">
        <dgm:presLayoutVars>
          <dgm:chMax val="0"/>
          <dgm:chPref val="0"/>
        </dgm:presLayoutVars>
      </dgm:prSet>
      <dgm:spPr/>
    </dgm:pt>
    <dgm:pt modelId="{25F918B3-59BB-41D1-9C58-54E861EB287D}" type="pres">
      <dgm:prSet presAssocID="{B682D1C3-C633-428C-954A-F0E1B8F6F921}" presName="sibTrans" presStyleCnt="0"/>
      <dgm:spPr/>
    </dgm:pt>
    <dgm:pt modelId="{381B7632-D778-4727-AE75-BC5485B1F062}" type="pres">
      <dgm:prSet presAssocID="{E662B454-68B9-4981-8552-055CD4F600C8}" presName="compNode" presStyleCnt="0"/>
      <dgm:spPr/>
    </dgm:pt>
    <dgm:pt modelId="{D67FB392-4240-439A-AC6B-9B67844E30C2}" type="pres">
      <dgm:prSet presAssocID="{E662B454-68B9-4981-8552-055CD4F600C8}" presName="bgRect" presStyleLbl="bgShp" presStyleIdx="2" presStyleCnt="3"/>
      <dgm:spPr/>
    </dgm:pt>
    <dgm:pt modelId="{F5E05024-B2B4-462C-948D-191BBBCA1D27}" type="pres">
      <dgm:prSet presAssocID="{E662B454-68B9-4981-8552-055CD4F600C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843FBB28-D49F-4173-BF08-A63536F5534C}" type="pres">
      <dgm:prSet presAssocID="{E662B454-68B9-4981-8552-055CD4F600C8}" presName="spaceRect" presStyleCnt="0"/>
      <dgm:spPr/>
    </dgm:pt>
    <dgm:pt modelId="{132C8BB5-CA46-4F6D-9F0F-2CFF53D65C91}" type="pres">
      <dgm:prSet presAssocID="{E662B454-68B9-4981-8552-055CD4F600C8}" presName="parTx" presStyleLbl="revTx" presStyleIdx="2" presStyleCnt="3">
        <dgm:presLayoutVars>
          <dgm:chMax val="0"/>
          <dgm:chPref val="0"/>
        </dgm:presLayoutVars>
      </dgm:prSet>
      <dgm:spPr/>
    </dgm:pt>
  </dgm:ptLst>
  <dgm:cxnLst>
    <dgm:cxn modelId="{2B22CC01-30CD-457E-BE1F-92B94F7BA1E2}" type="presOf" srcId="{E662B454-68B9-4981-8552-055CD4F600C8}" destId="{132C8BB5-CA46-4F6D-9F0F-2CFF53D65C91}" srcOrd="0" destOrd="0" presId="urn:microsoft.com/office/officeart/2018/2/layout/IconVerticalSolidList"/>
    <dgm:cxn modelId="{C283FF07-0410-49E1-B4B6-4D30D0C2B2B9}" type="presOf" srcId="{2A6A366B-04A0-4F15-B173-39F6A547A80C}" destId="{64375966-EBA6-423A-B651-C4ACE4827C07}" srcOrd="0" destOrd="0" presId="urn:microsoft.com/office/officeart/2018/2/layout/IconVerticalSolidList"/>
    <dgm:cxn modelId="{F36A3D0A-E195-454C-A17D-3B3E6D920618}" type="presOf" srcId="{112627E7-9D3A-48EC-A18E-A87E1459906A}" destId="{F4C0C576-B60A-4195-AF0C-0A8882448242}" srcOrd="0" destOrd="0" presId="urn:microsoft.com/office/officeart/2018/2/layout/IconVerticalSolidList"/>
    <dgm:cxn modelId="{138E9A43-3CAA-4219-9768-815BB9B33E56}" srcId="{AF007142-8F45-4838-9A99-B710B547F35D}" destId="{2A6A366B-04A0-4F15-B173-39F6A547A80C}" srcOrd="1" destOrd="0" parTransId="{2E2A9B62-C966-4229-AA1B-470A6BC6B218}" sibTransId="{B682D1C3-C633-428C-954A-F0E1B8F6F921}"/>
    <dgm:cxn modelId="{3C38CC86-DF06-4C72-B597-BE049A539EDE}" type="presOf" srcId="{AF007142-8F45-4838-9A99-B710B547F35D}" destId="{BBF250C0-98D3-4EC3-BE66-E15A2B35C017}" srcOrd="0" destOrd="0" presId="urn:microsoft.com/office/officeart/2018/2/layout/IconVerticalSolidList"/>
    <dgm:cxn modelId="{B03444A1-DE48-44FF-BE33-75E1ED050E81}" srcId="{AF007142-8F45-4838-9A99-B710B547F35D}" destId="{E662B454-68B9-4981-8552-055CD4F600C8}" srcOrd="2" destOrd="0" parTransId="{9A534502-4C04-4346-A34B-DA6A3999BF59}" sibTransId="{A6732AF6-CDA2-4E77-9087-24BD074B45A5}"/>
    <dgm:cxn modelId="{7F2438F0-435F-4027-8E52-C20A93F15DE1}" srcId="{AF007142-8F45-4838-9A99-B710B547F35D}" destId="{112627E7-9D3A-48EC-A18E-A87E1459906A}" srcOrd="0" destOrd="0" parTransId="{64A31421-3FE2-43F4-A67C-4410927812F5}" sibTransId="{5E4A99A1-DBCD-4937-9B90-5943C000C071}"/>
    <dgm:cxn modelId="{23C9B056-9D0E-4F6B-A03C-3297406DDC0B}" type="presParOf" srcId="{BBF250C0-98D3-4EC3-BE66-E15A2B35C017}" destId="{261CD71D-9874-4508-B2BE-FF4118C8BF73}" srcOrd="0" destOrd="0" presId="urn:microsoft.com/office/officeart/2018/2/layout/IconVerticalSolidList"/>
    <dgm:cxn modelId="{B8101D1F-9F91-4FDC-ABF3-A340A0B47E55}" type="presParOf" srcId="{261CD71D-9874-4508-B2BE-FF4118C8BF73}" destId="{982AC87B-2712-4658-BBFA-9B89B75EC4FE}" srcOrd="0" destOrd="0" presId="urn:microsoft.com/office/officeart/2018/2/layout/IconVerticalSolidList"/>
    <dgm:cxn modelId="{4CF696CA-62B1-461C-BC5A-1C5AD106C5CF}" type="presParOf" srcId="{261CD71D-9874-4508-B2BE-FF4118C8BF73}" destId="{6CC2D45F-7AC9-4D62-8D81-9CE6461B1922}" srcOrd="1" destOrd="0" presId="urn:microsoft.com/office/officeart/2018/2/layout/IconVerticalSolidList"/>
    <dgm:cxn modelId="{96C0BFAE-6187-45E2-BB41-63991A5BAFD3}" type="presParOf" srcId="{261CD71D-9874-4508-B2BE-FF4118C8BF73}" destId="{93E63C37-D14B-4E09-B060-A1C275C2A548}" srcOrd="2" destOrd="0" presId="urn:microsoft.com/office/officeart/2018/2/layout/IconVerticalSolidList"/>
    <dgm:cxn modelId="{86854F27-B0EF-49B0-A45F-0CFB10F40700}" type="presParOf" srcId="{261CD71D-9874-4508-B2BE-FF4118C8BF73}" destId="{F4C0C576-B60A-4195-AF0C-0A8882448242}" srcOrd="3" destOrd="0" presId="urn:microsoft.com/office/officeart/2018/2/layout/IconVerticalSolidList"/>
    <dgm:cxn modelId="{21A5B8B8-FA02-40B7-8D36-31CE4135B3D3}" type="presParOf" srcId="{BBF250C0-98D3-4EC3-BE66-E15A2B35C017}" destId="{9E505354-559E-4F65-B80B-2EF78579688C}" srcOrd="1" destOrd="0" presId="urn:microsoft.com/office/officeart/2018/2/layout/IconVerticalSolidList"/>
    <dgm:cxn modelId="{75632EDB-C94E-47C5-9C7B-8242A686AE65}" type="presParOf" srcId="{BBF250C0-98D3-4EC3-BE66-E15A2B35C017}" destId="{B6D123AA-50E1-4075-80A1-EC657606CE9A}" srcOrd="2" destOrd="0" presId="urn:microsoft.com/office/officeart/2018/2/layout/IconVerticalSolidList"/>
    <dgm:cxn modelId="{6D3A7165-B3C5-4EAB-8D03-7CE93B37A173}" type="presParOf" srcId="{B6D123AA-50E1-4075-80A1-EC657606CE9A}" destId="{E2557D4B-5D03-4969-91D1-F29EB34A8C23}" srcOrd="0" destOrd="0" presId="urn:microsoft.com/office/officeart/2018/2/layout/IconVerticalSolidList"/>
    <dgm:cxn modelId="{401E9C53-E6A2-4392-B45C-DFE5612201F0}" type="presParOf" srcId="{B6D123AA-50E1-4075-80A1-EC657606CE9A}" destId="{00C5E4FF-282A-45F2-922F-93A7299D09F6}" srcOrd="1" destOrd="0" presId="urn:microsoft.com/office/officeart/2018/2/layout/IconVerticalSolidList"/>
    <dgm:cxn modelId="{2431A2A4-7496-4BAF-8217-BEAA4E777B1A}" type="presParOf" srcId="{B6D123AA-50E1-4075-80A1-EC657606CE9A}" destId="{B6C3A0FE-3340-4FDB-B8D3-D7068A200674}" srcOrd="2" destOrd="0" presId="urn:microsoft.com/office/officeart/2018/2/layout/IconVerticalSolidList"/>
    <dgm:cxn modelId="{98548267-D435-4945-BD7E-F82274B5F5C8}" type="presParOf" srcId="{B6D123AA-50E1-4075-80A1-EC657606CE9A}" destId="{64375966-EBA6-423A-B651-C4ACE4827C07}" srcOrd="3" destOrd="0" presId="urn:microsoft.com/office/officeart/2018/2/layout/IconVerticalSolidList"/>
    <dgm:cxn modelId="{F95533B5-6F6D-48ED-8A73-7807657821A5}" type="presParOf" srcId="{BBF250C0-98D3-4EC3-BE66-E15A2B35C017}" destId="{25F918B3-59BB-41D1-9C58-54E861EB287D}" srcOrd="3" destOrd="0" presId="urn:microsoft.com/office/officeart/2018/2/layout/IconVerticalSolidList"/>
    <dgm:cxn modelId="{A27E9B1C-5742-45ED-8D9B-F88466E3C905}" type="presParOf" srcId="{BBF250C0-98D3-4EC3-BE66-E15A2B35C017}" destId="{381B7632-D778-4727-AE75-BC5485B1F062}" srcOrd="4" destOrd="0" presId="urn:microsoft.com/office/officeart/2018/2/layout/IconVerticalSolidList"/>
    <dgm:cxn modelId="{664F6BAE-6ED8-4BB1-94AE-CAD45E8BF5C6}" type="presParOf" srcId="{381B7632-D778-4727-AE75-BC5485B1F062}" destId="{D67FB392-4240-439A-AC6B-9B67844E30C2}" srcOrd="0" destOrd="0" presId="urn:microsoft.com/office/officeart/2018/2/layout/IconVerticalSolidList"/>
    <dgm:cxn modelId="{F6CA450A-D386-4F85-B831-D9CCE8BAD079}" type="presParOf" srcId="{381B7632-D778-4727-AE75-BC5485B1F062}" destId="{F5E05024-B2B4-462C-948D-191BBBCA1D27}" srcOrd="1" destOrd="0" presId="urn:microsoft.com/office/officeart/2018/2/layout/IconVerticalSolidList"/>
    <dgm:cxn modelId="{F4B371CE-BC76-4990-924A-26C51B8B0D0E}" type="presParOf" srcId="{381B7632-D778-4727-AE75-BC5485B1F062}" destId="{843FBB28-D49F-4173-BF08-A63536F5534C}" srcOrd="2" destOrd="0" presId="urn:microsoft.com/office/officeart/2018/2/layout/IconVerticalSolidList"/>
    <dgm:cxn modelId="{A3AD7775-FF67-4189-AFEB-4E4EB68D8B71}" type="presParOf" srcId="{381B7632-D778-4727-AE75-BC5485B1F062}" destId="{132C8BB5-CA46-4F6D-9F0F-2CFF53D65C91}"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7A57EE-4EFE-4FFC-9933-4512C5F750D2}" type="doc">
      <dgm:prSet loTypeId="urn:microsoft.com/office/officeart/2005/8/layout/vProcess5" loCatId="process" qsTypeId="urn:microsoft.com/office/officeart/2005/8/quickstyle/simple5" qsCatId="simple" csTypeId="urn:microsoft.com/office/officeart/2005/8/colors/colorful2" csCatId="colorful"/>
      <dgm:spPr/>
      <dgm:t>
        <a:bodyPr/>
        <a:lstStyle/>
        <a:p>
          <a:endParaRPr lang="en-US"/>
        </a:p>
      </dgm:t>
    </dgm:pt>
    <dgm:pt modelId="{25786B4D-B54A-41E9-A087-5A2B2843C841}">
      <dgm:prSet/>
      <dgm:spPr/>
      <dgm:t>
        <a:bodyPr/>
        <a:lstStyle/>
        <a:p>
          <a:r>
            <a:rPr lang="en-US"/>
            <a:t>We revised our approach to predict satisfaction as a binary event (satisfied vs. unsatisfied). </a:t>
          </a:r>
        </a:p>
      </dgm:t>
    </dgm:pt>
    <dgm:pt modelId="{CE196E4B-AEF4-4325-B112-90824A632BC2}" type="parTrans" cxnId="{ADF17C40-5B93-4552-9565-EDB2CFF66767}">
      <dgm:prSet/>
      <dgm:spPr/>
      <dgm:t>
        <a:bodyPr/>
        <a:lstStyle/>
        <a:p>
          <a:endParaRPr lang="en-US"/>
        </a:p>
      </dgm:t>
    </dgm:pt>
    <dgm:pt modelId="{89E18BD4-7161-4F48-A60A-2E3364D1D289}" type="sibTrans" cxnId="{ADF17C40-5B93-4552-9565-EDB2CFF66767}">
      <dgm:prSet/>
      <dgm:spPr/>
      <dgm:t>
        <a:bodyPr/>
        <a:lstStyle/>
        <a:p>
          <a:endParaRPr lang="en-US"/>
        </a:p>
      </dgm:t>
    </dgm:pt>
    <dgm:pt modelId="{6C04DB00-A2E8-4280-9CC5-A9AF10E55D3E}">
      <dgm:prSet/>
      <dgm:spPr/>
      <dgm:t>
        <a:bodyPr/>
        <a:lstStyle/>
        <a:p>
          <a:r>
            <a:rPr lang="en-US"/>
            <a:t>Ratings of 1-3 were categorized as “Unsatisfied,” and a rating of 4 as “Satisfied.”</a:t>
          </a:r>
        </a:p>
      </dgm:t>
    </dgm:pt>
    <dgm:pt modelId="{7ABA19F5-8355-466B-A101-BCAEAE0A7954}" type="parTrans" cxnId="{F6CCF8A4-1361-48C0-97A7-9DD7B952D9DB}">
      <dgm:prSet/>
      <dgm:spPr/>
      <dgm:t>
        <a:bodyPr/>
        <a:lstStyle/>
        <a:p>
          <a:endParaRPr lang="en-US"/>
        </a:p>
      </dgm:t>
    </dgm:pt>
    <dgm:pt modelId="{926546CC-D2FF-456C-BE3D-BD26F8F05ADD}" type="sibTrans" cxnId="{F6CCF8A4-1361-48C0-97A7-9DD7B952D9DB}">
      <dgm:prSet/>
      <dgm:spPr/>
      <dgm:t>
        <a:bodyPr/>
        <a:lstStyle/>
        <a:p>
          <a:endParaRPr lang="en-US"/>
        </a:p>
      </dgm:t>
    </dgm:pt>
    <dgm:pt modelId="{595BCDA7-B62D-4D6F-8E70-1E463E9DE058}">
      <dgm:prSet/>
      <dgm:spPr/>
      <dgm:t>
        <a:bodyPr/>
        <a:lstStyle/>
        <a:p>
          <a:r>
            <a:rPr lang="en-US"/>
            <a:t>I then used similar modeling techniques to model 1, implementing the sentiment scores as additional input variables. </a:t>
          </a:r>
        </a:p>
      </dgm:t>
    </dgm:pt>
    <dgm:pt modelId="{4B85BD63-E59E-4383-8AA1-2FAA92FFD52D}" type="parTrans" cxnId="{4D150B09-4600-4112-8EE8-3A3A97EDF88E}">
      <dgm:prSet/>
      <dgm:spPr/>
      <dgm:t>
        <a:bodyPr/>
        <a:lstStyle/>
        <a:p>
          <a:endParaRPr lang="en-US"/>
        </a:p>
      </dgm:t>
    </dgm:pt>
    <dgm:pt modelId="{1CF6315F-1FDA-490C-A80E-10DD239F4B78}" type="sibTrans" cxnId="{4D150B09-4600-4112-8EE8-3A3A97EDF88E}">
      <dgm:prSet/>
      <dgm:spPr/>
      <dgm:t>
        <a:bodyPr/>
        <a:lstStyle/>
        <a:p>
          <a:endParaRPr lang="en-US"/>
        </a:p>
      </dgm:t>
    </dgm:pt>
    <dgm:pt modelId="{5A3A5E35-0D26-4541-BD18-74CDBC84769B}" type="pres">
      <dgm:prSet presAssocID="{D67A57EE-4EFE-4FFC-9933-4512C5F750D2}" presName="outerComposite" presStyleCnt="0">
        <dgm:presLayoutVars>
          <dgm:chMax val="5"/>
          <dgm:dir/>
          <dgm:resizeHandles val="exact"/>
        </dgm:presLayoutVars>
      </dgm:prSet>
      <dgm:spPr/>
    </dgm:pt>
    <dgm:pt modelId="{3879A9FE-8B9D-4311-9B9C-E4D722003B39}" type="pres">
      <dgm:prSet presAssocID="{D67A57EE-4EFE-4FFC-9933-4512C5F750D2}" presName="dummyMaxCanvas" presStyleCnt="0">
        <dgm:presLayoutVars/>
      </dgm:prSet>
      <dgm:spPr/>
    </dgm:pt>
    <dgm:pt modelId="{4F374C68-F38F-4378-9FD1-481E6DC4D6E3}" type="pres">
      <dgm:prSet presAssocID="{D67A57EE-4EFE-4FFC-9933-4512C5F750D2}" presName="ThreeNodes_1" presStyleLbl="node1" presStyleIdx="0" presStyleCnt="3">
        <dgm:presLayoutVars>
          <dgm:bulletEnabled val="1"/>
        </dgm:presLayoutVars>
      </dgm:prSet>
      <dgm:spPr/>
    </dgm:pt>
    <dgm:pt modelId="{38EB3D89-1DB2-448F-99BB-A8089F1EBDEE}" type="pres">
      <dgm:prSet presAssocID="{D67A57EE-4EFE-4FFC-9933-4512C5F750D2}" presName="ThreeNodes_2" presStyleLbl="node1" presStyleIdx="1" presStyleCnt="3">
        <dgm:presLayoutVars>
          <dgm:bulletEnabled val="1"/>
        </dgm:presLayoutVars>
      </dgm:prSet>
      <dgm:spPr/>
    </dgm:pt>
    <dgm:pt modelId="{B68D03BE-4E30-435C-A5AF-67469DF9D319}" type="pres">
      <dgm:prSet presAssocID="{D67A57EE-4EFE-4FFC-9933-4512C5F750D2}" presName="ThreeNodes_3" presStyleLbl="node1" presStyleIdx="2" presStyleCnt="3">
        <dgm:presLayoutVars>
          <dgm:bulletEnabled val="1"/>
        </dgm:presLayoutVars>
      </dgm:prSet>
      <dgm:spPr/>
    </dgm:pt>
    <dgm:pt modelId="{1B3A1470-9224-4323-BC1D-977B2B975DE8}" type="pres">
      <dgm:prSet presAssocID="{D67A57EE-4EFE-4FFC-9933-4512C5F750D2}" presName="ThreeConn_1-2" presStyleLbl="fgAccFollowNode1" presStyleIdx="0" presStyleCnt="2">
        <dgm:presLayoutVars>
          <dgm:bulletEnabled val="1"/>
        </dgm:presLayoutVars>
      </dgm:prSet>
      <dgm:spPr/>
    </dgm:pt>
    <dgm:pt modelId="{F64EC8A8-B09F-4A2B-BAA2-D9DF7BB9C224}" type="pres">
      <dgm:prSet presAssocID="{D67A57EE-4EFE-4FFC-9933-4512C5F750D2}" presName="ThreeConn_2-3" presStyleLbl="fgAccFollowNode1" presStyleIdx="1" presStyleCnt="2">
        <dgm:presLayoutVars>
          <dgm:bulletEnabled val="1"/>
        </dgm:presLayoutVars>
      </dgm:prSet>
      <dgm:spPr/>
    </dgm:pt>
    <dgm:pt modelId="{6254CC25-11F3-4FCB-8370-26EF96EABC50}" type="pres">
      <dgm:prSet presAssocID="{D67A57EE-4EFE-4FFC-9933-4512C5F750D2}" presName="ThreeNodes_1_text" presStyleLbl="node1" presStyleIdx="2" presStyleCnt="3">
        <dgm:presLayoutVars>
          <dgm:bulletEnabled val="1"/>
        </dgm:presLayoutVars>
      </dgm:prSet>
      <dgm:spPr/>
    </dgm:pt>
    <dgm:pt modelId="{88C041B0-5D4C-49D1-8A6B-4F0F5BB220C0}" type="pres">
      <dgm:prSet presAssocID="{D67A57EE-4EFE-4FFC-9933-4512C5F750D2}" presName="ThreeNodes_2_text" presStyleLbl="node1" presStyleIdx="2" presStyleCnt="3">
        <dgm:presLayoutVars>
          <dgm:bulletEnabled val="1"/>
        </dgm:presLayoutVars>
      </dgm:prSet>
      <dgm:spPr/>
    </dgm:pt>
    <dgm:pt modelId="{B9DBADA9-0D36-46D1-A860-BEC146B581D6}" type="pres">
      <dgm:prSet presAssocID="{D67A57EE-4EFE-4FFC-9933-4512C5F750D2}" presName="ThreeNodes_3_text" presStyleLbl="node1" presStyleIdx="2" presStyleCnt="3">
        <dgm:presLayoutVars>
          <dgm:bulletEnabled val="1"/>
        </dgm:presLayoutVars>
      </dgm:prSet>
      <dgm:spPr/>
    </dgm:pt>
  </dgm:ptLst>
  <dgm:cxnLst>
    <dgm:cxn modelId="{4D150B09-4600-4112-8EE8-3A3A97EDF88E}" srcId="{D67A57EE-4EFE-4FFC-9933-4512C5F750D2}" destId="{595BCDA7-B62D-4D6F-8E70-1E463E9DE058}" srcOrd="2" destOrd="0" parTransId="{4B85BD63-E59E-4383-8AA1-2FAA92FFD52D}" sibTransId="{1CF6315F-1FDA-490C-A80E-10DD239F4B78}"/>
    <dgm:cxn modelId="{ADF17C40-5B93-4552-9565-EDB2CFF66767}" srcId="{D67A57EE-4EFE-4FFC-9933-4512C5F750D2}" destId="{25786B4D-B54A-41E9-A087-5A2B2843C841}" srcOrd="0" destOrd="0" parTransId="{CE196E4B-AEF4-4325-B112-90824A632BC2}" sibTransId="{89E18BD4-7161-4F48-A60A-2E3364D1D289}"/>
    <dgm:cxn modelId="{412A3844-9839-4405-B452-E0F009926B84}" type="presOf" srcId="{6C04DB00-A2E8-4280-9CC5-A9AF10E55D3E}" destId="{88C041B0-5D4C-49D1-8A6B-4F0F5BB220C0}" srcOrd="1" destOrd="0" presId="urn:microsoft.com/office/officeart/2005/8/layout/vProcess5"/>
    <dgm:cxn modelId="{51AA7B45-142A-46D8-AD0B-0A4ADAE80C29}" type="presOf" srcId="{25786B4D-B54A-41E9-A087-5A2B2843C841}" destId="{4F374C68-F38F-4378-9FD1-481E6DC4D6E3}" srcOrd="0" destOrd="0" presId="urn:microsoft.com/office/officeart/2005/8/layout/vProcess5"/>
    <dgm:cxn modelId="{7B17B045-5039-49DE-B504-695F96ABA005}" type="presOf" srcId="{25786B4D-B54A-41E9-A087-5A2B2843C841}" destId="{6254CC25-11F3-4FCB-8370-26EF96EABC50}" srcOrd="1" destOrd="0" presId="urn:microsoft.com/office/officeart/2005/8/layout/vProcess5"/>
    <dgm:cxn modelId="{683C536F-6AC4-4D30-8093-9103068E9CFA}" type="presOf" srcId="{6C04DB00-A2E8-4280-9CC5-A9AF10E55D3E}" destId="{38EB3D89-1DB2-448F-99BB-A8089F1EBDEE}" srcOrd="0" destOrd="0" presId="urn:microsoft.com/office/officeart/2005/8/layout/vProcess5"/>
    <dgm:cxn modelId="{B3C73256-59EC-4432-8B62-E13ADB54D9AF}" type="presOf" srcId="{D67A57EE-4EFE-4FFC-9933-4512C5F750D2}" destId="{5A3A5E35-0D26-4541-BD18-74CDBC84769B}" srcOrd="0" destOrd="0" presId="urn:microsoft.com/office/officeart/2005/8/layout/vProcess5"/>
    <dgm:cxn modelId="{13213D96-126B-4E6D-8BF0-2C792A54AED6}" type="presOf" srcId="{595BCDA7-B62D-4D6F-8E70-1E463E9DE058}" destId="{B68D03BE-4E30-435C-A5AF-67469DF9D319}" srcOrd="0" destOrd="0" presId="urn:microsoft.com/office/officeart/2005/8/layout/vProcess5"/>
    <dgm:cxn modelId="{69721CA3-B256-46ED-8D16-043CFE672DEB}" type="presOf" srcId="{926546CC-D2FF-456C-BE3D-BD26F8F05ADD}" destId="{F64EC8A8-B09F-4A2B-BAA2-D9DF7BB9C224}" srcOrd="0" destOrd="0" presId="urn:microsoft.com/office/officeart/2005/8/layout/vProcess5"/>
    <dgm:cxn modelId="{F6CCF8A4-1361-48C0-97A7-9DD7B952D9DB}" srcId="{D67A57EE-4EFE-4FFC-9933-4512C5F750D2}" destId="{6C04DB00-A2E8-4280-9CC5-A9AF10E55D3E}" srcOrd="1" destOrd="0" parTransId="{7ABA19F5-8355-466B-A101-BCAEAE0A7954}" sibTransId="{926546CC-D2FF-456C-BE3D-BD26F8F05ADD}"/>
    <dgm:cxn modelId="{0C0ED0A7-44AD-40DE-936E-F19A73021C2B}" type="presOf" srcId="{89E18BD4-7161-4F48-A60A-2E3364D1D289}" destId="{1B3A1470-9224-4323-BC1D-977B2B975DE8}" srcOrd="0" destOrd="0" presId="urn:microsoft.com/office/officeart/2005/8/layout/vProcess5"/>
    <dgm:cxn modelId="{C25F6BEB-3DDF-4D1E-BFA2-BC1267FEAD6B}" type="presOf" srcId="{595BCDA7-B62D-4D6F-8E70-1E463E9DE058}" destId="{B9DBADA9-0D36-46D1-A860-BEC146B581D6}" srcOrd="1" destOrd="0" presId="urn:microsoft.com/office/officeart/2005/8/layout/vProcess5"/>
    <dgm:cxn modelId="{1005D982-5914-468A-A7A0-D966C87D70A9}" type="presParOf" srcId="{5A3A5E35-0D26-4541-BD18-74CDBC84769B}" destId="{3879A9FE-8B9D-4311-9B9C-E4D722003B39}" srcOrd="0" destOrd="0" presId="urn:microsoft.com/office/officeart/2005/8/layout/vProcess5"/>
    <dgm:cxn modelId="{12B8510C-CA12-475E-BE0D-C06C68ACB5AE}" type="presParOf" srcId="{5A3A5E35-0D26-4541-BD18-74CDBC84769B}" destId="{4F374C68-F38F-4378-9FD1-481E6DC4D6E3}" srcOrd="1" destOrd="0" presId="urn:microsoft.com/office/officeart/2005/8/layout/vProcess5"/>
    <dgm:cxn modelId="{475185C7-794E-4B15-BA2C-F5E4F5A7CA21}" type="presParOf" srcId="{5A3A5E35-0D26-4541-BD18-74CDBC84769B}" destId="{38EB3D89-1DB2-448F-99BB-A8089F1EBDEE}" srcOrd="2" destOrd="0" presId="urn:microsoft.com/office/officeart/2005/8/layout/vProcess5"/>
    <dgm:cxn modelId="{B9DA115F-9408-48F2-9AC5-1BCFACBF2026}" type="presParOf" srcId="{5A3A5E35-0D26-4541-BD18-74CDBC84769B}" destId="{B68D03BE-4E30-435C-A5AF-67469DF9D319}" srcOrd="3" destOrd="0" presId="urn:microsoft.com/office/officeart/2005/8/layout/vProcess5"/>
    <dgm:cxn modelId="{E1444650-6124-416A-BB3F-D692DD990092}" type="presParOf" srcId="{5A3A5E35-0D26-4541-BD18-74CDBC84769B}" destId="{1B3A1470-9224-4323-BC1D-977B2B975DE8}" srcOrd="4" destOrd="0" presId="urn:microsoft.com/office/officeart/2005/8/layout/vProcess5"/>
    <dgm:cxn modelId="{E77B1E5B-AF4F-4714-A715-EB63DE610219}" type="presParOf" srcId="{5A3A5E35-0D26-4541-BD18-74CDBC84769B}" destId="{F64EC8A8-B09F-4A2B-BAA2-D9DF7BB9C224}" srcOrd="5" destOrd="0" presId="urn:microsoft.com/office/officeart/2005/8/layout/vProcess5"/>
    <dgm:cxn modelId="{1BCF913E-A4B8-4431-B4DE-DF99C6844E40}" type="presParOf" srcId="{5A3A5E35-0D26-4541-BD18-74CDBC84769B}" destId="{6254CC25-11F3-4FCB-8370-26EF96EABC50}" srcOrd="6" destOrd="0" presId="urn:microsoft.com/office/officeart/2005/8/layout/vProcess5"/>
    <dgm:cxn modelId="{BD23A5E5-6F54-4387-9948-0F14A9CA3644}" type="presParOf" srcId="{5A3A5E35-0D26-4541-BD18-74CDBC84769B}" destId="{88C041B0-5D4C-49D1-8A6B-4F0F5BB220C0}" srcOrd="7" destOrd="0" presId="urn:microsoft.com/office/officeart/2005/8/layout/vProcess5"/>
    <dgm:cxn modelId="{56C5FA3E-CD9E-454A-B1E8-471FDADF58A4}" type="presParOf" srcId="{5A3A5E35-0D26-4541-BD18-74CDBC84769B}" destId="{B9DBADA9-0D36-46D1-A860-BEC146B581D6}"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FCAE4D-5200-4D54-B724-C314BD7CDB01}" type="doc">
      <dgm:prSet loTypeId="urn:microsoft.com/office/officeart/2018/2/layout/IconVerticalSolidList" loCatId="icon" qsTypeId="urn:microsoft.com/office/officeart/2005/8/quickstyle/simple1" qsCatId="simple" csTypeId="urn:microsoft.com/office/officeart/2018/5/colors/Iconchunking_neutralbg_accent5_2" csCatId="accent5" phldr="1"/>
      <dgm:spPr/>
      <dgm:t>
        <a:bodyPr/>
        <a:lstStyle/>
        <a:p>
          <a:endParaRPr lang="en-US"/>
        </a:p>
      </dgm:t>
    </dgm:pt>
    <dgm:pt modelId="{57CD1B70-2C5B-4C97-AD6E-87CF96D37F50}">
      <dgm:prSet/>
      <dgm:spPr/>
      <dgm:t>
        <a:bodyPr/>
        <a:lstStyle/>
        <a:p>
          <a:r>
            <a:rPr lang="en-US" dirty="0"/>
            <a:t>We utilized natural language processing to extract key topics from chat transcripts. This model successfully identified language associated with higher and lower ratings.</a:t>
          </a:r>
        </a:p>
      </dgm:t>
    </dgm:pt>
    <dgm:pt modelId="{0444B235-6A3C-45C9-91FA-0F5D091D782F}" type="parTrans" cxnId="{4DC6750F-7000-48E9-A947-990233FA5418}">
      <dgm:prSet/>
      <dgm:spPr/>
      <dgm:t>
        <a:bodyPr/>
        <a:lstStyle/>
        <a:p>
          <a:endParaRPr lang="en-US"/>
        </a:p>
      </dgm:t>
    </dgm:pt>
    <dgm:pt modelId="{50BD895D-ED2E-40EE-BC50-EFCE6EF3AA16}" type="sibTrans" cxnId="{4DC6750F-7000-48E9-A947-990233FA5418}">
      <dgm:prSet/>
      <dgm:spPr/>
      <dgm:t>
        <a:bodyPr/>
        <a:lstStyle/>
        <a:p>
          <a:endParaRPr lang="en-US"/>
        </a:p>
      </dgm:t>
    </dgm:pt>
    <dgm:pt modelId="{4BCA620B-1D20-45BF-A2E5-BB9AC97D2F30}">
      <dgm:prSet/>
      <dgm:spPr/>
      <dgm:t>
        <a:bodyPr/>
        <a:lstStyle/>
        <a:p>
          <a:r>
            <a:rPr lang="en-US" dirty="0"/>
            <a:t>Positive interactions often included phrases like “Thank you very much,” while negative ones included “don’t,” “cannot,” or “don’t know.” </a:t>
          </a:r>
        </a:p>
      </dgm:t>
    </dgm:pt>
    <dgm:pt modelId="{4EFF5227-3CC0-4E88-BF11-4997DE6C98E2}" type="parTrans" cxnId="{EFA7DB75-3C8A-4B9F-999C-2FE2FE22CD7C}">
      <dgm:prSet/>
      <dgm:spPr/>
      <dgm:t>
        <a:bodyPr/>
        <a:lstStyle/>
        <a:p>
          <a:endParaRPr lang="en-US"/>
        </a:p>
      </dgm:t>
    </dgm:pt>
    <dgm:pt modelId="{C71A3136-EE95-482F-AEB9-E453B805D41C}" type="sibTrans" cxnId="{EFA7DB75-3C8A-4B9F-999C-2FE2FE22CD7C}">
      <dgm:prSet/>
      <dgm:spPr/>
      <dgm:t>
        <a:bodyPr/>
        <a:lstStyle/>
        <a:p>
          <a:endParaRPr lang="en-US"/>
        </a:p>
      </dgm:t>
    </dgm:pt>
    <dgm:pt modelId="{79A860B8-FD6F-47F8-87EE-9E8CAC1683B5}">
      <dgm:prSet/>
      <dgm:spPr/>
      <dgm:t>
        <a:bodyPr/>
        <a:lstStyle/>
        <a:p>
          <a:r>
            <a:rPr lang="en-US"/>
            <a:t>However, this model was initially designed for review analysis, not raw transcript analysis. Applying it to review comments, as we plan to do with our NPS scoring system, could yield more significant results.</a:t>
          </a:r>
        </a:p>
      </dgm:t>
    </dgm:pt>
    <dgm:pt modelId="{6AFE26E5-4BF9-49AF-B867-5D1E04B7279E}" type="parTrans" cxnId="{BF64AC39-22C8-4050-A44E-56FF1C6A2BA1}">
      <dgm:prSet/>
      <dgm:spPr/>
      <dgm:t>
        <a:bodyPr/>
        <a:lstStyle/>
        <a:p>
          <a:endParaRPr lang="en-US"/>
        </a:p>
      </dgm:t>
    </dgm:pt>
    <dgm:pt modelId="{625893D2-9C04-426E-B0F0-4ED24AB9A254}" type="sibTrans" cxnId="{BF64AC39-22C8-4050-A44E-56FF1C6A2BA1}">
      <dgm:prSet/>
      <dgm:spPr/>
      <dgm:t>
        <a:bodyPr/>
        <a:lstStyle/>
        <a:p>
          <a:endParaRPr lang="en-US"/>
        </a:p>
      </dgm:t>
    </dgm:pt>
    <dgm:pt modelId="{6EB249AB-C310-42FE-AD7E-B8B2AA83D2E6}" type="pres">
      <dgm:prSet presAssocID="{60FCAE4D-5200-4D54-B724-C314BD7CDB01}" presName="root" presStyleCnt="0">
        <dgm:presLayoutVars>
          <dgm:dir/>
          <dgm:resizeHandles val="exact"/>
        </dgm:presLayoutVars>
      </dgm:prSet>
      <dgm:spPr/>
    </dgm:pt>
    <dgm:pt modelId="{C637A3AC-D773-41D9-86E8-AF969576E50F}" type="pres">
      <dgm:prSet presAssocID="{57CD1B70-2C5B-4C97-AD6E-87CF96D37F50}" presName="compNode" presStyleCnt="0"/>
      <dgm:spPr/>
    </dgm:pt>
    <dgm:pt modelId="{3A504F36-1329-4B39-BEF8-1FA4D668182D}" type="pres">
      <dgm:prSet presAssocID="{57CD1B70-2C5B-4C97-AD6E-87CF96D37F50}" presName="bgRect" presStyleLbl="bgShp" presStyleIdx="0" presStyleCnt="3"/>
      <dgm:spPr/>
    </dgm:pt>
    <dgm:pt modelId="{04E5CD25-DDB7-4184-9F4A-2F427212FD23}" type="pres">
      <dgm:prSet presAssocID="{57CD1B70-2C5B-4C97-AD6E-87CF96D37F5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EEF412F9-7177-403F-9447-B3906EB9A0C0}" type="pres">
      <dgm:prSet presAssocID="{57CD1B70-2C5B-4C97-AD6E-87CF96D37F50}" presName="spaceRect" presStyleCnt="0"/>
      <dgm:spPr/>
    </dgm:pt>
    <dgm:pt modelId="{936C706F-712E-489E-961F-E9257C9648D4}" type="pres">
      <dgm:prSet presAssocID="{57CD1B70-2C5B-4C97-AD6E-87CF96D37F50}" presName="parTx" presStyleLbl="revTx" presStyleIdx="0" presStyleCnt="3">
        <dgm:presLayoutVars>
          <dgm:chMax val="0"/>
          <dgm:chPref val="0"/>
        </dgm:presLayoutVars>
      </dgm:prSet>
      <dgm:spPr/>
    </dgm:pt>
    <dgm:pt modelId="{B9D3C72C-AABE-44B3-840B-B4F5C1FEBF3C}" type="pres">
      <dgm:prSet presAssocID="{50BD895D-ED2E-40EE-BC50-EFCE6EF3AA16}" presName="sibTrans" presStyleCnt="0"/>
      <dgm:spPr/>
    </dgm:pt>
    <dgm:pt modelId="{4E9875D9-5378-4B24-A7CD-59D5C1E9D9EB}" type="pres">
      <dgm:prSet presAssocID="{4BCA620B-1D20-45BF-A2E5-BB9AC97D2F30}" presName="compNode" presStyleCnt="0"/>
      <dgm:spPr/>
    </dgm:pt>
    <dgm:pt modelId="{5E68C4CA-6D00-4647-9E2C-3E2C7C77125E}" type="pres">
      <dgm:prSet presAssocID="{4BCA620B-1D20-45BF-A2E5-BB9AC97D2F30}" presName="bgRect" presStyleLbl="bgShp" presStyleIdx="1" presStyleCnt="3"/>
      <dgm:spPr/>
    </dgm:pt>
    <dgm:pt modelId="{1FFC86EE-10D8-4DFD-8FE2-9EB804588011}" type="pres">
      <dgm:prSet presAssocID="{4BCA620B-1D20-45BF-A2E5-BB9AC97D2F3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humbs Up Sign"/>
        </a:ext>
      </dgm:extLst>
    </dgm:pt>
    <dgm:pt modelId="{BBA01227-26D2-4385-A828-A90600C04A65}" type="pres">
      <dgm:prSet presAssocID="{4BCA620B-1D20-45BF-A2E5-BB9AC97D2F30}" presName="spaceRect" presStyleCnt="0"/>
      <dgm:spPr/>
    </dgm:pt>
    <dgm:pt modelId="{5B02AA29-6BCA-4BA2-8289-94A653C9B639}" type="pres">
      <dgm:prSet presAssocID="{4BCA620B-1D20-45BF-A2E5-BB9AC97D2F30}" presName="parTx" presStyleLbl="revTx" presStyleIdx="1" presStyleCnt="3">
        <dgm:presLayoutVars>
          <dgm:chMax val="0"/>
          <dgm:chPref val="0"/>
        </dgm:presLayoutVars>
      </dgm:prSet>
      <dgm:spPr/>
    </dgm:pt>
    <dgm:pt modelId="{22E361A2-667C-47D5-9A71-3EF97D67FF36}" type="pres">
      <dgm:prSet presAssocID="{C71A3136-EE95-482F-AEB9-E453B805D41C}" presName="sibTrans" presStyleCnt="0"/>
      <dgm:spPr/>
    </dgm:pt>
    <dgm:pt modelId="{0D05CC5B-F935-4959-9750-11C4C2ACF9AF}" type="pres">
      <dgm:prSet presAssocID="{79A860B8-FD6F-47F8-87EE-9E8CAC1683B5}" presName="compNode" presStyleCnt="0"/>
      <dgm:spPr/>
    </dgm:pt>
    <dgm:pt modelId="{F4041DFA-8C76-4F7D-BAC7-CCD8577E02C9}" type="pres">
      <dgm:prSet presAssocID="{79A860B8-FD6F-47F8-87EE-9E8CAC1683B5}" presName="bgRect" presStyleLbl="bgShp" presStyleIdx="2" presStyleCnt="3"/>
      <dgm:spPr/>
    </dgm:pt>
    <dgm:pt modelId="{3CBF6775-6C0E-41FC-9E1F-E0607560868B}" type="pres">
      <dgm:prSet presAssocID="{79A860B8-FD6F-47F8-87EE-9E8CAC1683B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otes"/>
        </a:ext>
      </dgm:extLst>
    </dgm:pt>
    <dgm:pt modelId="{9B07351F-7432-496E-8CA6-98D7F540F5A4}" type="pres">
      <dgm:prSet presAssocID="{79A860B8-FD6F-47F8-87EE-9E8CAC1683B5}" presName="spaceRect" presStyleCnt="0"/>
      <dgm:spPr/>
    </dgm:pt>
    <dgm:pt modelId="{35E57F40-4D63-4248-A852-5B0DC1D19FC1}" type="pres">
      <dgm:prSet presAssocID="{79A860B8-FD6F-47F8-87EE-9E8CAC1683B5}" presName="parTx" presStyleLbl="revTx" presStyleIdx="2" presStyleCnt="3">
        <dgm:presLayoutVars>
          <dgm:chMax val="0"/>
          <dgm:chPref val="0"/>
        </dgm:presLayoutVars>
      </dgm:prSet>
      <dgm:spPr/>
    </dgm:pt>
  </dgm:ptLst>
  <dgm:cxnLst>
    <dgm:cxn modelId="{4DC6750F-7000-48E9-A947-990233FA5418}" srcId="{60FCAE4D-5200-4D54-B724-C314BD7CDB01}" destId="{57CD1B70-2C5B-4C97-AD6E-87CF96D37F50}" srcOrd="0" destOrd="0" parTransId="{0444B235-6A3C-45C9-91FA-0F5D091D782F}" sibTransId="{50BD895D-ED2E-40EE-BC50-EFCE6EF3AA16}"/>
    <dgm:cxn modelId="{870D1318-96D3-43C2-8DB2-0A05C5D37D4C}" type="presOf" srcId="{60FCAE4D-5200-4D54-B724-C314BD7CDB01}" destId="{6EB249AB-C310-42FE-AD7E-B8B2AA83D2E6}" srcOrd="0" destOrd="0" presId="urn:microsoft.com/office/officeart/2018/2/layout/IconVerticalSolidList"/>
    <dgm:cxn modelId="{BF64AC39-22C8-4050-A44E-56FF1C6A2BA1}" srcId="{60FCAE4D-5200-4D54-B724-C314BD7CDB01}" destId="{79A860B8-FD6F-47F8-87EE-9E8CAC1683B5}" srcOrd="2" destOrd="0" parTransId="{6AFE26E5-4BF9-49AF-B867-5D1E04B7279E}" sibTransId="{625893D2-9C04-426E-B0F0-4ED24AB9A254}"/>
    <dgm:cxn modelId="{3508396F-4540-4E9A-9AA8-91AA61C23DAD}" type="presOf" srcId="{4BCA620B-1D20-45BF-A2E5-BB9AC97D2F30}" destId="{5B02AA29-6BCA-4BA2-8289-94A653C9B639}" srcOrd="0" destOrd="0" presId="urn:microsoft.com/office/officeart/2018/2/layout/IconVerticalSolidList"/>
    <dgm:cxn modelId="{F2BFB354-5EC7-405F-90C8-FF19D03272D9}" type="presOf" srcId="{79A860B8-FD6F-47F8-87EE-9E8CAC1683B5}" destId="{35E57F40-4D63-4248-A852-5B0DC1D19FC1}" srcOrd="0" destOrd="0" presId="urn:microsoft.com/office/officeart/2018/2/layout/IconVerticalSolidList"/>
    <dgm:cxn modelId="{EFA7DB75-3C8A-4B9F-999C-2FE2FE22CD7C}" srcId="{60FCAE4D-5200-4D54-B724-C314BD7CDB01}" destId="{4BCA620B-1D20-45BF-A2E5-BB9AC97D2F30}" srcOrd="1" destOrd="0" parTransId="{4EFF5227-3CC0-4E88-BF11-4997DE6C98E2}" sibTransId="{C71A3136-EE95-482F-AEB9-E453B805D41C}"/>
    <dgm:cxn modelId="{4DD9E77C-D86E-4B39-9695-CD282FD4DBAA}" type="presOf" srcId="{57CD1B70-2C5B-4C97-AD6E-87CF96D37F50}" destId="{936C706F-712E-489E-961F-E9257C9648D4}" srcOrd="0" destOrd="0" presId="urn:microsoft.com/office/officeart/2018/2/layout/IconVerticalSolidList"/>
    <dgm:cxn modelId="{088B4A24-662B-43D0-9E94-45A5F1DC7F24}" type="presParOf" srcId="{6EB249AB-C310-42FE-AD7E-B8B2AA83D2E6}" destId="{C637A3AC-D773-41D9-86E8-AF969576E50F}" srcOrd="0" destOrd="0" presId="urn:microsoft.com/office/officeart/2018/2/layout/IconVerticalSolidList"/>
    <dgm:cxn modelId="{D9BE4CD9-3A1E-4A3B-A1A4-7932C59EC34D}" type="presParOf" srcId="{C637A3AC-D773-41D9-86E8-AF969576E50F}" destId="{3A504F36-1329-4B39-BEF8-1FA4D668182D}" srcOrd="0" destOrd="0" presId="urn:microsoft.com/office/officeart/2018/2/layout/IconVerticalSolidList"/>
    <dgm:cxn modelId="{3E162DA5-6C5F-4AB0-BAA2-DCABF1BDE296}" type="presParOf" srcId="{C637A3AC-D773-41D9-86E8-AF969576E50F}" destId="{04E5CD25-DDB7-4184-9F4A-2F427212FD23}" srcOrd="1" destOrd="0" presId="urn:microsoft.com/office/officeart/2018/2/layout/IconVerticalSolidList"/>
    <dgm:cxn modelId="{1ACCBFC1-C23E-4522-A467-A096B4AC3E49}" type="presParOf" srcId="{C637A3AC-D773-41D9-86E8-AF969576E50F}" destId="{EEF412F9-7177-403F-9447-B3906EB9A0C0}" srcOrd="2" destOrd="0" presId="urn:microsoft.com/office/officeart/2018/2/layout/IconVerticalSolidList"/>
    <dgm:cxn modelId="{8D191ADE-957C-400B-B06A-B04B13EE80E5}" type="presParOf" srcId="{C637A3AC-D773-41D9-86E8-AF969576E50F}" destId="{936C706F-712E-489E-961F-E9257C9648D4}" srcOrd="3" destOrd="0" presId="urn:microsoft.com/office/officeart/2018/2/layout/IconVerticalSolidList"/>
    <dgm:cxn modelId="{C3042DB9-8D02-4451-ABA4-C0DED41DFE32}" type="presParOf" srcId="{6EB249AB-C310-42FE-AD7E-B8B2AA83D2E6}" destId="{B9D3C72C-AABE-44B3-840B-B4F5C1FEBF3C}" srcOrd="1" destOrd="0" presId="urn:microsoft.com/office/officeart/2018/2/layout/IconVerticalSolidList"/>
    <dgm:cxn modelId="{2DA88B1D-762A-45D0-9DD1-10F9C4C7162D}" type="presParOf" srcId="{6EB249AB-C310-42FE-AD7E-B8B2AA83D2E6}" destId="{4E9875D9-5378-4B24-A7CD-59D5C1E9D9EB}" srcOrd="2" destOrd="0" presId="urn:microsoft.com/office/officeart/2018/2/layout/IconVerticalSolidList"/>
    <dgm:cxn modelId="{979C8423-5703-464B-A30A-6D15667FB90C}" type="presParOf" srcId="{4E9875D9-5378-4B24-A7CD-59D5C1E9D9EB}" destId="{5E68C4CA-6D00-4647-9E2C-3E2C7C77125E}" srcOrd="0" destOrd="0" presId="urn:microsoft.com/office/officeart/2018/2/layout/IconVerticalSolidList"/>
    <dgm:cxn modelId="{69303069-8626-4A88-A806-10798CA9BB04}" type="presParOf" srcId="{4E9875D9-5378-4B24-A7CD-59D5C1E9D9EB}" destId="{1FFC86EE-10D8-4DFD-8FE2-9EB804588011}" srcOrd="1" destOrd="0" presId="urn:microsoft.com/office/officeart/2018/2/layout/IconVerticalSolidList"/>
    <dgm:cxn modelId="{391E4926-D3EB-4E82-A4B5-8005E1D24E61}" type="presParOf" srcId="{4E9875D9-5378-4B24-A7CD-59D5C1E9D9EB}" destId="{BBA01227-26D2-4385-A828-A90600C04A65}" srcOrd="2" destOrd="0" presId="urn:microsoft.com/office/officeart/2018/2/layout/IconVerticalSolidList"/>
    <dgm:cxn modelId="{5DF605CA-5D13-4C92-B5C6-E42A39D321BD}" type="presParOf" srcId="{4E9875D9-5378-4B24-A7CD-59D5C1E9D9EB}" destId="{5B02AA29-6BCA-4BA2-8289-94A653C9B639}" srcOrd="3" destOrd="0" presId="urn:microsoft.com/office/officeart/2018/2/layout/IconVerticalSolidList"/>
    <dgm:cxn modelId="{2918F946-1C1F-4EC8-8A7E-8C52AD040A40}" type="presParOf" srcId="{6EB249AB-C310-42FE-AD7E-B8B2AA83D2E6}" destId="{22E361A2-667C-47D5-9A71-3EF97D67FF36}" srcOrd="3" destOrd="0" presId="urn:microsoft.com/office/officeart/2018/2/layout/IconVerticalSolidList"/>
    <dgm:cxn modelId="{3EF9F788-D8B0-4678-9843-111D9A845552}" type="presParOf" srcId="{6EB249AB-C310-42FE-AD7E-B8B2AA83D2E6}" destId="{0D05CC5B-F935-4959-9750-11C4C2ACF9AF}" srcOrd="4" destOrd="0" presId="urn:microsoft.com/office/officeart/2018/2/layout/IconVerticalSolidList"/>
    <dgm:cxn modelId="{F9F99143-D6E9-43CA-8E01-E8D258513032}" type="presParOf" srcId="{0D05CC5B-F935-4959-9750-11C4C2ACF9AF}" destId="{F4041DFA-8C76-4F7D-BAC7-CCD8577E02C9}" srcOrd="0" destOrd="0" presId="urn:microsoft.com/office/officeart/2018/2/layout/IconVerticalSolidList"/>
    <dgm:cxn modelId="{A5F08247-E206-41F0-BDFE-BCE5119269F4}" type="presParOf" srcId="{0D05CC5B-F935-4959-9750-11C4C2ACF9AF}" destId="{3CBF6775-6C0E-41FC-9E1F-E0607560868B}" srcOrd="1" destOrd="0" presId="urn:microsoft.com/office/officeart/2018/2/layout/IconVerticalSolidList"/>
    <dgm:cxn modelId="{E2D5C57C-771F-4DBC-84F6-2591E365D0DB}" type="presParOf" srcId="{0D05CC5B-F935-4959-9750-11C4C2ACF9AF}" destId="{9B07351F-7432-496E-8CA6-98D7F540F5A4}" srcOrd="2" destOrd="0" presId="urn:microsoft.com/office/officeart/2018/2/layout/IconVerticalSolidList"/>
    <dgm:cxn modelId="{F056B1F5-8241-4227-BACE-DD840EEDA797}" type="presParOf" srcId="{0D05CC5B-F935-4959-9750-11C4C2ACF9AF}" destId="{35E57F40-4D63-4248-A852-5B0DC1D19FC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2AC87B-2712-4658-BBFA-9B89B75EC4FE}">
      <dsp:nvSpPr>
        <dsp:cNvPr id="0" name=""/>
        <dsp:cNvSpPr/>
      </dsp:nvSpPr>
      <dsp:spPr>
        <a:xfrm>
          <a:off x="-49543" y="10497"/>
          <a:ext cx="6261100" cy="15931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C2D45F-7AC9-4D62-8D81-9CE6461B1922}">
      <dsp:nvSpPr>
        <dsp:cNvPr id="0" name=""/>
        <dsp:cNvSpPr/>
      </dsp:nvSpPr>
      <dsp:spPr>
        <a:xfrm>
          <a:off x="432399" y="368967"/>
          <a:ext cx="877972" cy="8762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4C0C576-B60A-4195-AF0C-0A8882448242}">
      <dsp:nvSpPr>
        <dsp:cNvPr id="0" name=""/>
        <dsp:cNvSpPr/>
      </dsp:nvSpPr>
      <dsp:spPr>
        <a:xfrm>
          <a:off x="1619159" y="10497"/>
          <a:ext cx="4691483" cy="1594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778" tIns="168778" rIns="168778" bIns="168778" numCol="1" spcCol="1270" anchor="ctr" anchorCtr="0">
          <a:noAutofit/>
        </a:bodyPr>
        <a:lstStyle/>
        <a:p>
          <a:pPr marL="0" lvl="0" indent="0" algn="l" defTabSz="889000">
            <a:lnSpc>
              <a:spcPct val="90000"/>
            </a:lnSpc>
            <a:spcBef>
              <a:spcPct val="0"/>
            </a:spcBef>
            <a:spcAft>
              <a:spcPct val="35000"/>
            </a:spcAft>
            <a:buNone/>
          </a:pPr>
          <a:r>
            <a:rPr lang="en-US" sz="2000" kern="1200" dirty="0"/>
            <a:t>In our first approach, we attempted to predict patrons’ ratings using machine learning, with an output variable mimicking our previous 1-4 rating system.</a:t>
          </a:r>
        </a:p>
      </dsp:txBody>
      <dsp:txXfrm>
        <a:off x="1619159" y="10497"/>
        <a:ext cx="4691483" cy="1594755"/>
      </dsp:txXfrm>
    </dsp:sp>
    <dsp:sp modelId="{E2557D4B-5D03-4969-91D1-F29EB34A8C23}">
      <dsp:nvSpPr>
        <dsp:cNvPr id="0" name=""/>
        <dsp:cNvSpPr/>
      </dsp:nvSpPr>
      <dsp:spPr>
        <a:xfrm>
          <a:off x="-49543" y="1991859"/>
          <a:ext cx="6261100" cy="15931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C5E4FF-282A-45F2-922F-93A7299D09F6}">
      <dsp:nvSpPr>
        <dsp:cNvPr id="0" name=""/>
        <dsp:cNvSpPr/>
      </dsp:nvSpPr>
      <dsp:spPr>
        <a:xfrm>
          <a:off x="432399" y="2350329"/>
          <a:ext cx="877972" cy="8762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4375966-EBA6-423A-B651-C4ACE4827C07}">
      <dsp:nvSpPr>
        <dsp:cNvPr id="0" name=""/>
        <dsp:cNvSpPr/>
      </dsp:nvSpPr>
      <dsp:spPr>
        <a:xfrm>
          <a:off x="1792314" y="1991859"/>
          <a:ext cx="4345173" cy="1594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778" tIns="168778" rIns="168778" bIns="168778" numCol="1" spcCol="1270" anchor="ctr" anchorCtr="0">
          <a:noAutofit/>
        </a:bodyPr>
        <a:lstStyle/>
        <a:p>
          <a:pPr marL="0" lvl="0" indent="0" algn="l" defTabSz="800100">
            <a:lnSpc>
              <a:spcPct val="90000"/>
            </a:lnSpc>
            <a:spcBef>
              <a:spcPct val="0"/>
            </a:spcBef>
            <a:spcAft>
              <a:spcPct val="35000"/>
            </a:spcAft>
            <a:buNone/>
          </a:pPr>
          <a:r>
            <a:rPr lang="en-US" sz="1800" kern="1200" dirty="0"/>
            <a:t>Linear Regression is a statistical technique that uses a linear equation to predict the value of a variable (in our case Ratings) based on the value of another variable(s).</a:t>
          </a:r>
        </a:p>
      </dsp:txBody>
      <dsp:txXfrm>
        <a:off x="1792314" y="1991859"/>
        <a:ext cx="4345173" cy="1594755"/>
      </dsp:txXfrm>
    </dsp:sp>
    <dsp:sp modelId="{D67FB392-4240-439A-AC6B-9B67844E30C2}">
      <dsp:nvSpPr>
        <dsp:cNvPr id="0" name=""/>
        <dsp:cNvSpPr/>
      </dsp:nvSpPr>
      <dsp:spPr>
        <a:xfrm>
          <a:off x="-49543" y="3973222"/>
          <a:ext cx="6261100" cy="15931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E05024-B2B4-462C-948D-191BBBCA1D27}">
      <dsp:nvSpPr>
        <dsp:cNvPr id="0" name=""/>
        <dsp:cNvSpPr/>
      </dsp:nvSpPr>
      <dsp:spPr>
        <a:xfrm>
          <a:off x="432399" y="4331691"/>
          <a:ext cx="877972" cy="8762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32C8BB5-CA46-4F6D-9F0F-2CFF53D65C91}">
      <dsp:nvSpPr>
        <dsp:cNvPr id="0" name=""/>
        <dsp:cNvSpPr/>
      </dsp:nvSpPr>
      <dsp:spPr>
        <a:xfrm>
          <a:off x="1792314" y="3973222"/>
          <a:ext cx="4345173" cy="1594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778" tIns="168778" rIns="168778" bIns="168778" numCol="1" spcCol="1270" anchor="ctr" anchorCtr="0">
          <a:noAutofit/>
        </a:bodyPr>
        <a:lstStyle/>
        <a:p>
          <a:pPr marL="0" lvl="0" indent="0" algn="l" defTabSz="800100">
            <a:lnSpc>
              <a:spcPct val="90000"/>
            </a:lnSpc>
            <a:spcBef>
              <a:spcPct val="0"/>
            </a:spcBef>
            <a:spcAft>
              <a:spcPct val="35000"/>
            </a:spcAft>
            <a:buNone/>
          </a:pPr>
          <a:r>
            <a:rPr lang="en-US" sz="1800" kern="1200"/>
            <a:t>Using the data we extracted, I wrote several “models” implementing Python machine learning libraries such as statsmodels, scikit-learn, and RandomForest. </a:t>
          </a:r>
        </a:p>
      </dsp:txBody>
      <dsp:txXfrm>
        <a:off x="1792314" y="3973222"/>
        <a:ext cx="4345173" cy="15947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374C68-F38F-4378-9FD1-481E6DC4D6E3}">
      <dsp:nvSpPr>
        <dsp:cNvPr id="0" name=""/>
        <dsp:cNvSpPr/>
      </dsp:nvSpPr>
      <dsp:spPr>
        <a:xfrm>
          <a:off x="0" y="0"/>
          <a:ext cx="5321935" cy="1673542"/>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We revised our approach to predict satisfaction as a binary event (satisfied vs. unsatisfied). </a:t>
          </a:r>
        </a:p>
      </dsp:txBody>
      <dsp:txXfrm>
        <a:off x="49016" y="49016"/>
        <a:ext cx="3516052" cy="1575510"/>
      </dsp:txXfrm>
    </dsp:sp>
    <dsp:sp modelId="{38EB3D89-1DB2-448F-99BB-A8089F1EBDEE}">
      <dsp:nvSpPr>
        <dsp:cNvPr id="0" name=""/>
        <dsp:cNvSpPr/>
      </dsp:nvSpPr>
      <dsp:spPr>
        <a:xfrm>
          <a:off x="469582" y="1952466"/>
          <a:ext cx="5321935" cy="1673542"/>
        </a:xfrm>
        <a:prstGeom prst="roundRect">
          <a:avLst>
            <a:gd name="adj" fmla="val 10000"/>
          </a:avLst>
        </a:prstGeom>
        <a:gradFill rotWithShape="0">
          <a:gsLst>
            <a:gs pos="0">
              <a:schemeClr val="accent2">
                <a:hueOff val="2771159"/>
                <a:satOff val="-477"/>
                <a:lumOff val="-4902"/>
                <a:alphaOff val="0"/>
                <a:tint val="94000"/>
                <a:satMod val="103000"/>
                <a:lumMod val="102000"/>
              </a:schemeClr>
            </a:gs>
            <a:gs pos="50000">
              <a:schemeClr val="accent2">
                <a:hueOff val="2771159"/>
                <a:satOff val="-477"/>
                <a:lumOff val="-4902"/>
                <a:alphaOff val="0"/>
                <a:shade val="100000"/>
                <a:satMod val="110000"/>
                <a:lumMod val="100000"/>
              </a:schemeClr>
            </a:gs>
            <a:gs pos="100000">
              <a:schemeClr val="accent2">
                <a:hueOff val="2771159"/>
                <a:satOff val="-477"/>
                <a:lumOff val="-4902"/>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Ratings of 1-3 were categorized as “Unsatisfied,” and a rating of 4 as “Satisfied.”</a:t>
          </a:r>
        </a:p>
      </dsp:txBody>
      <dsp:txXfrm>
        <a:off x="518598" y="2001482"/>
        <a:ext cx="3666517" cy="1575510"/>
      </dsp:txXfrm>
    </dsp:sp>
    <dsp:sp modelId="{B68D03BE-4E30-435C-A5AF-67469DF9D319}">
      <dsp:nvSpPr>
        <dsp:cNvPr id="0" name=""/>
        <dsp:cNvSpPr/>
      </dsp:nvSpPr>
      <dsp:spPr>
        <a:xfrm>
          <a:off x="939164" y="3904932"/>
          <a:ext cx="5321935" cy="1673542"/>
        </a:xfrm>
        <a:prstGeom prst="roundRect">
          <a:avLst>
            <a:gd name="adj" fmla="val 10000"/>
          </a:avLst>
        </a:prstGeom>
        <a:gradFill rotWithShape="0">
          <a:gsLst>
            <a:gs pos="0">
              <a:schemeClr val="accent2">
                <a:hueOff val="5542319"/>
                <a:satOff val="-953"/>
                <a:lumOff val="-9804"/>
                <a:alphaOff val="0"/>
                <a:tint val="94000"/>
                <a:satMod val="103000"/>
                <a:lumMod val="102000"/>
              </a:schemeClr>
            </a:gs>
            <a:gs pos="50000">
              <a:schemeClr val="accent2">
                <a:hueOff val="5542319"/>
                <a:satOff val="-953"/>
                <a:lumOff val="-9804"/>
                <a:alphaOff val="0"/>
                <a:shade val="100000"/>
                <a:satMod val="110000"/>
                <a:lumMod val="100000"/>
              </a:schemeClr>
            </a:gs>
            <a:gs pos="100000">
              <a:schemeClr val="accent2">
                <a:hueOff val="5542319"/>
                <a:satOff val="-953"/>
                <a:lumOff val="-9804"/>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I then used similar modeling techniques to model 1, implementing the sentiment scores as additional input variables. </a:t>
          </a:r>
        </a:p>
      </dsp:txBody>
      <dsp:txXfrm>
        <a:off x="988180" y="3953948"/>
        <a:ext cx="3666517" cy="1575510"/>
      </dsp:txXfrm>
    </dsp:sp>
    <dsp:sp modelId="{1B3A1470-9224-4323-BC1D-977B2B975DE8}">
      <dsp:nvSpPr>
        <dsp:cNvPr id="0" name=""/>
        <dsp:cNvSpPr/>
      </dsp:nvSpPr>
      <dsp:spPr>
        <a:xfrm>
          <a:off x="4234132" y="1269103"/>
          <a:ext cx="1087802" cy="1087802"/>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478887" y="1269103"/>
        <a:ext cx="598292" cy="818571"/>
      </dsp:txXfrm>
    </dsp:sp>
    <dsp:sp modelId="{F64EC8A8-B09F-4A2B-BAA2-D9DF7BB9C224}">
      <dsp:nvSpPr>
        <dsp:cNvPr id="0" name=""/>
        <dsp:cNvSpPr/>
      </dsp:nvSpPr>
      <dsp:spPr>
        <a:xfrm>
          <a:off x="4703714" y="3210412"/>
          <a:ext cx="1087802" cy="1087802"/>
        </a:xfrm>
        <a:prstGeom prst="downArrow">
          <a:avLst>
            <a:gd name="adj1" fmla="val 55000"/>
            <a:gd name="adj2" fmla="val 45000"/>
          </a:avLst>
        </a:prstGeom>
        <a:solidFill>
          <a:schemeClr val="accent2">
            <a:tint val="40000"/>
            <a:alpha val="90000"/>
            <a:hueOff val="5291884"/>
            <a:satOff val="-5406"/>
            <a:lumOff val="-1925"/>
            <a:alphaOff val="0"/>
          </a:schemeClr>
        </a:solidFill>
        <a:ln w="9525" cap="flat" cmpd="sng" algn="ctr">
          <a:solidFill>
            <a:schemeClr val="accent2">
              <a:tint val="40000"/>
              <a:alpha val="90000"/>
              <a:hueOff val="5291884"/>
              <a:satOff val="-5406"/>
              <a:lumOff val="-1925"/>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948469" y="3210412"/>
        <a:ext cx="598292" cy="8185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504F36-1329-4B39-BEF8-1FA4D668182D}">
      <dsp:nvSpPr>
        <dsp:cNvPr id="0" name=""/>
        <dsp:cNvSpPr/>
      </dsp:nvSpPr>
      <dsp:spPr>
        <a:xfrm>
          <a:off x="0" y="439"/>
          <a:ext cx="10830641" cy="1027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E5CD25-DDB7-4184-9F4A-2F427212FD23}">
      <dsp:nvSpPr>
        <dsp:cNvPr id="0" name=""/>
        <dsp:cNvSpPr/>
      </dsp:nvSpPr>
      <dsp:spPr>
        <a:xfrm>
          <a:off x="310968" y="231738"/>
          <a:ext cx="565397" cy="5653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36C706F-712E-489E-961F-E9257C9648D4}">
      <dsp:nvSpPr>
        <dsp:cNvPr id="0" name=""/>
        <dsp:cNvSpPr/>
      </dsp:nvSpPr>
      <dsp:spPr>
        <a:xfrm>
          <a:off x="1187334" y="439"/>
          <a:ext cx="9643306" cy="1027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796" tIns="108796" rIns="108796" bIns="108796" numCol="1" spcCol="1270" anchor="ctr" anchorCtr="0">
          <a:noAutofit/>
        </a:bodyPr>
        <a:lstStyle/>
        <a:p>
          <a:pPr marL="0" lvl="0" indent="0" algn="l" defTabSz="889000">
            <a:lnSpc>
              <a:spcPct val="90000"/>
            </a:lnSpc>
            <a:spcBef>
              <a:spcPct val="0"/>
            </a:spcBef>
            <a:spcAft>
              <a:spcPct val="35000"/>
            </a:spcAft>
            <a:buNone/>
          </a:pPr>
          <a:r>
            <a:rPr lang="en-US" sz="2000" kern="1200" dirty="0"/>
            <a:t>We utilized natural language processing to extract key topics from chat transcripts. This model successfully identified language associated with higher and lower ratings.</a:t>
          </a:r>
        </a:p>
      </dsp:txBody>
      <dsp:txXfrm>
        <a:off x="1187334" y="439"/>
        <a:ext cx="9643306" cy="1027995"/>
      </dsp:txXfrm>
    </dsp:sp>
    <dsp:sp modelId="{5E68C4CA-6D00-4647-9E2C-3E2C7C77125E}">
      <dsp:nvSpPr>
        <dsp:cNvPr id="0" name=""/>
        <dsp:cNvSpPr/>
      </dsp:nvSpPr>
      <dsp:spPr>
        <a:xfrm>
          <a:off x="0" y="1285433"/>
          <a:ext cx="10830641" cy="1027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FC86EE-10D8-4DFD-8FE2-9EB804588011}">
      <dsp:nvSpPr>
        <dsp:cNvPr id="0" name=""/>
        <dsp:cNvSpPr/>
      </dsp:nvSpPr>
      <dsp:spPr>
        <a:xfrm>
          <a:off x="310968" y="1516732"/>
          <a:ext cx="565397" cy="5653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02AA29-6BCA-4BA2-8289-94A653C9B639}">
      <dsp:nvSpPr>
        <dsp:cNvPr id="0" name=""/>
        <dsp:cNvSpPr/>
      </dsp:nvSpPr>
      <dsp:spPr>
        <a:xfrm>
          <a:off x="1187334" y="1285433"/>
          <a:ext cx="9643306" cy="1027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796" tIns="108796" rIns="108796" bIns="108796" numCol="1" spcCol="1270" anchor="ctr" anchorCtr="0">
          <a:noAutofit/>
        </a:bodyPr>
        <a:lstStyle/>
        <a:p>
          <a:pPr marL="0" lvl="0" indent="0" algn="l" defTabSz="889000">
            <a:lnSpc>
              <a:spcPct val="90000"/>
            </a:lnSpc>
            <a:spcBef>
              <a:spcPct val="0"/>
            </a:spcBef>
            <a:spcAft>
              <a:spcPct val="35000"/>
            </a:spcAft>
            <a:buNone/>
          </a:pPr>
          <a:r>
            <a:rPr lang="en-US" sz="2000" kern="1200" dirty="0"/>
            <a:t>Positive interactions often included phrases like “Thank you very much,” while negative ones included “don’t,” “cannot,” or “don’t know.” </a:t>
          </a:r>
        </a:p>
      </dsp:txBody>
      <dsp:txXfrm>
        <a:off x="1187334" y="1285433"/>
        <a:ext cx="9643306" cy="1027995"/>
      </dsp:txXfrm>
    </dsp:sp>
    <dsp:sp modelId="{F4041DFA-8C76-4F7D-BAC7-CCD8577E02C9}">
      <dsp:nvSpPr>
        <dsp:cNvPr id="0" name=""/>
        <dsp:cNvSpPr/>
      </dsp:nvSpPr>
      <dsp:spPr>
        <a:xfrm>
          <a:off x="0" y="2570428"/>
          <a:ext cx="10830641" cy="1027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BF6775-6C0E-41FC-9E1F-E0607560868B}">
      <dsp:nvSpPr>
        <dsp:cNvPr id="0" name=""/>
        <dsp:cNvSpPr/>
      </dsp:nvSpPr>
      <dsp:spPr>
        <a:xfrm>
          <a:off x="310968" y="2801727"/>
          <a:ext cx="565397" cy="5653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5E57F40-4D63-4248-A852-5B0DC1D19FC1}">
      <dsp:nvSpPr>
        <dsp:cNvPr id="0" name=""/>
        <dsp:cNvSpPr/>
      </dsp:nvSpPr>
      <dsp:spPr>
        <a:xfrm>
          <a:off x="1187334" y="2570428"/>
          <a:ext cx="9643306" cy="1027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796" tIns="108796" rIns="108796" bIns="108796" numCol="1" spcCol="1270" anchor="ctr" anchorCtr="0">
          <a:noAutofit/>
        </a:bodyPr>
        <a:lstStyle/>
        <a:p>
          <a:pPr marL="0" lvl="0" indent="0" algn="l" defTabSz="889000">
            <a:lnSpc>
              <a:spcPct val="90000"/>
            </a:lnSpc>
            <a:spcBef>
              <a:spcPct val="0"/>
            </a:spcBef>
            <a:spcAft>
              <a:spcPct val="35000"/>
            </a:spcAft>
            <a:buNone/>
          </a:pPr>
          <a:r>
            <a:rPr lang="en-US" sz="2000" kern="1200"/>
            <a:t>However, this model was initially designed for review analysis, not raw transcript analysis. Applying it to review comments, as we plan to do with our NPS scoring system, could yield more significant results.</a:t>
          </a:r>
        </a:p>
      </dsp:txBody>
      <dsp:txXfrm>
        <a:off x="1187334" y="2570428"/>
        <a:ext cx="9643306" cy="102799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3C2EDA-01D7-44DA-A2DD-F1AC2DC34AEC}"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977691CC-54EF-4434-9DE9-C586F128954C}" type="slidenum">
              <a:rPr lang="en-US" smtClean="0"/>
              <a:t>‹#›</a:t>
            </a:fld>
            <a:endParaRPr lang="en-US"/>
          </a:p>
        </p:txBody>
      </p:sp>
    </p:spTree>
    <p:extLst>
      <p:ext uri="{BB962C8B-B14F-4D97-AF65-F5344CB8AC3E}">
        <p14:creationId xmlns:p14="http://schemas.microsoft.com/office/powerpoint/2010/main" val="3206419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3C2EDA-01D7-44DA-A2DD-F1AC2DC34AEC}"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977691CC-54EF-4434-9DE9-C586F128954C}" type="slidenum">
              <a:rPr lang="en-US" smtClean="0"/>
              <a:t>‹#›</a:t>
            </a:fld>
            <a:endParaRPr lang="en-US"/>
          </a:p>
        </p:txBody>
      </p:sp>
    </p:spTree>
    <p:extLst>
      <p:ext uri="{BB962C8B-B14F-4D97-AF65-F5344CB8AC3E}">
        <p14:creationId xmlns:p14="http://schemas.microsoft.com/office/powerpoint/2010/main" val="649691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3C2EDA-01D7-44DA-A2DD-F1AC2DC34AEC}"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977691CC-54EF-4434-9DE9-C586F128954C}" type="slidenum">
              <a:rPr lang="en-US" smtClean="0"/>
              <a:t>‹#›</a:t>
            </a:fld>
            <a:endParaRPr lang="en-US"/>
          </a:p>
        </p:txBody>
      </p:sp>
    </p:spTree>
    <p:extLst>
      <p:ext uri="{BB962C8B-B14F-4D97-AF65-F5344CB8AC3E}">
        <p14:creationId xmlns:p14="http://schemas.microsoft.com/office/powerpoint/2010/main" val="1527611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3C2EDA-01D7-44DA-A2DD-F1AC2DC34AEC}"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977691CC-54EF-4434-9DE9-C586F128954C}"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606928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3C2EDA-01D7-44DA-A2DD-F1AC2DC34AEC}"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977691CC-54EF-4434-9DE9-C586F128954C}" type="slidenum">
              <a:rPr lang="en-US" smtClean="0"/>
              <a:t>‹#›</a:t>
            </a:fld>
            <a:endParaRPr lang="en-US"/>
          </a:p>
        </p:txBody>
      </p:sp>
    </p:spTree>
    <p:extLst>
      <p:ext uri="{BB962C8B-B14F-4D97-AF65-F5344CB8AC3E}">
        <p14:creationId xmlns:p14="http://schemas.microsoft.com/office/powerpoint/2010/main" val="565714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33C2EDA-01D7-44DA-A2DD-F1AC2DC34AEC}"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7691CC-54EF-4434-9DE9-C586F128954C}" type="slidenum">
              <a:rPr lang="en-US" smtClean="0"/>
              <a:t>‹#›</a:t>
            </a:fld>
            <a:endParaRPr lang="en-US"/>
          </a:p>
        </p:txBody>
      </p:sp>
    </p:spTree>
    <p:extLst>
      <p:ext uri="{BB962C8B-B14F-4D97-AF65-F5344CB8AC3E}">
        <p14:creationId xmlns:p14="http://schemas.microsoft.com/office/powerpoint/2010/main" val="2487514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33C2EDA-01D7-44DA-A2DD-F1AC2DC34AEC}"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7691CC-54EF-4434-9DE9-C586F128954C}" type="slidenum">
              <a:rPr lang="en-US" smtClean="0"/>
              <a:t>‹#›</a:t>
            </a:fld>
            <a:endParaRPr lang="en-US"/>
          </a:p>
        </p:txBody>
      </p:sp>
    </p:spTree>
    <p:extLst>
      <p:ext uri="{BB962C8B-B14F-4D97-AF65-F5344CB8AC3E}">
        <p14:creationId xmlns:p14="http://schemas.microsoft.com/office/powerpoint/2010/main" val="36920456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3C2EDA-01D7-44DA-A2DD-F1AC2DC34AEC}"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7691CC-54EF-4434-9DE9-C586F128954C}" type="slidenum">
              <a:rPr lang="en-US" smtClean="0"/>
              <a:t>‹#›</a:t>
            </a:fld>
            <a:endParaRPr lang="en-US"/>
          </a:p>
        </p:txBody>
      </p:sp>
    </p:spTree>
    <p:extLst>
      <p:ext uri="{BB962C8B-B14F-4D97-AF65-F5344CB8AC3E}">
        <p14:creationId xmlns:p14="http://schemas.microsoft.com/office/powerpoint/2010/main" val="2909594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133C2EDA-01D7-44DA-A2DD-F1AC2DC34AEC}" type="datetimeFigureOut">
              <a:rPr lang="en-US" smtClean="0"/>
              <a:t>8/30/2024</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977691CC-54EF-4434-9DE9-C586F128954C}" type="slidenum">
              <a:rPr lang="en-US" smtClean="0"/>
              <a:t>‹#›</a:t>
            </a:fld>
            <a:endParaRPr lang="en-US"/>
          </a:p>
        </p:txBody>
      </p:sp>
    </p:spTree>
    <p:extLst>
      <p:ext uri="{BB962C8B-B14F-4D97-AF65-F5344CB8AC3E}">
        <p14:creationId xmlns:p14="http://schemas.microsoft.com/office/powerpoint/2010/main" val="3355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3C2EDA-01D7-44DA-A2DD-F1AC2DC34AEC}"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7691CC-54EF-4434-9DE9-C586F128954C}" type="slidenum">
              <a:rPr lang="en-US" smtClean="0"/>
              <a:t>‹#›</a:t>
            </a:fld>
            <a:endParaRPr lang="en-US"/>
          </a:p>
        </p:txBody>
      </p:sp>
    </p:spTree>
    <p:extLst>
      <p:ext uri="{BB962C8B-B14F-4D97-AF65-F5344CB8AC3E}">
        <p14:creationId xmlns:p14="http://schemas.microsoft.com/office/powerpoint/2010/main" val="3444775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3C2EDA-01D7-44DA-A2DD-F1AC2DC34AEC}"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977691CC-54EF-4434-9DE9-C586F128954C}" type="slidenum">
              <a:rPr lang="en-US" smtClean="0"/>
              <a:t>‹#›</a:t>
            </a:fld>
            <a:endParaRPr lang="en-US"/>
          </a:p>
        </p:txBody>
      </p:sp>
    </p:spTree>
    <p:extLst>
      <p:ext uri="{BB962C8B-B14F-4D97-AF65-F5344CB8AC3E}">
        <p14:creationId xmlns:p14="http://schemas.microsoft.com/office/powerpoint/2010/main" val="2848063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3C2EDA-01D7-44DA-A2DD-F1AC2DC34AEC}"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7691CC-54EF-4434-9DE9-C586F128954C}" type="slidenum">
              <a:rPr lang="en-US" smtClean="0"/>
              <a:t>‹#›</a:t>
            </a:fld>
            <a:endParaRPr lang="en-US"/>
          </a:p>
        </p:txBody>
      </p:sp>
    </p:spTree>
    <p:extLst>
      <p:ext uri="{BB962C8B-B14F-4D97-AF65-F5344CB8AC3E}">
        <p14:creationId xmlns:p14="http://schemas.microsoft.com/office/powerpoint/2010/main" val="1750243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3C2EDA-01D7-44DA-A2DD-F1AC2DC34AEC}"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7691CC-54EF-4434-9DE9-C586F128954C}" type="slidenum">
              <a:rPr lang="en-US" smtClean="0"/>
              <a:t>‹#›</a:t>
            </a:fld>
            <a:endParaRPr lang="en-US"/>
          </a:p>
        </p:txBody>
      </p:sp>
    </p:spTree>
    <p:extLst>
      <p:ext uri="{BB962C8B-B14F-4D97-AF65-F5344CB8AC3E}">
        <p14:creationId xmlns:p14="http://schemas.microsoft.com/office/powerpoint/2010/main" val="3309953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3C2EDA-01D7-44DA-A2DD-F1AC2DC34AEC}"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7691CC-54EF-4434-9DE9-C586F128954C}" type="slidenum">
              <a:rPr lang="en-US" smtClean="0"/>
              <a:t>‹#›</a:t>
            </a:fld>
            <a:endParaRPr lang="en-US"/>
          </a:p>
        </p:txBody>
      </p:sp>
    </p:spTree>
    <p:extLst>
      <p:ext uri="{BB962C8B-B14F-4D97-AF65-F5344CB8AC3E}">
        <p14:creationId xmlns:p14="http://schemas.microsoft.com/office/powerpoint/2010/main" val="2157987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33C2EDA-01D7-44DA-A2DD-F1AC2DC34AEC}"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7691CC-54EF-4434-9DE9-C586F128954C}" type="slidenum">
              <a:rPr lang="en-US" smtClean="0"/>
              <a:t>‹#›</a:t>
            </a:fld>
            <a:endParaRPr lang="en-US"/>
          </a:p>
        </p:txBody>
      </p:sp>
    </p:spTree>
    <p:extLst>
      <p:ext uri="{BB962C8B-B14F-4D97-AF65-F5344CB8AC3E}">
        <p14:creationId xmlns:p14="http://schemas.microsoft.com/office/powerpoint/2010/main" val="391338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3C2EDA-01D7-44DA-A2DD-F1AC2DC34AEC}"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7691CC-54EF-4434-9DE9-C586F128954C}" type="slidenum">
              <a:rPr lang="en-US" smtClean="0"/>
              <a:t>‹#›</a:t>
            </a:fld>
            <a:endParaRPr lang="en-US"/>
          </a:p>
        </p:txBody>
      </p:sp>
    </p:spTree>
    <p:extLst>
      <p:ext uri="{BB962C8B-B14F-4D97-AF65-F5344CB8AC3E}">
        <p14:creationId xmlns:p14="http://schemas.microsoft.com/office/powerpoint/2010/main" val="3365514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3C2EDA-01D7-44DA-A2DD-F1AC2DC34AEC}"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7691CC-54EF-4434-9DE9-C586F128954C}" type="slidenum">
              <a:rPr lang="en-US" smtClean="0"/>
              <a:t>‹#›</a:t>
            </a:fld>
            <a:endParaRPr lang="en-US"/>
          </a:p>
        </p:txBody>
      </p:sp>
    </p:spTree>
    <p:extLst>
      <p:ext uri="{BB962C8B-B14F-4D97-AF65-F5344CB8AC3E}">
        <p14:creationId xmlns:p14="http://schemas.microsoft.com/office/powerpoint/2010/main" val="2006527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33C2EDA-01D7-44DA-A2DD-F1AC2DC34AEC}" type="datetimeFigureOut">
              <a:rPr lang="en-US" smtClean="0"/>
              <a:t>8/30/2024</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77691CC-54EF-4434-9DE9-C586F128954C}" type="slidenum">
              <a:rPr lang="en-US" smtClean="0"/>
              <a:t>‹#›</a:t>
            </a:fld>
            <a:endParaRPr lang="en-US"/>
          </a:p>
        </p:txBody>
      </p:sp>
    </p:spTree>
    <p:extLst>
      <p:ext uri="{BB962C8B-B14F-4D97-AF65-F5344CB8AC3E}">
        <p14:creationId xmlns:p14="http://schemas.microsoft.com/office/powerpoint/2010/main" val="386492446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6.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6.pn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816D-0448-1027-A1D8-8C52FCDC4C3B}"/>
              </a:ext>
            </a:extLst>
          </p:cNvPr>
          <p:cNvSpPr>
            <a:spLocks noGrp="1"/>
          </p:cNvSpPr>
          <p:nvPr>
            <p:ph type="ctrTitle"/>
          </p:nvPr>
        </p:nvSpPr>
        <p:spPr>
          <a:xfrm>
            <a:off x="680322" y="2815902"/>
            <a:ext cx="8144134" cy="1373070"/>
          </a:xfrm>
        </p:spPr>
        <p:txBody>
          <a:bodyPr/>
          <a:lstStyle/>
          <a:p>
            <a:pPr algn="ctr"/>
            <a:r>
              <a:rPr lang="en-US" dirty="0" err="1"/>
              <a:t>LibChat</a:t>
            </a:r>
            <a:r>
              <a:rPr lang="en-US" dirty="0"/>
              <a:t> Transcript Analysis</a:t>
            </a:r>
          </a:p>
        </p:txBody>
      </p:sp>
      <p:sp>
        <p:nvSpPr>
          <p:cNvPr id="3" name="Subtitle 2">
            <a:extLst>
              <a:ext uri="{FF2B5EF4-FFF2-40B4-BE49-F238E27FC236}">
                <a16:creationId xmlns:a16="http://schemas.microsoft.com/office/drawing/2014/main" id="{775EE640-7048-21F8-CDF8-C7C4E45F6D7D}"/>
              </a:ext>
            </a:extLst>
          </p:cNvPr>
          <p:cNvSpPr>
            <a:spLocks noGrp="1"/>
          </p:cNvSpPr>
          <p:nvPr>
            <p:ph type="subTitle" idx="1"/>
          </p:nvPr>
        </p:nvSpPr>
        <p:spPr>
          <a:xfrm>
            <a:off x="680322" y="4188972"/>
            <a:ext cx="8144134" cy="1615927"/>
          </a:xfrm>
        </p:spPr>
        <p:txBody>
          <a:bodyPr>
            <a:normAutofit fontScale="47500" lnSpcReduction="20000"/>
          </a:bodyPr>
          <a:lstStyle/>
          <a:p>
            <a:pPr algn="ctr"/>
            <a:endParaRPr lang="en-US" sz="5100" i="1" dirty="0"/>
          </a:p>
          <a:p>
            <a:pPr algn="ctr"/>
            <a:r>
              <a:rPr lang="en-US" sz="5100" b="1" i="1" dirty="0"/>
              <a:t>Using machine learning in Python to analyze chat data</a:t>
            </a:r>
          </a:p>
          <a:p>
            <a:pPr algn="ctr"/>
            <a:endParaRPr lang="en-US" sz="3200" b="1" i="1" dirty="0"/>
          </a:p>
          <a:p>
            <a:pPr algn="ctr"/>
            <a:r>
              <a:rPr lang="en-US" sz="5100" b="1" dirty="0"/>
              <a:t>Ryan Negron</a:t>
            </a:r>
          </a:p>
          <a:p>
            <a:pPr algn="ctr"/>
            <a:endParaRPr lang="en-US" sz="3200" b="1" dirty="0"/>
          </a:p>
        </p:txBody>
      </p:sp>
      <p:pic>
        <p:nvPicPr>
          <p:cNvPr id="4" name="Picture 3">
            <a:extLst>
              <a:ext uri="{FF2B5EF4-FFF2-40B4-BE49-F238E27FC236}">
                <a16:creationId xmlns:a16="http://schemas.microsoft.com/office/drawing/2014/main" id="{B88841DD-0A8D-D1C3-6BBF-70500AD422E5}"/>
              </a:ext>
            </a:extLst>
          </p:cNvPr>
          <p:cNvPicPr>
            <a:picLocks noChangeAspect="1"/>
          </p:cNvPicPr>
          <p:nvPr/>
        </p:nvPicPr>
        <p:blipFill>
          <a:blip r:embed="rId2"/>
          <a:stretch>
            <a:fillRect/>
          </a:stretch>
        </p:blipFill>
        <p:spPr>
          <a:xfrm>
            <a:off x="9159930" y="2636874"/>
            <a:ext cx="2982940" cy="1552098"/>
          </a:xfrm>
          <a:prstGeom prst="rect">
            <a:avLst/>
          </a:prstGeom>
        </p:spPr>
      </p:pic>
    </p:spTree>
    <p:extLst>
      <p:ext uri="{BB962C8B-B14F-4D97-AF65-F5344CB8AC3E}">
        <p14:creationId xmlns:p14="http://schemas.microsoft.com/office/powerpoint/2010/main" val="3092125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4" name="Rectangle 13">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1F4D1EE-A785-2B49-41B1-BE788B2C7A5F}"/>
              </a:ext>
            </a:extLst>
          </p:cNvPr>
          <p:cNvSpPr>
            <a:spLocks noGrp="1"/>
          </p:cNvSpPr>
          <p:nvPr>
            <p:ph type="title"/>
          </p:nvPr>
        </p:nvSpPr>
        <p:spPr>
          <a:xfrm>
            <a:off x="680321" y="753228"/>
            <a:ext cx="4136123" cy="1080938"/>
          </a:xfrm>
        </p:spPr>
        <p:txBody>
          <a:bodyPr>
            <a:normAutofit/>
          </a:bodyPr>
          <a:lstStyle/>
          <a:p>
            <a:r>
              <a:rPr lang="en-US" dirty="0"/>
              <a:t>EDA Highlights</a:t>
            </a:r>
          </a:p>
        </p:txBody>
      </p:sp>
      <p:pic>
        <p:nvPicPr>
          <p:cNvPr id="18" name="Picture 17">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Rectangle 3">
            <a:extLst>
              <a:ext uri="{FF2B5EF4-FFF2-40B4-BE49-F238E27FC236}">
                <a16:creationId xmlns:a16="http://schemas.microsoft.com/office/drawing/2014/main" id="{074F9F05-3743-2908-F48C-0DDE30DCE4A5}"/>
              </a:ext>
            </a:extLst>
          </p:cNvPr>
          <p:cNvSpPr/>
          <p:nvPr/>
        </p:nvSpPr>
        <p:spPr>
          <a:xfrm>
            <a:off x="6092824" y="219448"/>
            <a:ext cx="4861027" cy="9233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Stats by User</a:t>
            </a:r>
            <a:endParaRPr lang="en-US" sz="5400" b="1" cap="none" spc="0" dirty="0">
              <a:ln/>
              <a:solidFill>
                <a:schemeClr val="accent4"/>
              </a:solidFill>
              <a:effectLst/>
            </a:endParaRPr>
          </a:p>
        </p:txBody>
      </p:sp>
      <p:sp>
        <p:nvSpPr>
          <p:cNvPr id="3" name="TextBox 2">
            <a:extLst>
              <a:ext uri="{FF2B5EF4-FFF2-40B4-BE49-F238E27FC236}">
                <a16:creationId xmlns:a16="http://schemas.microsoft.com/office/drawing/2014/main" id="{9EEC2719-BC2D-09E9-5963-0F79B14D93C1}"/>
              </a:ext>
            </a:extLst>
          </p:cNvPr>
          <p:cNvSpPr txBox="1"/>
          <p:nvPr/>
        </p:nvSpPr>
        <p:spPr>
          <a:xfrm>
            <a:off x="680320" y="2396971"/>
            <a:ext cx="3021667" cy="2862322"/>
          </a:xfrm>
          <a:prstGeom prst="rect">
            <a:avLst/>
          </a:prstGeom>
          <a:noFill/>
        </p:spPr>
        <p:txBody>
          <a:bodyPr wrap="square" rtlCol="0">
            <a:spAutoFit/>
          </a:bodyPr>
          <a:lstStyle/>
          <a:p>
            <a:r>
              <a:rPr lang="en-US" dirty="0"/>
              <a:t>Here we can see the same effect on the user averages.</a:t>
            </a:r>
          </a:p>
          <a:p>
            <a:endParaRPr lang="en-US" dirty="0"/>
          </a:p>
          <a:p>
            <a:r>
              <a:rPr lang="en-US" dirty="0"/>
              <a:t>In addition, we now see just how many interactions have no data for the user email. This information can help us later or in other projects.</a:t>
            </a:r>
          </a:p>
        </p:txBody>
      </p:sp>
      <p:pic>
        <p:nvPicPr>
          <p:cNvPr id="6" name="Picture 5">
            <a:extLst>
              <a:ext uri="{FF2B5EF4-FFF2-40B4-BE49-F238E27FC236}">
                <a16:creationId xmlns:a16="http://schemas.microsoft.com/office/drawing/2014/main" id="{3653E8F2-9C7D-D681-FD14-1AA969B57098}"/>
              </a:ext>
            </a:extLst>
          </p:cNvPr>
          <p:cNvPicPr>
            <a:picLocks noChangeAspect="1"/>
          </p:cNvPicPr>
          <p:nvPr/>
        </p:nvPicPr>
        <p:blipFill>
          <a:blip r:embed="rId4"/>
          <a:stretch>
            <a:fillRect/>
          </a:stretch>
        </p:blipFill>
        <p:spPr>
          <a:xfrm>
            <a:off x="5012577" y="1258451"/>
            <a:ext cx="7119720" cy="5139361"/>
          </a:xfrm>
          <a:prstGeom prst="rect">
            <a:avLst/>
          </a:prstGeom>
        </p:spPr>
      </p:pic>
    </p:spTree>
    <p:extLst>
      <p:ext uri="{BB962C8B-B14F-4D97-AF65-F5344CB8AC3E}">
        <p14:creationId xmlns:p14="http://schemas.microsoft.com/office/powerpoint/2010/main" val="960951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4" name="Rectangle 13">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1F4D1EE-A785-2B49-41B1-BE788B2C7A5F}"/>
              </a:ext>
            </a:extLst>
          </p:cNvPr>
          <p:cNvSpPr>
            <a:spLocks noGrp="1"/>
          </p:cNvSpPr>
          <p:nvPr>
            <p:ph type="title"/>
          </p:nvPr>
        </p:nvSpPr>
        <p:spPr>
          <a:xfrm>
            <a:off x="680321" y="753228"/>
            <a:ext cx="4136123" cy="1080938"/>
          </a:xfrm>
        </p:spPr>
        <p:txBody>
          <a:bodyPr>
            <a:normAutofit/>
          </a:bodyPr>
          <a:lstStyle/>
          <a:p>
            <a:r>
              <a:rPr lang="en-US"/>
              <a:t>EDA Highlights</a:t>
            </a:r>
            <a:endParaRPr lang="en-US" dirty="0"/>
          </a:p>
        </p:txBody>
      </p:sp>
      <p:pic>
        <p:nvPicPr>
          <p:cNvPr id="18" name="Picture 17">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D6146857-83EF-A579-AC78-44593B13B660}"/>
              </a:ext>
            </a:extLst>
          </p:cNvPr>
          <p:cNvSpPr>
            <a:spLocks noGrp="1"/>
          </p:cNvSpPr>
          <p:nvPr>
            <p:ph idx="1"/>
          </p:nvPr>
        </p:nvSpPr>
        <p:spPr>
          <a:xfrm>
            <a:off x="680321" y="2336873"/>
            <a:ext cx="3656289" cy="3599316"/>
          </a:xfrm>
        </p:spPr>
        <p:txBody>
          <a:bodyPr>
            <a:normAutofit fontScale="92500" lnSpcReduction="10000"/>
          </a:bodyPr>
          <a:lstStyle/>
          <a:p>
            <a:pPr lvl="1"/>
            <a:r>
              <a:rPr lang="en-US" dirty="0"/>
              <a:t>The Rating column is what we want to use as our output variable, so let’s explore that a bit more in depth.</a:t>
            </a:r>
          </a:p>
          <a:p>
            <a:pPr marL="457200" lvl="1" indent="0">
              <a:buNone/>
            </a:pPr>
            <a:endParaRPr lang="en-US" dirty="0"/>
          </a:p>
          <a:p>
            <a:pPr lvl="1"/>
            <a:r>
              <a:rPr lang="en-US" dirty="0"/>
              <a:t>Using the Duration variable as an example, we can check to see if the shape of the “0” or unrated chats appear like any of the shapes of the rated chats. </a:t>
            </a:r>
          </a:p>
          <a:p>
            <a:pPr lvl="1"/>
            <a:endParaRPr lang="en-US" dirty="0"/>
          </a:p>
          <a:p>
            <a:pPr marL="457200" lvl="1" indent="0">
              <a:buNone/>
            </a:pPr>
            <a:endParaRPr lang="en-US" dirty="0"/>
          </a:p>
        </p:txBody>
      </p:sp>
      <p:pic>
        <p:nvPicPr>
          <p:cNvPr id="6" name="Picture 5">
            <a:extLst>
              <a:ext uri="{FF2B5EF4-FFF2-40B4-BE49-F238E27FC236}">
                <a16:creationId xmlns:a16="http://schemas.microsoft.com/office/drawing/2014/main" id="{5E441033-8AC3-DAAA-3CD5-73D79C677E18}"/>
              </a:ext>
            </a:extLst>
          </p:cNvPr>
          <p:cNvPicPr>
            <a:picLocks noChangeAspect="1"/>
          </p:cNvPicPr>
          <p:nvPr/>
        </p:nvPicPr>
        <p:blipFill>
          <a:blip r:embed="rId4"/>
          <a:stretch>
            <a:fillRect/>
          </a:stretch>
        </p:blipFill>
        <p:spPr>
          <a:xfrm>
            <a:off x="5531432" y="293419"/>
            <a:ext cx="3629098" cy="3353644"/>
          </a:xfrm>
          <a:prstGeom prst="rect">
            <a:avLst/>
          </a:prstGeom>
        </p:spPr>
      </p:pic>
      <p:pic>
        <p:nvPicPr>
          <p:cNvPr id="11" name="Picture 10">
            <a:extLst>
              <a:ext uri="{FF2B5EF4-FFF2-40B4-BE49-F238E27FC236}">
                <a16:creationId xmlns:a16="http://schemas.microsoft.com/office/drawing/2014/main" id="{68334D0C-1197-5F9C-619F-F954B9840B61}"/>
              </a:ext>
            </a:extLst>
          </p:cNvPr>
          <p:cNvPicPr>
            <a:picLocks noChangeAspect="1"/>
          </p:cNvPicPr>
          <p:nvPr/>
        </p:nvPicPr>
        <p:blipFill>
          <a:blip r:embed="rId5"/>
          <a:stretch>
            <a:fillRect/>
          </a:stretch>
        </p:blipFill>
        <p:spPr>
          <a:xfrm>
            <a:off x="5531432" y="3764943"/>
            <a:ext cx="5765921" cy="2780728"/>
          </a:xfrm>
          <a:prstGeom prst="rect">
            <a:avLst/>
          </a:prstGeom>
        </p:spPr>
      </p:pic>
      <p:sp>
        <p:nvSpPr>
          <p:cNvPr id="4" name="TextBox 3">
            <a:extLst>
              <a:ext uri="{FF2B5EF4-FFF2-40B4-BE49-F238E27FC236}">
                <a16:creationId xmlns:a16="http://schemas.microsoft.com/office/drawing/2014/main" id="{5D7FC00E-AE1E-4D2E-3F1C-10E5542B0F8D}"/>
              </a:ext>
            </a:extLst>
          </p:cNvPr>
          <p:cNvSpPr txBox="1"/>
          <p:nvPr/>
        </p:nvSpPr>
        <p:spPr>
          <a:xfrm>
            <a:off x="9595104" y="1082253"/>
            <a:ext cx="2498652" cy="1600438"/>
          </a:xfrm>
          <a:prstGeom prst="rect">
            <a:avLst/>
          </a:prstGeom>
          <a:noFill/>
        </p:spPr>
        <p:txBody>
          <a:bodyPr wrap="square" rtlCol="0">
            <a:spAutoFit/>
          </a:bodyPr>
          <a:lstStyle/>
          <a:p>
            <a:r>
              <a:rPr lang="en-US" sz="2000" i="1" dirty="0"/>
              <a:t>[Here we can see how many unrated chats overwhelm our dataset]</a:t>
            </a:r>
          </a:p>
          <a:p>
            <a:endParaRPr lang="en-US" dirty="0"/>
          </a:p>
        </p:txBody>
      </p:sp>
    </p:spTree>
    <p:extLst>
      <p:ext uri="{BB962C8B-B14F-4D97-AF65-F5344CB8AC3E}">
        <p14:creationId xmlns:p14="http://schemas.microsoft.com/office/powerpoint/2010/main" val="147914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4" name="Rectangle 13">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1F4D1EE-A785-2B49-41B1-BE788B2C7A5F}"/>
              </a:ext>
            </a:extLst>
          </p:cNvPr>
          <p:cNvSpPr>
            <a:spLocks noGrp="1"/>
          </p:cNvSpPr>
          <p:nvPr>
            <p:ph type="title"/>
          </p:nvPr>
        </p:nvSpPr>
        <p:spPr>
          <a:xfrm>
            <a:off x="680321" y="753228"/>
            <a:ext cx="4136123" cy="1080938"/>
          </a:xfrm>
        </p:spPr>
        <p:txBody>
          <a:bodyPr>
            <a:normAutofit/>
          </a:bodyPr>
          <a:lstStyle/>
          <a:p>
            <a:r>
              <a:rPr lang="en-US"/>
              <a:t>EDA Highlights</a:t>
            </a:r>
            <a:endParaRPr lang="en-US" dirty="0"/>
          </a:p>
        </p:txBody>
      </p:sp>
      <p:pic>
        <p:nvPicPr>
          <p:cNvPr id="18" name="Picture 17">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D6146857-83EF-A579-AC78-44593B13B660}"/>
              </a:ext>
            </a:extLst>
          </p:cNvPr>
          <p:cNvSpPr>
            <a:spLocks noGrp="1"/>
          </p:cNvSpPr>
          <p:nvPr>
            <p:ph idx="1"/>
          </p:nvPr>
        </p:nvSpPr>
        <p:spPr>
          <a:xfrm>
            <a:off x="680321" y="2336873"/>
            <a:ext cx="3656289" cy="3599316"/>
          </a:xfrm>
        </p:spPr>
        <p:txBody>
          <a:bodyPr>
            <a:normAutofit/>
          </a:bodyPr>
          <a:lstStyle/>
          <a:p>
            <a:pPr lvl="1"/>
            <a:endParaRPr lang="en-US" dirty="0"/>
          </a:p>
          <a:p>
            <a:pPr marL="457200" lvl="1" indent="0">
              <a:buNone/>
            </a:pPr>
            <a:endParaRPr lang="en-US" dirty="0"/>
          </a:p>
        </p:txBody>
      </p:sp>
      <p:pic>
        <p:nvPicPr>
          <p:cNvPr id="7" name="Picture 6">
            <a:extLst>
              <a:ext uri="{FF2B5EF4-FFF2-40B4-BE49-F238E27FC236}">
                <a16:creationId xmlns:a16="http://schemas.microsoft.com/office/drawing/2014/main" id="{651D4F43-36BD-3366-DD89-0F966C10A679}"/>
              </a:ext>
            </a:extLst>
          </p:cNvPr>
          <p:cNvPicPr>
            <a:picLocks noChangeAspect="1"/>
          </p:cNvPicPr>
          <p:nvPr/>
        </p:nvPicPr>
        <p:blipFill>
          <a:blip r:embed="rId4"/>
          <a:stretch>
            <a:fillRect/>
          </a:stretch>
        </p:blipFill>
        <p:spPr>
          <a:xfrm>
            <a:off x="178587" y="2420876"/>
            <a:ext cx="4258845" cy="3994046"/>
          </a:xfrm>
          <a:prstGeom prst="rect">
            <a:avLst/>
          </a:prstGeom>
        </p:spPr>
      </p:pic>
      <p:pic>
        <p:nvPicPr>
          <p:cNvPr id="9" name="Picture 8">
            <a:extLst>
              <a:ext uri="{FF2B5EF4-FFF2-40B4-BE49-F238E27FC236}">
                <a16:creationId xmlns:a16="http://schemas.microsoft.com/office/drawing/2014/main" id="{C25E9B74-18EA-5196-EB33-D022DB095C52}"/>
              </a:ext>
            </a:extLst>
          </p:cNvPr>
          <p:cNvPicPr>
            <a:picLocks noChangeAspect="1"/>
          </p:cNvPicPr>
          <p:nvPr/>
        </p:nvPicPr>
        <p:blipFill>
          <a:blip r:embed="rId5"/>
          <a:stretch>
            <a:fillRect/>
          </a:stretch>
        </p:blipFill>
        <p:spPr>
          <a:xfrm>
            <a:off x="6493792" y="173005"/>
            <a:ext cx="4157290" cy="3994046"/>
          </a:xfrm>
          <a:prstGeom prst="rect">
            <a:avLst/>
          </a:prstGeom>
        </p:spPr>
      </p:pic>
      <p:sp>
        <p:nvSpPr>
          <p:cNvPr id="13" name="TextBox 12">
            <a:extLst>
              <a:ext uri="{FF2B5EF4-FFF2-40B4-BE49-F238E27FC236}">
                <a16:creationId xmlns:a16="http://schemas.microsoft.com/office/drawing/2014/main" id="{182AC5E5-087D-6B38-6808-6EE34DF7F7C5}"/>
              </a:ext>
            </a:extLst>
          </p:cNvPr>
          <p:cNvSpPr txBox="1"/>
          <p:nvPr/>
        </p:nvSpPr>
        <p:spPr>
          <a:xfrm>
            <a:off x="5391941" y="4235253"/>
            <a:ext cx="6360991"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t>As stated in our original goals, we want to focus on how we can predict ratings of a given chat. For that, we must tidy our data and focus on chats only with ratings.</a:t>
            </a:r>
          </a:p>
          <a:p>
            <a:endParaRPr lang="en-US" sz="2000" dirty="0"/>
          </a:p>
          <a:p>
            <a:pPr marL="285750" indent="-285750">
              <a:buFont typeface="Arial" panose="020B0604020202020204" pitchFamily="34" charset="0"/>
              <a:buChar char="•"/>
            </a:pPr>
            <a:r>
              <a:rPr lang="en-US" sz="2000" dirty="0"/>
              <a:t>We will keep in mind that we are trimming A LOT of data points, but we must work with what we have for now.</a:t>
            </a:r>
          </a:p>
        </p:txBody>
      </p:sp>
    </p:spTree>
    <p:extLst>
      <p:ext uri="{BB962C8B-B14F-4D97-AF65-F5344CB8AC3E}">
        <p14:creationId xmlns:p14="http://schemas.microsoft.com/office/powerpoint/2010/main" val="3302634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7" name="Rectangle 16">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6D87FD4-A5A1-580F-275A-D9A0C33C621D}"/>
              </a:ext>
            </a:extLst>
          </p:cNvPr>
          <p:cNvSpPr>
            <a:spLocks noGrp="1"/>
          </p:cNvSpPr>
          <p:nvPr>
            <p:ph type="title"/>
          </p:nvPr>
        </p:nvSpPr>
        <p:spPr>
          <a:xfrm>
            <a:off x="680321" y="2063262"/>
            <a:ext cx="3739279" cy="2661052"/>
          </a:xfrm>
        </p:spPr>
        <p:txBody>
          <a:bodyPr>
            <a:normAutofit/>
          </a:bodyPr>
          <a:lstStyle/>
          <a:p>
            <a:pPr algn="r"/>
            <a:r>
              <a:rPr lang="en-US" sz="3700"/>
              <a:t>Model 1: Predictive Model using Linear Regression</a:t>
            </a:r>
            <a:br>
              <a:rPr lang="en-US" sz="3700"/>
            </a:br>
            <a:r>
              <a:rPr lang="en-US" sz="3700"/>
              <a:t> </a:t>
            </a:r>
          </a:p>
        </p:txBody>
      </p:sp>
      <p:graphicFrame>
        <p:nvGraphicFramePr>
          <p:cNvPr id="5" name="Content Placeholder 2">
            <a:extLst>
              <a:ext uri="{FF2B5EF4-FFF2-40B4-BE49-F238E27FC236}">
                <a16:creationId xmlns:a16="http://schemas.microsoft.com/office/drawing/2014/main" id="{9860F172-5AEB-8FC7-3ECA-5100D1C20B67}"/>
              </a:ext>
            </a:extLst>
          </p:cNvPr>
          <p:cNvGraphicFramePr>
            <a:graphicFrameLocks noGrp="1"/>
          </p:cNvGraphicFramePr>
          <p:nvPr>
            <p:ph idx="1"/>
            <p:extLst>
              <p:ext uri="{D42A27DB-BD31-4B8C-83A1-F6EECF244321}">
                <p14:modId xmlns:p14="http://schemas.microsoft.com/office/powerpoint/2010/main" val="3834537992"/>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02294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7FD4-A5A1-580F-275A-D9A0C33C621D}"/>
              </a:ext>
            </a:extLst>
          </p:cNvPr>
          <p:cNvSpPr>
            <a:spLocks noGrp="1"/>
          </p:cNvSpPr>
          <p:nvPr>
            <p:ph type="title"/>
          </p:nvPr>
        </p:nvSpPr>
        <p:spPr>
          <a:xfrm>
            <a:off x="680321" y="1008409"/>
            <a:ext cx="9613861" cy="926716"/>
          </a:xfrm>
        </p:spPr>
        <p:txBody>
          <a:bodyPr>
            <a:normAutofit fontScale="90000"/>
          </a:bodyPr>
          <a:lstStyle/>
          <a:p>
            <a:r>
              <a:rPr lang="en-US" dirty="0"/>
              <a:t>Model 1: Predictive Model using Linear Regression</a:t>
            </a:r>
            <a:br>
              <a:rPr lang="en-US" dirty="0"/>
            </a:br>
            <a:r>
              <a:rPr lang="en-US" dirty="0"/>
              <a:t>				Results</a:t>
            </a:r>
            <a:br>
              <a:rPr lang="en-US" dirty="0"/>
            </a:br>
            <a:r>
              <a:rPr lang="en-US" dirty="0"/>
              <a:t> </a:t>
            </a:r>
          </a:p>
        </p:txBody>
      </p:sp>
      <p:sp>
        <p:nvSpPr>
          <p:cNvPr id="3" name="Content Placeholder 2">
            <a:extLst>
              <a:ext uri="{FF2B5EF4-FFF2-40B4-BE49-F238E27FC236}">
                <a16:creationId xmlns:a16="http://schemas.microsoft.com/office/drawing/2014/main" id="{9191E6F4-E836-2467-F312-8BE3381EF317}"/>
              </a:ext>
            </a:extLst>
          </p:cNvPr>
          <p:cNvSpPr>
            <a:spLocks noGrp="1"/>
          </p:cNvSpPr>
          <p:nvPr>
            <p:ph idx="1"/>
          </p:nvPr>
        </p:nvSpPr>
        <p:spPr>
          <a:xfrm>
            <a:off x="680321" y="2336873"/>
            <a:ext cx="4433939" cy="3599316"/>
          </a:xfrm>
        </p:spPr>
        <p:txBody>
          <a:bodyPr>
            <a:normAutofit fontScale="92500"/>
          </a:bodyPr>
          <a:lstStyle/>
          <a:p>
            <a:r>
              <a:rPr lang="en-US" dirty="0"/>
              <a:t>This model proved ineffective due to the subjective nature of ratings, which only comprised about 18% of our data.</a:t>
            </a:r>
          </a:p>
          <a:p>
            <a:r>
              <a:rPr lang="en-US" dirty="0"/>
              <a:t>Using statistical scoring metrics, we were able to identify that this approach was no more effective at predicting chat ratings than using the average of each variable.</a:t>
            </a:r>
          </a:p>
        </p:txBody>
      </p:sp>
      <p:pic>
        <p:nvPicPr>
          <p:cNvPr id="5" name="Picture 4">
            <a:extLst>
              <a:ext uri="{FF2B5EF4-FFF2-40B4-BE49-F238E27FC236}">
                <a16:creationId xmlns:a16="http://schemas.microsoft.com/office/drawing/2014/main" id="{01137E10-608F-2942-3A16-2AAA720E2B84}"/>
              </a:ext>
            </a:extLst>
          </p:cNvPr>
          <p:cNvPicPr>
            <a:picLocks noChangeAspect="1"/>
          </p:cNvPicPr>
          <p:nvPr/>
        </p:nvPicPr>
        <p:blipFill>
          <a:blip r:embed="rId2"/>
          <a:stretch>
            <a:fillRect/>
          </a:stretch>
        </p:blipFill>
        <p:spPr>
          <a:xfrm>
            <a:off x="7854232" y="2155330"/>
            <a:ext cx="4141160" cy="3859619"/>
          </a:xfrm>
          <a:prstGeom prst="rect">
            <a:avLst/>
          </a:prstGeom>
        </p:spPr>
      </p:pic>
    </p:spTree>
    <p:extLst>
      <p:ext uri="{BB962C8B-B14F-4D97-AF65-F5344CB8AC3E}">
        <p14:creationId xmlns:p14="http://schemas.microsoft.com/office/powerpoint/2010/main" val="646818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7" name="Rectangle 16">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6D87FD4-A5A1-580F-275A-D9A0C33C621D}"/>
              </a:ext>
            </a:extLst>
          </p:cNvPr>
          <p:cNvSpPr>
            <a:spLocks noGrp="1"/>
          </p:cNvSpPr>
          <p:nvPr>
            <p:ph type="title"/>
          </p:nvPr>
        </p:nvSpPr>
        <p:spPr>
          <a:xfrm>
            <a:off x="680321" y="2063262"/>
            <a:ext cx="3753456" cy="2942782"/>
          </a:xfrm>
        </p:spPr>
        <p:txBody>
          <a:bodyPr>
            <a:normAutofit/>
          </a:bodyPr>
          <a:lstStyle/>
          <a:p>
            <a:pPr algn="r"/>
            <a:r>
              <a:rPr lang="en-US" sz="2800" dirty="0"/>
              <a:t>Model 2: Predictive Binary Classification</a:t>
            </a:r>
            <a:br>
              <a:rPr lang="en-US" sz="2800" dirty="0"/>
            </a:br>
            <a:r>
              <a:rPr lang="en-US" sz="2800" dirty="0"/>
              <a:t>Model using Sentiment Analysis</a:t>
            </a:r>
            <a:br>
              <a:rPr lang="en-US" sz="2800" dirty="0"/>
            </a:br>
            <a:r>
              <a:rPr lang="en-US" sz="2800" dirty="0"/>
              <a:t> </a:t>
            </a:r>
          </a:p>
        </p:txBody>
      </p:sp>
      <p:graphicFrame>
        <p:nvGraphicFramePr>
          <p:cNvPr id="6" name="Content Placeholder 2">
            <a:extLst>
              <a:ext uri="{FF2B5EF4-FFF2-40B4-BE49-F238E27FC236}">
                <a16:creationId xmlns:a16="http://schemas.microsoft.com/office/drawing/2014/main" id="{E9AC28C8-ABA9-FEE8-593C-1094547F73DE}"/>
              </a:ext>
            </a:extLst>
          </p:cNvPr>
          <p:cNvGraphicFramePr>
            <a:graphicFrameLocks noGrp="1"/>
          </p:cNvGraphicFramePr>
          <p:nvPr>
            <p:ph idx="1"/>
            <p:extLst>
              <p:ext uri="{D42A27DB-BD31-4B8C-83A1-F6EECF244321}">
                <p14:modId xmlns:p14="http://schemas.microsoft.com/office/powerpoint/2010/main" val="2067732531"/>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03721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7FD4-A5A1-580F-275A-D9A0C33C621D}"/>
              </a:ext>
            </a:extLst>
          </p:cNvPr>
          <p:cNvSpPr>
            <a:spLocks noGrp="1"/>
          </p:cNvSpPr>
          <p:nvPr>
            <p:ph type="title"/>
          </p:nvPr>
        </p:nvSpPr>
        <p:spPr>
          <a:xfrm>
            <a:off x="680321" y="1008409"/>
            <a:ext cx="9613861" cy="926716"/>
          </a:xfrm>
        </p:spPr>
        <p:txBody>
          <a:bodyPr>
            <a:normAutofit fontScale="90000"/>
          </a:bodyPr>
          <a:lstStyle/>
          <a:p>
            <a:r>
              <a:rPr lang="en-US" dirty="0"/>
              <a:t>Model 2: Predictive Binary Classification Model 			using Sentiment Analysis Results</a:t>
            </a:r>
            <a:br>
              <a:rPr lang="en-US" dirty="0"/>
            </a:br>
            <a:r>
              <a:rPr lang="en-US" dirty="0"/>
              <a:t> </a:t>
            </a:r>
          </a:p>
        </p:txBody>
      </p:sp>
      <p:sp>
        <p:nvSpPr>
          <p:cNvPr id="3" name="Content Placeholder 2">
            <a:extLst>
              <a:ext uri="{FF2B5EF4-FFF2-40B4-BE49-F238E27FC236}">
                <a16:creationId xmlns:a16="http://schemas.microsoft.com/office/drawing/2014/main" id="{9191E6F4-E836-2467-F312-8BE3381EF317}"/>
              </a:ext>
            </a:extLst>
          </p:cNvPr>
          <p:cNvSpPr>
            <a:spLocks noGrp="1"/>
          </p:cNvSpPr>
          <p:nvPr>
            <p:ph idx="1"/>
          </p:nvPr>
        </p:nvSpPr>
        <p:spPr>
          <a:xfrm>
            <a:off x="680321" y="2745762"/>
            <a:ext cx="8761391" cy="3599316"/>
          </a:xfrm>
        </p:spPr>
        <p:txBody>
          <a:bodyPr>
            <a:normAutofit/>
          </a:bodyPr>
          <a:lstStyle/>
          <a:p>
            <a:r>
              <a:rPr lang="en-US" dirty="0"/>
              <a:t>While this model yielded clearer results, it revealed that positive sentiment alone did not always correlate with higher ratings. </a:t>
            </a:r>
          </a:p>
          <a:p>
            <a:r>
              <a:rPr lang="en-US" dirty="0"/>
              <a:t>Neutral language often correlated with lower ratings, but the model still did not provide the desired predictive power.</a:t>
            </a:r>
          </a:p>
        </p:txBody>
      </p:sp>
      <p:pic>
        <p:nvPicPr>
          <p:cNvPr id="6" name="Picture 5">
            <a:extLst>
              <a:ext uri="{FF2B5EF4-FFF2-40B4-BE49-F238E27FC236}">
                <a16:creationId xmlns:a16="http://schemas.microsoft.com/office/drawing/2014/main" id="{BF3B9C45-5CAC-419D-0DF4-0AD995DC4A87}"/>
              </a:ext>
            </a:extLst>
          </p:cNvPr>
          <p:cNvPicPr>
            <a:picLocks noChangeAspect="1"/>
          </p:cNvPicPr>
          <p:nvPr/>
        </p:nvPicPr>
        <p:blipFill>
          <a:blip r:embed="rId2"/>
          <a:stretch>
            <a:fillRect/>
          </a:stretch>
        </p:blipFill>
        <p:spPr>
          <a:xfrm>
            <a:off x="9679154" y="4619848"/>
            <a:ext cx="2314575" cy="1981200"/>
          </a:xfrm>
          <a:prstGeom prst="rect">
            <a:avLst/>
          </a:prstGeom>
        </p:spPr>
      </p:pic>
    </p:spTree>
    <p:extLst>
      <p:ext uri="{BB962C8B-B14F-4D97-AF65-F5344CB8AC3E}">
        <p14:creationId xmlns:p14="http://schemas.microsoft.com/office/powerpoint/2010/main" val="984937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7FD4-A5A1-580F-275A-D9A0C33C621D}"/>
              </a:ext>
            </a:extLst>
          </p:cNvPr>
          <p:cNvSpPr>
            <a:spLocks noGrp="1"/>
          </p:cNvSpPr>
          <p:nvPr>
            <p:ph type="title"/>
          </p:nvPr>
        </p:nvSpPr>
        <p:spPr>
          <a:xfrm>
            <a:off x="680321" y="1008409"/>
            <a:ext cx="9613861" cy="926716"/>
          </a:xfrm>
        </p:spPr>
        <p:txBody>
          <a:bodyPr>
            <a:normAutofit fontScale="90000"/>
          </a:bodyPr>
          <a:lstStyle/>
          <a:p>
            <a:r>
              <a:rPr lang="en-US" dirty="0"/>
              <a:t>Model 2: Predictive Binary Classification Model 			using Sentiment Analysis Results</a:t>
            </a:r>
            <a:br>
              <a:rPr lang="en-US" dirty="0"/>
            </a:br>
            <a:r>
              <a:rPr lang="en-US" dirty="0"/>
              <a:t> </a:t>
            </a:r>
          </a:p>
        </p:txBody>
      </p:sp>
      <p:sp>
        <p:nvSpPr>
          <p:cNvPr id="3" name="Content Placeholder 2">
            <a:extLst>
              <a:ext uri="{FF2B5EF4-FFF2-40B4-BE49-F238E27FC236}">
                <a16:creationId xmlns:a16="http://schemas.microsoft.com/office/drawing/2014/main" id="{9191E6F4-E836-2467-F312-8BE3381EF317}"/>
              </a:ext>
            </a:extLst>
          </p:cNvPr>
          <p:cNvSpPr>
            <a:spLocks noGrp="1"/>
          </p:cNvSpPr>
          <p:nvPr>
            <p:ph idx="1"/>
          </p:nvPr>
        </p:nvSpPr>
        <p:spPr>
          <a:xfrm>
            <a:off x="680321" y="2125889"/>
            <a:ext cx="10994228" cy="3599316"/>
          </a:xfrm>
        </p:spPr>
        <p:txBody>
          <a:bodyPr>
            <a:normAutofit/>
          </a:bodyPr>
          <a:lstStyle/>
          <a:p>
            <a:r>
              <a:rPr lang="en-US" sz="2800" dirty="0"/>
              <a:t>Example of a 1-Rated chat with a highly positive sentiment score: </a:t>
            </a:r>
          </a:p>
        </p:txBody>
      </p:sp>
      <p:pic>
        <p:nvPicPr>
          <p:cNvPr id="5" name="Picture 4">
            <a:extLst>
              <a:ext uri="{FF2B5EF4-FFF2-40B4-BE49-F238E27FC236}">
                <a16:creationId xmlns:a16="http://schemas.microsoft.com/office/drawing/2014/main" id="{B23230D0-2492-D670-8A46-245C1EF8539E}"/>
              </a:ext>
            </a:extLst>
          </p:cNvPr>
          <p:cNvPicPr>
            <a:picLocks noChangeAspect="1"/>
          </p:cNvPicPr>
          <p:nvPr/>
        </p:nvPicPr>
        <p:blipFill>
          <a:blip r:embed="rId2"/>
          <a:stretch>
            <a:fillRect/>
          </a:stretch>
        </p:blipFill>
        <p:spPr>
          <a:xfrm>
            <a:off x="4370581" y="5127790"/>
            <a:ext cx="2233340" cy="993959"/>
          </a:xfrm>
          <a:prstGeom prst="rect">
            <a:avLst/>
          </a:prstGeom>
        </p:spPr>
      </p:pic>
      <p:pic>
        <p:nvPicPr>
          <p:cNvPr id="4" name="Picture 3">
            <a:extLst>
              <a:ext uri="{FF2B5EF4-FFF2-40B4-BE49-F238E27FC236}">
                <a16:creationId xmlns:a16="http://schemas.microsoft.com/office/drawing/2014/main" id="{84FA794C-7E08-CC6B-A573-1653A453E182}"/>
              </a:ext>
            </a:extLst>
          </p:cNvPr>
          <p:cNvPicPr>
            <a:picLocks noChangeAspect="1"/>
          </p:cNvPicPr>
          <p:nvPr/>
        </p:nvPicPr>
        <p:blipFill>
          <a:blip r:embed="rId3"/>
          <a:stretch>
            <a:fillRect/>
          </a:stretch>
        </p:blipFill>
        <p:spPr>
          <a:xfrm>
            <a:off x="157018" y="2718159"/>
            <a:ext cx="11829157" cy="2213957"/>
          </a:xfrm>
          <a:prstGeom prst="rect">
            <a:avLst/>
          </a:prstGeom>
        </p:spPr>
      </p:pic>
    </p:spTree>
    <p:extLst>
      <p:ext uri="{BB962C8B-B14F-4D97-AF65-F5344CB8AC3E}">
        <p14:creationId xmlns:p14="http://schemas.microsoft.com/office/powerpoint/2010/main" val="163707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7FD4-A5A1-580F-275A-D9A0C33C621D}"/>
              </a:ext>
            </a:extLst>
          </p:cNvPr>
          <p:cNvSpPr>
            <a:spLocks noGrp="1"/>
          </p:cNvSpPr>
          <p:nvPr>
            <p:ph type="title"/>
          </p:nvPr>
        </p:nvSpPr>
        <p:spPr>
          <a:xfrm>
            <a:off x="680321" y="1008409"/>
            <a:ext cx="9613861" cy="926716"/>
          </a:xfrm>
        </p:spPr>
        <p:txBody>
          <a:bodyPr>
            <a:normAutofit fontScale="90000"/>
          </a:bodyPr>
          <a:lstStyle/>
          <a:p>
            <a:r>
              <a:rPr lang="en-US" dirty="0"/>
              <a:t>Model 2: Predictive Binary Classification Model 			using Sentiment Analysis Results</a:t>
            </a:r>
            <a:br>
              <a:rPr lang="en-US" dirty="0"/>
            </a:br>
            <a:r>
              <a:rPr lang="en-US" dirty="0"/>
              <a:t> </a:t>
            </a:r>
          </a:p>
        </p:txBody>
      </p:sp>
      <p:sp>
        <p:nvSpPr>
          <p:cNvPr id="3" name="Content Placeholder 2">
            <a:extLst>
              <a:ext uri="{FF2B5EF4-FFF2-40B4-BE49-F238E27FC236}">
                <a16:creationId xmlns:a16="http://schemas.microsoft.com/office/drawing/2014/main" id="{9191E6F4-E836-2467-F312-8BE3381EF317}"/>
              </a:ext>
            </a:extLst>
          </p:cNvPr>
          <p:cNvSpPr>
            <a:spLocks noGrp="1"/>
          </p:cNvSpPr>
          <p:nvPr>
            <p:ph idx="1"/>
          </p:nvPr>
        </p:nvSpPr>
        <p:spPr>
          <a:xfrm>
            <a:off x="680321" y="2125889"/>
            <a:ext cx="11217512" cy="3599316"/>
          </a:xfrm>
        </p:spPr>
        <p:txBody>
          <a:bodyPr>
            <a:normAutofit/>
          </a:bodyPr>
          <a:lstStyle/>
          <a:p>
            <a:r>
              <a:rPr lang="en-US" sz="2800" dirty="0"/>
              <a:t>Example of a 4-Rated chat with a highly negative sentiment score: </a:t>
            </a:r>
          </a:p>
        </p:txBody>
      </p:sp>
      <p:pic>
        <p:nvPicPr>
          <p:cNvPr id="6" name="Picture 5">
            <a:extLst>
              <a:ext uri="{FF2B5EF4-FFF2-40B4-BE49-F238E27FC236}">
                <a16:creationId xmlns:a16="http://schemas.microsoft.com/office/drawing/2014/main" id="{DEA12366-FACA-A877-62AF-27CD2C07640E}"/>
              </a:ext>
            </a:extLst>
          </p:cNvPr>
          <p:cNvPicPr>
            <a:picLocks noChangeAspect="1"/>
          </p:cNvPicPr>
          <p:nvPr/>
        </p:nvPicPr>
        <p:blipFill>
          <a:blip r:embed="rId2"/>
          <a:stretch>
            <a:fillRect/>
          </a:stretch>
        </p:blipFill>
        <p:spPr>
          <a:xfrm>
            <a:off x="168758" y="3051544"/>
            <a:ext cx="11854483" cy="1254641"/>
          </a:xfrm>
          <a:prstGeom prst="rect">
            <a:avLst/>
          </a:prstGeom>
        </p:spPr>
      </p:pic>
      <p:pic>
        <p:nvPicPr>
          <p:cNvPr id="9" name="Picture 8">
            <a:extLst>
              <a:ext uri="{FF2B5EF4-FFF2-40B4-BE49-F238E27FC236}">
                <a16:creationId xmlns:a16="http://schemas.microsoft.com/office/drawing/2014/main" id="{09A60A67-81A5-3B44-3072-5FC24323AF68}"/>
              </a:ext>
            </a:extLst>
          </p:cNvPr>
          <p:cNvPicPr>
            <a:picLocks noChangeAspect="1"/>
          </p:cNvPicPr>
          <p:nvPr/>
        </p:nvPicPr>
        <p:blipFill>
          <a:blip r:embed="rId3"/>
          <a:stretch>
            <a:fillRect/>
          </a:stretch>
        </p:blipFill>
        <p:spPr>
          <a:xfrm>
            <a:off x="4332735" y="4561887"/>
            <a:ext cx="2596122" cy="1047558"/>
          </a:xfrm>
          <a:prstGeom prst="rect">
            <a:avLst/>
          </a:prstGeom>
        </p:spPr>
      </p:pic>
    </p:spTree>
    <p:extLst>
      <p:ext uri="{BB962C8B-B14F-4D97-AF65-F5344CB8AC3E}">
        <p14:creationId xmlns:p14="http://schemas.microsoft.com/office/powerpoint/2010/main" val="714243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7FD4-A5A1-580F-275A-D9A0C33C621D}"/>
              </a:ext>
            </a:extLst>
          </p:cNvPr>
          <p:cNvSpPr>
            <a:spLocks noGrp="1"/>
          </p:cNvSpPr>
          <p:nvPr>
            <p:ph type="title"/>
          </p:nvPr>
        </p:nvSpPr>
        <p:spPr>
          <a:xfrm>
            <a:off x="680321" y="753228"/>
            <a:ext cx="9613861" cy="1080938"/>
          </a:xfrm>
        </p:spPr>
        <p:txBody>
          <a:bodyPr>
            <a:normAutofit/>
          </a:bodyPr>
          <a:lstStyle/>
          <a:p>
            <a:r>
              <a:rPr lang="en-US" sz="3300"/>
              <a:t>Model 3: Feature Extraction and Topic Modeling</a:t>
            </a:r>
            <a:br>
              <a:rPr lang="en-US" sz="3300"/>
            </a:br>
            <a:r>
              <a:rPr lang="en-US" sz="3300"/>
              <a:t> </a:t>
            </a:r>
          </a:p>
        </p:txBody>
      </p:sp>
      <p:graphicFrame>
        <p:nvGraphicFramePr>
          <p:cNvPr id="24" name="Content Placeholder 2">
            <a:extLst>
              <a:ext uri="{FF2B5EF4-FFF2-40B4-BE49-F238E27FC236}">
                <a16:creationId xmlns:a16="http://schemas.microsoft.com/office/drawing/2014/main" id="{D977CA06-D87D-E73C-A07C-9D897B365CF9}"/>
              </a:ext>
            </a:extLst>
          </p:cNvPr>
          <p:cNvGraphicFramePr>
            <a:graphicFrameLocks noGrp="1"/>
          </p:cNvGraphicFramePr>
          <p:nvPr>
            <p:ph idx="1"/>
            <p:extLst>
              <p:ext uri="{D42A27DB-BD31-4B8C-83A1-F6EECF244321}">
                <p14:modId xmlns:p14="http://schemas.microsoft.com/office/powerpoint/2010/main" val="851008542"/>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1071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C5CB0-1046-663B-1874-88A9D65D742B}"/>
              </a:ext>
            </a:extLst>
          </p:cNvPr>
          <p:cNvSpPr>
            <a:spLocks noGrp="1"/>
          </p:cNvSpPr>
          <p:nvPr>
            <p:ph type="title"/>
          </p:nvPr>
        </p:nvSpPr>
        <p:spPr/>
        <p:txBody>
          <a:bodyPr/>
          <a:lstStyle/>
          <a:p>
            <a:r>
              <a:rPr lang="en-US" dirty="0"/>
              <a:t>Field Experience</a:t>
            </a:r>
          </a:p>
        </p:txBody>
      </p:sp>
      <p:sp>
        <p:nvSpPr>
          <p:cNvPr id="3" name="Content Placeholder 2">
            <a:extLst>
              <a:ext uri="{FF2B5EF4-FFF2-40B4-BE49-F238E27FC236}">
                <a16:creationId xmlns:a16="http://schemas.microsoft.com/office/drawing/2014/main" id="{8779B0ED-6494-10B4-1162-E5A0DA925348}"/>
              </a:ext>
            </a:extLst>
          </p:cNvPr>
          <p:cNvSpPr>
            <a:spLocks noGrp="1"/>
          </p:cNvSpPr>
          <p:nvPr>
            <p:ph idx="1"/>
          </p:nvPr>
        </p:nvSpPr>
        <p:spPr>
          <a:xfrm>
            <a:off x="680321" y="2336872"/>
            <a:ext cx="9881513" cy="3767899"/>
          </a:xfrm>
        </p:spPr>
        <p:txBody>
          <a:bodyPr/>
          <a:lstStyle/>
          <a:p>
            <a:r>
              <a:rPr lang="en-US" dirty="0"/>
              <a:t>As an MLIS student, completing a Field Experience is a way to obtain real world, professional experience prior to graduating.</a:t>
            </a:r>
          </a:p>
          <a:p>
            <a:r>
              <a:rPr lang="en-US" dirty="0"/>
              <a:t>Achieving the ADDM Certificate (Data Science) has been my area of focus for the program.</a:t>
            </a:r>
          </a:p>
          <a:p>
            <a:r>
              <a:rPr lang="en-US" dirty="0"/>
              <a:t>I spent this summer semester working alongside the assessment team (Berenika, Jenn, Anne, and Diana), seeking to experiment with using machine learning to analyze chat transcripts pulled from </a:t>
            </a:r>
            <a:r>
              <a:rPr lang="en-US" dirty="0" err="1"/>
              <a:t>LibChat</a:t>
            </a:r>
            <a:r>
              <a:rPr lang="en-US" dirty="0"/>
              <a:t> interactions over the past 6 years.</a:t>
            </a:r>
          </a:p>
        </p:txBody>
      </p:sp>
    </p:spTree>
    <p:extLst>
      <p:ext uri="{BB962C8B-B14F-4D97-AF65-F5344CB8AC3E}">
        <p14:creationId xmlns:p14="http://schemas.microsoft.com/office/powerpoint/2010/main" val="2698347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6D87FD4-A5A1-580F-275A-D9A0C33C621D}"/>
              </a:ext>
            </a:extLst>
          </p:cNvPr>
          <p:cNvSpPr>
            <a:spLocks noGrp="1"/>
          </p:cNvSpPr>
          <p:nvPr>
            <p:ph type="title"/>
          </p:nvPr>
        </p:nvSpPr>
        <p:spPr>
          <a:xfrm>
            <a:off x="680321" y="2063262"/>
            <a:ext cx="3739279" cy="2661052"/>
          </a:xfrm>
        </p:spPr>
        <p:txBody>
          <a:bodyPr>
            <a:normAutofit/>
          </a:bodyPr>
          <a:lstStyle/>
          <a:p>
            <a:pPr algn="r"/>
            <a:r>
              <a:rPr lang="en-US" sz="4100" dirty="0">
                <a:solidFill>
                  <a:srgbClr val="FFFFFF"/>
                </a:solidFill>
              </a:rPr>
              <a:t>Model 4: Split Chat and Topic Extraction</a:t>
            </a:r>
            <a:br>
              <a:rPr lang="en-US" sz="4100" dirty="0">
                <a:solidFill>
                  <a:srgbClr val="FFFFFF"/>
                </a:solidFill>
              </a:rPr>
            </a:br>
            <a:r>
              <a:rPr lang="en-US" sz="4100" dirty="0">
                <a:solidFill>
                  <a:srgbClr val="FFFFFF"/>
                </a:solidFill>
              </a:rPr>
              <a:t> </a:t>
            </a:r>
          </a:p>
        </p:txBody>
      </p:sp>
      <p:sp>
        <p:nvSpPr>
          <p:cNvPr id="3" name="Content Placeholder 2">
            <a:extLst>
              <a:ext uri="{FF2B5EF4-FFF2-40B4-BE49-F238E27FC236}">
                <a16:creationId xmlns:a16="http://schemas.microsoft.com/office/drawing/2014/main" id="{9191E6F4-E836-2467-F312-8BE3381EF317}"/>
              </a:ext>
            </a:extLst>
          </p:cNvPr>
          <p:cNvSpPr>
            <a:spLocks noGrp="1"/>
          </p:cNvSpPr>
          <p:nvPr>
            <p:ph idx="1"/>
          </p:nvPr>
        </p:nvSpPr>
        <p:spPr>
          <a:xfrm>
            <a:off x="5287995" y="661106"/>
            <a:ext cx="6257362" cy="5503101"/>
          </a:xfrm>
        </p:spPr>
        <p:txBody>
          <a:bodyPr anchor="ctr">
            <a:normAutofit/>
          </a:bodyPr>
          <a:lstStyle/>
          <a:p>
            <a:pPr marL="0" indent="0">
              <a:buNone/>
            </a:pPr>
            <a:r>
              <a:rPr lang="en-US" dirty="0">
                <a:solidFill>
                  <a:srgbClr val="FFFFFF"/>
                </a:solidFill>
              </a:rPr>
              <a:t>This model, our most refined, used natural language processing, TFIDF vectorization, and regular expressions to split chats into “Librarian” and “User” segments. We aimed to:</a:t>
            </a:r>
          </a:p>
          <a:p>
            <a:pPr marL="0" indent="0">
              <a:buNone/>
            </a:pPr>
            <a:endParaRPr lang="en-US" dirty="0">
              <a:solidFill>
                <a:srgbClr val="FFFFFF"/>
              </a:solidFill>
            </a:endParaRPr>
          </a:p>
          <a:p>
            <a:pPr marL="457200" lvl="1" indent="0">
              <a:buNone/>
            </a:pPr>
            <a:r>
              <a:rPr lang="en-US" sz="2800" dirty="0">
                <a:solidFill>
                  <a:srgbClr val="FFFFFF"/>
                </a:solidFill>
              </a:rPr>
              <a:t>1. Analyze “question” and “answer” topics.</a:t>
            </a:r>
          </a:p>
          <a:p>
            <a:pPr marL="457200" lvl="1" indent="0">
              <a:buNone/>
            </a:pPr>
            <a:r>
              <a:rPr lang="en-US" sz="2800" dirty="0">
                <a:solidFill>
                  <a:srgbClr val="FFFFFF"/>
                </a:solidFill>
              </a:rPr>
              <a:t>2. Identify differences in language between users and librarians.</a:t>
            </a:r>
          </a:p>
          <a:p>
            <a:pPr marL="457200" lvl="1" indent="0">
              <a:buNone/>
            </a:pPr>
            <a:r>
              <a:rPr lang="en-US" sz="2800" dirty="0">
                <a:solidFill>
                  <a:srgbClr val="FFFFFF"/>
                </a:solidFill>
              </a:rPr>
              <a:t>3. Assess strengths and weaknesses based on these topics.</a:t>
            </a:r>
          </a:p>
        </p:txBody>
      </p:sp>
    </p:spTree>
    <p:extLst>
      <p:ext uri="{BB962C8B-B14F-4D97-AF65-F5344CB8AC3E}">
        <p14:creationId xmlns:p14="http://schemas.microsoft.com/office/powerpoint/2010/main" val="3579374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B80687E-83A0-7A81-5E39-050AF99A2708}"/>
              </a:ext>
            </a:extLst>
          </p:cNvPr>
          <p:cNvSpPr>
            <a:spLocks noGrp="1"/>
          </p:cNvSpPr>
          <p:nvPr>
            <p:ph type="title"/>
          </p:nvPr>
        </p:nvSpPr>
        <p:spPr>
          <a:xfrm>
            <a:off x="680321" y="2063261"/>
            <a:ext cx="3785353" cy="2710757"/>
          </a:xfrm>
        </p:spPr>
        <p:txBody>
          <a:bodyPr>
            <a:normAutofit/>
          </a:bodyPr>
          <a:lstStyle/>
          <a:p>
            <a:pPr algn="r"/>
            <a:r>
              <a:rPr lang="en-US" sz="4400" dirty="0">
                <a:solidFill>
                  <a:srgbClr val="FFFFFF"/>
                </a:solidFill>
              </a:rPr>
              <a:t>Key Findings:</a:t>
            </a:r>
            <a:br>
              <a:rPr lang="en-US" sz="4400" dirty="0">
                <a:solidFill>
                  <a:srgbClr val="FFFFFF"/>
                </a:solidFill>
              </a:rPr>
            </a:br>
            <a:r>
              <a:rPr lang="en-US" sz="4400" dirty="0">
                <a:solidFill>
                  <a:srgbClr val="FFFFFF"/>
                </a:solidFill>
              </a:rPr>
              <a:t>The Topics</a:t>
            </a:r>
          </a:p>
        </p:txBody>
      </p:sp>
      <p:pic>
        <p:nvPicPr>
          <p:cNvPr id="5" name="Picture 4">
            <a:extLst>
              <a:ext uri="{FF2B5EF4-FFF2-40B4-BE49-F238E27FC236}">
                <a16:creationId xmlns:a16="http://schemas.microsoft.com/office/drawing/2014/main" id="{8FB6B4E5-AAFC-EB65-4BAC-F642321B9CA8}"/>
              </a:ext>
            </a:extLst>
          </p:cNvPr>
          <p:cNvPicPr>
            <a:picLocks noChangeAspect="1"/>
          </p:cNvPicPr>
          <p:nvPr/>
        </p:nvPicPr>
        <p:blipFill>
          <a:blip r:embed="rId4"/>
          <a:stretch>
            <a:fillRect/>
          </a:stretch>
        </p:blipFill>
        <p:spPr>
          <a:xfrm>
            <a:off x="6094413" y="185174"/>
            <a:ext cx="4872094" cy="3231270"/>
          </a:xfrm>
          <a:prstGeom prst="rect">
            <a:avLst/>
          </a:prstGeom>
        </p:spPr>
      </p:pic>
      <p:pic>
        <p:nvPicPr>
          <p:cNvPr id="7" name="Picture 6">
            <a:extLst>
              <a:ext uri="{FF2B5EF4-FFF2-40B4-BE49-F238E27FC236}">
                <a16:creationId xmlns:a16="http://schemas.microsoft.com/office/drawing/2014/main" id="{6DE834C9-AFC7-60D4-A437-CD757E5AB7A5}"/>
              </a:ext>
            </a:extLst>
          </p:cNvPr>
          <p:cNvPicPr>
            <a:picLocks noChangeAspect="1"/>
          </p:cNvPicPr>
          <p:nvPr/>
        </p:nvPicPr>
        <p:blipFill>
          <a:blip r:embed="rId5"/>
          <a:stretch>
            <a:fillRect/>
          </a:stretch>
        </p:blipFill>
        <p:spPr>
          <a:xfrm>
            <a:off x="6094414" y="3596362"/>
            <a:ext cx="4872094" cy="2994202"/>
          </a:xfrm>
          <a:prstGeom prst="rect">
            <a:avLst/>
          </a:prstGeom>
        </p:spPr>
      </p:pic>
    </p:spTree>
    <p:extLst>
      <p:ext uri="{BB962C8B-B14F-4D97-AF65-F5344CB8AC3E}">
        <p14:creationId xmlns:p14="http://schemas.microsoft.com/office/powerpoint/2010/main" val="2507272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B80687E-83A0-7A81-5E39-050AF99A2708}"/>
              </a:ext>
            </a:extLst>
          </p:cNvPr>
          <p:cNvSpPr>
            <a:spLocks noGrp="1"/>
          </p:cNvSpPr>
          <p:nvPr>
            <p:ph type="title"/>
          </p:nvPr>
        </p:nvSpPr>
        <p:spPr>
          <a:xfrm>
            <a:off x="680321" y="2063262"/>
            <a:ext cx="3739279" cy="2661052"/>
          </a:xfrm>
        </p:spPr>
        <p:txBody>
          <a:bodyPr>
            <a:normAutofit/>
          </a:bodyPr>
          <a:lstStyle/>
          <a:p>
            <a:pPr algn="r"/>
            <a:r>
              <a:rPr lang="en-US" sz="4400" dirty="0">
                <a:solidFill>
                  <a:srgbClr val="FFFFFF"/>
                </a:solidFill>
              </a:rPr>
              <a:t>Key Findings:</a:t>
            </a:r>
            <a:br>
              <a:rPr lang="en-US" sz="4400" dirty="0">
                <a:solidFill>
                  <a:srgbClr val="FFFFFF"/>
                </a:solidFill>
              </a:rPr>
            </a:br>
            <a:r>
              <a:rPr lang="en-US" sz="4400" dirty="0">
                <a:solidFill>
                  <a:srgbClr val="FFFFFF"/>
                </a:solidFill>
              </a:rPr>
              <a:t>Questions &amp; Answers</a:t>
            </a:r>
            <a:br>
              <a:rPr lang="en-US" sz="4400" dirty="0">
                <a:solidFill>
                  <a:srgbClr val="FFFFFF"/>
                </a:solidFill>
              </a:rPr>
            </a:br>
            <a:endParaRPr lang="en-US" sz="4400" dirty="0">
              <a:solidFill>
                <a:srgbClr val="FFFFFF"/>
              </a:solidFill>
            </a:endParaRPr>
          </a:p>
        </p:txBody>
      </p:sp>
      <p:sp>
        <p:nvSpPr>
          <p:cNvPr id="3" name="Content Placeholder 2">
            <a:extLst>
              <a:ext uri="{FF2B5EF4-FFF2-40B4-BE49-F238E27FC236}">
                <a16:creationId xmlns:a16="http://schemas.microsoft.com/office/drawing/2014/main" id="{11EE68B7-2E54-5DBF-44D4-633A91336CAC}"/>
              </a:ext>
            </a:extLst>
          </p:cNvPr>
          <p:cNvSpPr>
            <a:spLocks noGrp="1"/>
          </p:cNvSpPr>
          <p:nvPr>
            <p:ph idx="1"/>
          </p:nvPr>
        </p:nvSpPr>
        <p:spPr>
          <a:xfrm>
            <a:off x="5287995" y="661106"/>
            <a:ext cx="6257362" cy="5503101"/>
          </a:xfrm>
        </p:spPr>
        <p:txBody>
          <a:bodyPr anchor="ctr">
            <a:normAutofit lnSpcReduction="10000"/>
          </a:bodyPr>
          <a:lstStyle/>
          <a:p>
            <a:pPr marL="0" indent="0">
              <a:buNone/>
            </a:pPr>
            <a:r>
              <a:rPr lang="en-US" dirty="0">
                <a:solidFill>
                  <a:srgbClr val="FFFFFF"/>
                </a:solidFill>
              </a:rPr>
              <a:t>The main takeaway of this goal was how we handled certain questions. This point led to my final conclusions and helped create a clear theme for our topics. What our patrons sought out help for on </a:t>
            </a:r>
            <a:r>
              <a:rPr lang="en-US" dirty="0" err="1">
                <a:solidFill>
                  <a:srgbClr val="FFFFFF"/>
                </a:solidFill>
              </a:rPr>
              <a:t>LibChat</a:t>
            </a:r>
            <a:r>
              <a:rPr lang="en-US" dirty="0">
                <a:solidFill>
                  <a:srgbClr val="FFFFFF"/>
                </a:solidFill>
              </a:rPr>
              <a:t> most was for assistance with online resources. This includes but is not limited to; inquiring about access to online databases/journals, seeing if the library had digital access to a print text, troubleshooting errors with online resources, etc. </a:t>
            </a:r>
          </a:p>
          <a:p>
            <a:pPr marL="0" indent="0">
              <a:buNone/>
            </a:pPr>
            <a:r>
              <a:rPr lang="en-US" dirty="0">
                <a:solidFill>
                  <a:srgbClr val="FFFFFF"/>
                </a:solidFill>
              </a:rPr>
              <a:t>The most common response to these inquiries was two-fold. Staff would do their best to assist in real time, providing helpful information that fell under the “Online Resource Assistance” topic. The other half of the time, these inquiries were “Referred Elsewhere”. </a:t>
            </a:r>
          </a:p>
        </p:txBody>
      </p:sp>
    </p:spTree>
    <p:extLst>
      <p:ext uri="{BB962C8B-B14F-4D97-AF65-F5344CB8AC3E}">
        <p14:creationId xmlns:p14="http://schemas.microsoft.com/office/powerpoint/2010/main" val="1495418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B80687E-83A0-7A81-5E39-050AF99A2708}"/>
              </a:ext>
            </a:extLst>
          </p:cNvPr>
          <p:cNvSpPr>
            <a:spLocks noGrp="1"/>
          </p:cNvSpPr>
          <p:nvPr>
            <p:ph type="title"/>
          </p:nvPr>
        </p:nvSpPr>
        <p:spPr>
          <a:xfrm>
            <a:off x="680321" y="2063261"/>
            <a:ext cx="3785353" cy="2710757"/>
          </a:xfrm>
        </p:spPr>
        <p:txBody>
          <a:bodyPr>
            <a:normAutofit/>
          </a:bodyPr>
          <a:lstStyle/>
          <a:p>
            <a:pPr algn="r"/>
            <a:r>
              <a:rPr lang="en-US" sz="4400" dirty="0">
                <a:solidFill>
                  <a:srgbClr val="FFFFFF"/>
                </a:solidFill>
              </a:rPr>
              <a:t>Key Findings:</a:t>
            </a:r>
            <a:br>
              <a:rPr lang="en-US" sz="4400" dirty="0">
                <a:solidFill>
                  <a:srgbClr val="FFFFFF"/>
                </a:solidFill>
              </a:rPr>
            </a:br>
            <a:r>
              <a:rPr lang="en-US" sz="4400" dirty="0">
                <a:solidFill>
                  <a:srgbClr val="FFFFFF"/>
                </a:solidFill>
              </a:rPr>
              <a:t>Library term differences</a:t>
            </a:r>
          </a:p>
        </p:txBody>
      </p:sp>
      <p:sp>
        <p:nvSpPr>
          <p:cNvPr id="3" name="Content Placeholder 2">
            <a:extLst>
              <a:ext uri="{FF2B5EF4-FFF2-40B4-BE49-F238E27FC236}">
                <a16:creationId xmlns:a16="http://schemas.microsoft.com/office/drawing/2014/main" id="{11EE68B7-2E54-5DBF-44D4-633A91336CAC}"/>
              </a:ext>
            </a:extLst>
          </p:cNvPr>
          <p:cNvSpPr>
            <a:spLocks noGrp="1"/>
          </p:cNvSpPr>
          <p:nvPr>
            <p:ph idx="1"/>
          </p:nvPr>
        </p:nvSpPr>
        <p:spPr>
          <a:xfrm>
            <a:off x="5287995" y="661106"/>
            <a:ext cx="6257362" cy="5503101"/>
          </a:xfrm>
        </p:spPr>
        <p:txBody>
          <a:bodyPr anchor="ctr">
            <a:normAutofit/>
          </a:bodyPr>
          <a:lstStyle/>
          <a:p>
            <a:pPr marL="0" indent="0">
              <a:buNone/>
            </a:pPr>
            <a:r>
              <a:rPr lang="en-US" dirty="0">
                <a:solidFill>
                  <a:srgbClr val="FFFFFF"/>
                </a:solidFill>
              </a:rPr>
              <a:t>When speaking about general borrowing terms, the language of users and librarians varied. The biggest example was the term “reserve”. This term was used widely by users to refer to a variety of inquiries but mainly to seek how to place a hold on a particular item. The divide with this term is that librarian side of chat mainly used this term to refer to “course reserves”.</a:t>
            </a:r>
          </a:p>
        </p:txBody>
      </p:sp>
    </p:spTree>
    <p:extLst>
      <p:ext uri="{BB962C8B-B14F-4D97-AF65-F5344CB8AC3E}">
        <p14:creationId xmlns:p14="http://schemas.microsoft.com/office/powerpoint/2010/main" val="2247291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B80687E-83A0-7A81-5E39-050AF99A2708}"/>
              </a:ext>
            </a:extLst>
          </p:cNvPr>
          <p:cNvSpPr>
            <a:spLocks noGrp="1"/>
          </p:cNvSpPr>
          <p:nvPr>
            <p:ph type="title"/>
          </p:nvPr>
        </p:nvSpPr>
        <p:spPr>
          <a:xfrm>
            <a:off x="680321" y="2063262"/>
            <a:ext cx="3739279" cy="2661052"/>
          </a:xfrm>
        </p:spPr>
        <p:txBody>
          <a:bodyPr>
            <a:normAutofit/>
          </a:bodyPr>
          <a:lstStyle/>
          <a:p>
            <a:pPr algn="r"/>
            <a:r>
              <a:rPr lang="en-US" sz="4400" dirty="0">
                <a:solidFill>
                  <a:srgbClr val="FFFFFF"/>
                </a:solidFill>
              </a:rPr>
              <a:t>Key Findings:</a:t>
            </a:r>
            <a:br>
              <a:rPr lang="en-US" sz="4400" dirty="0">
                <a:solidFill>
                  <a:srgbClr val="FFFFFF"/>
                </a:solidFill>
              </a:rPr>
            </a:br>
            <a:r>
              <a:rPr lang="en-US" sz="4400" dirty="0">
                <a:solidFill>
                  <a:srgbClr val="FFFFFF"/>
                </a:solidFill>
              </a:rPr>
              <a:t>Our Strengths</a:t>
            </a:r>
          </a:p>
        </p:txBody>
      </p:sp>
      <p:sp>
        <p:nvSpPr>
          <p:cNvPr id="3" name="Content Placeholder 2">
            <a:extLst>
              <a:ext uri="{FF2B5EF4-FFF2-40B4-BE49-F238E27FC236}">
                <a16:creationId xmlns:a16="http://schemas.microsoft.com/office/drawing/2014/main" id="{11EE68B7-2E54-5DBF-44D4-633A91336CAC}"/>
              </a:ext>
            </a:extLst>
          </p:cNvPr>
          <p:cNvSpPr>
            <a:spLocks noGrp="1"/>
          </p:cNvSpPr>
          <p:nvPr>
            <p:ph idx="1"/>
          </p:nvPr>
        </p:nvSpPr>
        <p:spPr>
          <a:xfrm>
            <a:off x="5287995" y="661106"/>
            <a:ext cx="6257362" cy="5503101"/>
          </a:xfrm>
        </p:spPr>
        <p:txBody>
          <a:bodyPr anchor="ctr">
            <a:normAutofit/>
          </a:bodyPr>
          <a:lstStyle/>
          <a:p>
            <a:pPr marL="0" indent="0">
              <a:buNone/>
            </a:pPr>
            <a:r>
              <a:rPr lang="en-US" sz="2000" dirty="0">
                <a:solidFill>
                  <a:srgbClr val="FFFFFF"/>
                </a:solidFill>
              </a:rPr>
              <a:t>Tying into the previous goal, we began to see a pattern when we look at the intersection of user questions and librarian answers. The overwhelming majority of patron inquiries were handled across several librarian topics, as we saw a lot of overlap in patron questions that required a diversity of answers. </a:t>
            </a:r>
          </a:p>
          <a:p>
            <a:pPr marL="0" indent="0">
              <a:buNone/>
            </a:pPr>
            <a:r>
              <a:rPr lang="en-US" sz="2000" dirty="0">
                <a:solidFill>
                  <a:srgbClr val="FFFFFF"/>
                </a:solidFill>
              </a:rPr>
              <a:t>According to the data, where we were the strongest was on examples of loan information and general borrowing inquiries. This includes but is not limited to; renewing items, placing holds on patron’s behalf’s, instructing patrons on how to request from other institutions (Resource Sharing) and explaining </a:t>
            </a:r>
            <a:r>
              <a:rPr lang="en-US" sz="2000">
                <a:solidFill>
                  <a:srgbClr val="FFFFFF"/>
                </a:solidFill>
              </a:rPr>
              <a:t>loan policies.</a:t>
            </a:r>
            <a:endParaRPr lang="en-US" sz="2000" dirty="0">
              <a:solidFill>
                <a:srgbClr val="FFFFFF"/>
              </a:solidFill>
            </a:endParaRPr>
          </a:p>
        </p:txBody>
      </p:sp>
    </p:spTree>
    <p:extLst>
      <p:ext uri="{BB962C8B-B14F-4D97-AF65-F5344CB8AC3E}">
        <p14:creationId xmlns:p14="http://schemas.microsoft.com/office/powerpoint/2010/main" val="3721043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B80687E-83A0-7A81-5E39-050AF99A2708}"/>
              </a:ext>
            </a:extLst>
          </p:cNvPr>
          <p:cNvSpPr>
            <a:spLocks noGrp="1"/>
          </p:cNvSpPr>
          <p:nvPr>
            <p:ph type="title"/>
          </p:nvPr>
        </p:nvSpPr>
        <p:spPr>
          <a:xfrm>
            <a:off x="680321" y="2063262"/>
            <a:ext cx="3739279" cy="2661052"/>
          </a:xfrm>
        </p:spPr>
        <p:txBody>
          <a:bodyPr>
            <a:normAutofit/>
          </a:bodyPr>
          <a:lstStyle/>
          <a:p>
            <a:pPr algn="r"/>
            <a:r>
              <a:rPr lang="en-US" sz="4400" dirty="0">
                <a:solidFill>
                  <a:srgbClr val="FFFFFF"/>
                </a:solidFill>
              </a:rPr>
              <a:t>Key Findings:</a:t>
            </a:r>
            <a:br>
              <a:rPr lang="en-US" sz="4400" dirty="0">
                <a:solidFill>
                  <a:srgbClr val="FFFFFF"/>
                </a:solidFill>
              </a:rPr>
            </a:br>
            <a:r>
              <a:rPr lang="en-US" sz="4400" dirty="0">
                <a:solidFill>
                  <a:srgbClr val="FFFFFF"/>
                </a:solidFill>
              </a:rPr>
              <a:t>Our Weakness</a:t>
            </a:r>
          </a:p>
        </p:txBody>
      </p:sp>
      <p:sp>
        <p:nvSpPr>
          <p:cNvPr id="3" name="Content Placeholder 2">
            <a:extLst>
              <a:ext uri="{FF2B5EF4-FFF2-40B4-BE49-F238E27FC236}">
                <a16:creationId xmlns:a16="http://schemas.microsoft.com/office/drawing/2014/main" id="{11EE68B7-2E54-5DBF-44D4-633A91336CAC}"/>
              </a:ext>
            </a:extLst>
          </p:cNvPr>
          <p:cNvSpPr>
            <a:spLocks noGrp="1"/>
          </p:cNvSpPr>
          <p:nvPr>
            <p:ph idx="1"/>
          </p:nvPr>
        </p:nvSpPr>
        <p:spPr>
          <a:xfrm>
            <a:off x="5287995" y="318978"/>
            <a:ext cx="6257362" cy="6103088"/>
          </a:xfrm>
        </p:spPr>
        <p:txBody>
          <a:bodyPr anchor="ctr">
            <a:normAutofit/>
          </a:bodyPr>
          <a:lstStyle/>
          <a:p>
            <a:pPr marL="0" indent="0">
              <a:buNone/>
            </a:pPr>
            <a:r>
              <a:rPr lang="en-US" sz="2000" dirty="0">
                <a:solidFill>
                  <a:srgbClr val="FFFFFF"/>
                </a:solidFill>
              </a:rPr>
              <a:t>Where the biggest room for improvement our research showed was in finding experts for more nuanced questions. In essence, the data will show that a major part of the inquiries that were sent to </a:t>
            </a:r>
            <a:r>
              <a:rPr lang="en-US" sz="2000" dirty="0" err="1">
                <a:solidFill>
                  <a:srgbClr val="FFFFFF"/>
                </a:solidFill>
              </a:rPr>
              <a:t>LibChat</a:t>
            </a:r>
            <a:r>
              <a:rPr lang="en-US" sz="2000" dirty="0">
                <a:solidFill>
                  <a:srgbClr val="FFFFFF"/>
                </a:solidFill>
              </a:rPr>
              <a:t> needed to be redirected in some capacity to the relevant expert. </a:t>
            </a:r>
          </a:p>
          <a:p>
            <a:pPr marL="0" indent="0">
              <a:buNone/>
            </a:pPr>
            <a:r>
              <a:rPr lang="en-US" sz="2000" dirty="0">
                <a:solidFill>
                  <a:srgbClr val="FFFFFF"/>
                </a:solidFill>
              </a:rPr>
              <a:t>Out of close to 11,000 interactions, less than 2,000 tickets were created, less than 19%.  </a:t>
            </a:r>
          </a:p>
          <a:p>
            <a:pPr marL="0" indent="0">
              <a:buNone/>
            </a:pPr>
            <a:r>
              <a:rPr lang="en-US" sz="2000" dirty="0">
                <a:solidFill>
                  <a:srgbClr val="FFFFFF"/>
                </a:solidFill>
              </a:rPr>
              <a:t>With this being the case, the data points us to a significant gap in coverage for inquiries that cannot be easily answered in chat. An educated assumption based on some of the chat analysis is that in the past often a person’s email, phone number, or location was given to the patron instead of a ticket being created on their behalf. The patron then would have to reach out to the relevant expert on their own with little to know explanation of a timeline. This also makes the patron reiterate all their concerns they just spent the time doing on that given interaction. </a:t>
            </a:r>
          </a:p>
        </p:txBody>
      </p:sp>
    </p:spTree>
    <p:extLst>
      <p:ext uri="{BB962C8B-B14F-4D97-AF65-F5344CB8AC3E}">
        <p14:creationId xmlns:p14="http://schemas.microsoft.com/office/powerpoint/2010/main" val="922651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B80687E-83A0-7A81-5E39-050AF99A2708}"/>
              </a:ext>
            </a:extLst>
          </p:cNvPr>
          <p:cNvSpPr>
            <a:spLocks noGrp="1"/>
          </p:cNvSpPr>
          <p:nvPr>
            <p:ph type="title"/>
          </p:nvPr>
        </p:nvSpPr>
        <p:spPr>
          <a:xfrm>
            <a:off x="680321" y="2063262"/>
            <a:ext cx="3739279" cy="2661052"/>
          </a:xfrm>
        </p:spPr>
        <p:txBody>
          <a:bodyPr>
            <a:normAutofit/>
          </a:bodyPr>
          <a:lstStyle/>
          <a:p>
            <a:pPr algn="r"/>
            <a:r>
              <a:rPr lang="en-US" sz="4400" dirty="0">
                <a:solidFill>
                  <a:srgbClr val="FFFFFF"/>
                </a:solidFill>
              </a:rPr>
              <a:t>Key Findings:</a:t>
            </a:r>
            <a:br>
              <a:rPr lang="en-US" sz="4400" dirty="0">
                <a:solidFill>
                  <a:srgbClr val="FFFFFF"/>
                </a:solidFill>
              </a:rPr>
            </a:br>
            <a:r>
              <a:rPr lang="en-US" sz="4400" dirty="0">
                <a:solidFill>
                  <a:srgbClr val="FFFFFF"/>
                </a:solidFill>
              </a:rPr>
              <a:t>The Context</a:t>
            </a:r>
          </a:p>
        </p:txBody>
      </p:sp>
      <p:sp>
        <p:nvSpPr>
          <p:cNvPr id="3" name="Content Placeholder 2">
            <a:extLst>
              <a:ext uri="{FF2B5EF4-FFF2-40B4-BE49-F238E27FC236}">
                <a16:creationId xmlns:a16="http://schemas.microsoft.com/office/drawing/2014/main" id="{11EE68B7-2E54-5DBF-44D4-633A91336CAC}"/>
              </a:ext>
            </a:extLst>
          </p:cNvPr>
          <p:cNvSpPr>
            <a:spLocks noGrp="1"/>
          </p:cNvSpPr>
          <p:nvPr>
            <p:ph idx="1"/>
          </p:nvPr>
        </p:nvSpPr>
        <p:spPr>
          <a:xfrm>
            <a:off x="5287995" y="661106"/>
            <a:ext cx="6257362" cy="5503101"/>
          </a:xfrm>
        </p:spPr>
        <p:txBody>
          <a:bodyPr anchor="ctr">
            <a:normAutofit/>
          </a:bodyPr>
          <a:lstStyle/>
          <a:p>
            <a:pPr marL="0" indent="0">
              <a:buNone/>
            </a:pPr>
            <a:r>
              <a:rPr lang="en-US" dirty="0">
                <a:solidFill>
                  <a:srgbClr val="FFFFFF"/>
                </a:solidFill>
              </a:rPr>
              <a:t>Our “Unsatisfied” ratings (Ratings below a 4) are miniscule in number compared to our 4 rated chats even when they are all combined. Our rated chats in general only make up 23% of the data. </a:t>
            </a:r>
          </a:p>
          <a:p>
            <a:pPr marL="0" indent="0">
              <a:buNone/>
            </a:pPr>
            <a:endParaRPr lang="en-US" dirty="0">
              <a:solidFill>
                <a:srgbClr val="FFFFFF"/>
              </a:solidFill>
            </a:endParaRPr>
          </a:p>
          <a:p>
            <a:pPr marL="0" indent="0">
              <a:buNone/>
            </a:pPr>
            <a:r>
              <a:rPr lang="en-US" dirty="0">
                <a:solidFill>
                  <a:srgbClr val="FFFFFF"/>
                </a:solidFill>
              </a:rPr>
              <a:t>I believe leaning into our strong suits and emphasizing trainings on our weak points can lead to more satisfied interactions and in turn more ratings overall.</a:t>
            </a:r>
          </a:p>
        </p:txBody>
      </p:sp>
    </p:spTree>
    <p:extLst>
      <p:ext uri="{BB962C8B-B14F-4D97-AF65-F5344CB8AC3E}">
        <p14:creationId xmlns:p14="http://schemas.microsoft.com/office/powerpoint/2010/main" val="778545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B80687E-83A0-7A81-5E39-050AF99A2708}"/>
              </a:ext>
            </a:extLst>
          </p:cNvPr>
          <p:cNvSpPr>
            <a:spLocks noGrp="1"/>
          </p:cNvSpPr>
          <p:nvPr>
            <p:ph type="title"/>
          </p:nvPr>
        </p:nvSpPr>
        <p:spPr>
          <a:xfrm>
            <a:off x="680321" y="2063262"/>
            <a:ext cx="3739279" cy="2661052"/>
          </a:xfrm>
        </p:spPr>
        <p:txBody>
          <a:bodyPr>
            <a:normAutofit/>
          </a:bodyPr>
          <a:lstStyle/>
          <a:p>
            <a:pPr algn="r"/>
            <a:r>
              <a:rPr lang="en-US" sz="4400" dirty="0">
                <a:solidFill>
                  <a:srgbClr val="FFFFFF"/>
                </a:solidFill>
              </a:rPr>
              <a:t>Key Findings:</a:t>
            </a:r>
            <a:br>
              <a:rPr lang="en-US" sz="4400" dirty="0">
                <a:solidFill>
                  <a:srgbClr val="FFFFFF"/>
                </a:solidFill>
              </a:rPr>
            </a:br>
            <a:r>
              <a:rPr lang="en-US" sz="4400" dirty="0">
                <a:solidFill>
                  <a:srgbClr val="FFFFFF"/>
                </a:solidFill>
              </a:rPr>
              <a:t>Justification for Change</a:t>
            </a:r>
          </a:p>
        </p:txBody>
      </p:sp>
      <p:sp>
        <p:nvSpPr>
          <p:cNvPr id="3" name="Content Placeholder 2">
            <a:extLst>
              <a:ext uri="{FF2B5EF4-FFF2-40B4-BE49-F238E27FC236}">
                <a16:creationId xmlns:a16="http://schemas.microsoft.com/office/drawing/2014/main" id="{11EE68B7-2E54-5DBF-44D4-633A91336CAC}"/>
              </a:ext>
            </a:extLst>
          </p:cNvPr>
          <p:cNvSpPr>
            <a:spLocks noGrp="1"/>
          </p:cNvSpPr>
          <p:nvPr>
            <p:ph idx="1"/>
          </p:nvPr>
        </p:nvSpPr>
        <p:spPr>
          <a:xfrm>
            <a:off x="5287995" y="318978"/>
            <a:ext cx="6257362" cy="6103088"/>
          </a:xfrm>
        </p:spPr>
        <p:txBody>
          <a:bodyPr anchor="ctr">
            <a:normAutofit/>
          </a:bodyPr>
          <a:lstStyle/>
          <a:p>
            <a:pPr marL="0" indent="0">
              <a:buNone/>
            </a:pPr>
            <a:r>
              <a:rPr lang="en-US" dirty="0">
                <a:solidFill>
                  <a:srgbClr val="FFFFFF"/>
                </a:solidFill>
              </a:rPr>
              <a:t>As previously mentioned, the Assessment unit has moved on from this way of evaluating chats (on a simple 1-4 survey). Instead, they have begun utilizing, since the beginning of 2024, NPS Scoring which gives users a 1-10 scale and the option to leave verbose comments/reviews.  </a:t>
            </a:r>
          </a:p>
          <a:p>
            <a:pPr marL="0" indent="0">
              <a:buNone/>
            </a:pPr>
            <a:r>
              <a:rPr lang="en-US" dirty="0">
                <a:solidFill>
                  <a:srgbClr val="FFFFFF"/>
                </a:solidFill>
              </a:rPr>
              <a:t>With this switch, we can implement some of the modeling used in this project to further predict and analyze performance, giving us the ability to compare the two rating systems to each other.</a:t>
            </a:r>
          </a:p>
        </p:txBody>
      </p:sp>
    </p:spTree>
    <p:extLst>
      <p:ext uri="{BB962C8B-B14F-4D97-AF65-F5344CB8AC3E}">
        <p14:creationId xmlns:p14="http://schemas.microsoft.com/office/powerpoint/2010/main" val="39377386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F63B3-0578-3D71-2191-FD41A61F74DB}"/>
              </a:ext>
            </a:extLst>
          </p:cNvPr>
          <p:cNvSpPr>
            <a:spLocks noGrp="1"/>
          </p:cNvSpPr>
          <p:nvPr>
            <p:ph type="title"/>
          </p:nvPr>
        </p:nvSpPr>
        <p:spPr/>
        <p:txBody>
          <a:bodyPr/>
          <a:lstStyle/>
          <a:p>
            <a:r>
              <a:rPr lang="en-US" dirty="0"/>
              <a:t>Wrap-up</a:t>
            </a:r>
          </a:p>
        </p:txBody>
      </p:sp>
      <p:sp>
        <p:nvSpPr>
          <p:cNvPr id="3" name="Content Placeholder 2">
            <a:extLst>
              <a:ext uri="{FF2B5EF4-FFF2-40B4-BE49-F238E27FC236}">
                <a16:creationId xmlns:a16="http://schemas.microsoft.com/office/drawing/2014/main" id="{7AF22385-ED9F-D5A2-085A-16EA1B02B713}"/>
              </a:ext>
            </a:extLst>
          </p:cNvPr>
          <p:cNvSpPr>
            <a:spLocks noGrp="1"/>
          </p:cNvSpPr>
          <p:nvPr>
            <p:ph idx="1"/>
          </p:nvPr>
        </p:nvSpPr>
        <p:spPr/>
        <p:txBody>
          <a:bodyPr/>
          <a:lstStyle/>
          <a:p>
            <a:r>
              <a:rPr lang="en-US" dirty="0"/>
              <a:t>In conclusion, our </a:t>
            </a:r>
            <a:r>
              <a:rPr lang="en-US" dirty="0" err="1"/>
              <a:t>LibChat</a:t>
            </a:r>
            <a:r>
              <a:rPr lang="en-US" dirty="0"/>
              <a:t> team has been doing phenomenal work for several years and the data speaks to exactly that. </a:t>
            </a:r>
          </a:p>
          <a:p>
            <a:r>
              <a:rPr lang="en-US" dirty="0"/>
              <a:t>In such a subjective topic as ratings, it is hard to pinpoint exactly what makes an individual satisfied vs unsatisfied with an interaction.</a:t>
            </a:r>
          </a:p>
          <a:p>
            <a:r>
              <a:rPr lang="en-US" dirty="0"/>
              <a:t>However, I hope through this project we can see the usefulness in machine learning as a tool for advancement and the wide variety of applications and use-cases it can have here at the ULS and in the library field. </a:t>
            </a:r>
          </a:p>
        </p:txBody>
      </p:sp>
    </p:spTree>
    <p:extLst>
      <p:ext uri="{BB962C8B-B14F-4D97-AF65-F5344CB8AC3E}">
        <p14:creationId xmlns:p14="http://schemas.microsoft.com/office/powerpoint/2010/main" val="3039234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60F7C-B834-74B6-0CFD-00DA2BC44022}"/>
              </a:ext>
            </a:extLst>
          </p:cNvPr>
          <p:cNvSpPr>
            <a:spLocks noGrp="1"/>
          </p:cNvSpPr>
          <p:nvPr>
            <p:ph type="title"/>
          </p:nvPr>
        </p:nvSpPr>
        <p:spPr/>
        <p:txBody>
          <a:bodyPr>
            <a:normAutofit/>
          </a:bodyPr>
          <a:lstStyle/>
          <a:p>
            <a:r>
              <a:rPr lang="en-US" sz="4000" dirty="0"/>
              <a:t>Project Introduction</a:t>
            </a:r>
          </a:p>
        </p:txBody>
      </p:sp>
      <p:graphicFrame>
        <p:nvGraphicFramePr>
          <p:cNvPr id="4" name="Table 3">
            <a:extLst>
              <a:ext uri="{FF2B5EF4-FFF2-40B4-BE49-F238E27FC236}">
                <a16:creationId xmlns:a16="http://schemas.microsoft.com/office/drawing/2014/main" id="{AD3304E1-5D98-02AC-853B-05B1AAA05A99}"/>
              </a:ext>
            </a:extLst>
          </p:cNvPr>
          <p:cNvGraphicFramePr>
            <a:graphicFrameLocks noGrp="1"/>
          </p:cNvGraphicFramePr>
          <p:nvPr>
            <p:extLst>
              <p:ext uri="{D42A27DB-BD31-4B8C-83A1-F6EECF244321}">
                <p14:modId xmlns:p14="http://schemas.microsoft.com/office/powerpoint/2010/main" val="4239830014"/>
              </p:ext>
            </p:extLst>
          </p:nvPr>
        </p:nvGraphicFramePr>
        <p:xfrm>
          <a:off x="0" y="1980071"/>
          <a:ext cx="12192000" cy="4686527"/>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671003102"/>
                    </a:ext>
                  </a:extLst>
                </a:gridCol>
                <a:gridCol w="4067946">
                  <a:extLst>
                    <a:ext uri="{9D8B030D-6E8A-4147-A177-3AD203B41FA5}">
                      <a16:colId xmlns:a16="http://schemas.microsoft.com/office/drawing/2014/main" val="4169022130"/>
                    </a:ext>
                  </a:extLst>
                </a:gridCol>
                <a:gridCol w="4060054">
                  <a:extLst>
                    <a:ext uri="{9D8B030D-6E8A-4147-A177-3AD203B41FA5}">
                      <a16:colId xmlns:a16="http://schemas.microsoft.com/office/drawing/2014/main" val="4096395512"/>
                    </a:ext>
                  </a:extLst>
                </a:gridCol>
              </a:tblGrid>
              <a:tr h="614273">
                <a:tc>
                  <a:txBody>
                    <a:bodyPr/>
                    <a:lstStyle/>
                    <a:p>
                      <a:pPr algn="ctr"/>
                      <a:r>
                        <a:rPr lang="en-US" sz="3200" dirty="0">
                          <a:solidFill>
                            <a:schemeClr val="bg1"/>
                          </a:solidFill>
                        </a:rPr>
                        <a:t>Our Goal</a:t>
                      </a:r>
                    </a:p>
                  </a:txBody>
                  <a:tcPr/>
                </a:tc>
                <a:tc>
                  <a:txBody>
                    <a:bodyPr/>
                    <a:lstStyle/>
                    <a:p>
                      <a:pPr algn="ctr"/>
                      <a:r>
                        <a:rPr lang="en-US" sz="3200" dirty="0">
                          <a:solidFill>
                            <a:schemeClr val="bg1"/>
                          </a:solidFill>
                        </a:rPr>
                        <a:t>Timeline</a:t>
                      </a:r>
                    </a:p>
                  </a:txBody>
                  <a:tcPr/>
                </a:tc>
                <a:tc>
                  <a:txBody>
                    <a:bodyPr/>
                    <a:lstStyle/>
                    <a:p>
                      <a:pPr algn="ctr"/>
                      <a:r>
                        <a:rPr lang="en-US" sz="3200" dirty="0">
                          <a:solidFill>
                            <a:schemeClr val="bg1"/>
                          </a:solidFill>
                        </a:rPr>
                        <a:t>Methods</a:t>
                      </a:r>
                    </a:p>
                  </a:txBody>
                  <a:tcPr/>
                </a:tc>
                <a:extLst>
                  <a:ext uri="{0D108BD9-81ED-4DB2-BD59-A6C34878D82A}">
                    <a16:rowId xmlns:a16="http://schemas.microsoft.com/office/drawing/2014/main" val="4082343557"/>
                  </a:ext>
                </a:extLst>
              </a:tr>
              <a:tr h="40722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Create a machine learning model that will:</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t>Help assess strong/weak points in our </a:t>
                      </a:r>
                      <a:r>
                        <a:rPr lang="en-US" sz="2400" dirty="0" err="1"/>
                        <a:t>LibChat</a:t>
                      </a:r>
                      <a:r>
                        <a:rPr lang="en-US" sz="2400" dirty="0"/>
                        <a:t> service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t>Guide future trainings/decision-making</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t>Is repeatable for future applications.</a:t>
                      </a:r>
                    </a:p>
                    <a:p>
                      <a:endParaRPr lang="en-US" dirty="0"/>
                    </a:p>
                  </a:txBody>
                  <a:tcPr/>
                </a:tc>
                <a:tc>
                  <a:txBody>
                    <a:bodyPr/>
                    <a:lstStyle/>
                    <a:p>
                      <a:pPr marL="285750" indent="-285750">
                        <a:buFont typeface="Arial" panose="020B0604020202020204" pitchFamily="34" charset="0"/>
                        <a:buChar char="•"/>
                      </a:pPr>
                      <a:r>
                        <a:rPr lang="en-US" sz="2400" dirty="0"/>
                        <a:t>130-Hours over the course of 12 weeks. </a:t>
                      </a:r>
                    </a:p>
                    <a:p>
                      <a:pPr marL="0" indent="0">
                        <a:buFont typeface="Arial" panose="020B0604020202020204" pitchFamily="34" charset="0"/>
                        <a:buNone/>
                      </a:pPr>
                      <a:endParaRPr lang="en-US" sz="2400" dirty="0"/>
                    </a:p>
                    <a:p>
                      <a:pPr marL="285750" indent="-285750">
                        <a:buFont typeface="Arial" panose="020B0604020202020204" pitchFamily="34" charset="0"/>
                        <a:buChar char="•"/>
                      </a:pPr>
                      <a:r>
                        <a:rPr lang="en-US" sz="2400" dirty="0"/>
                        <a:t>1-hour weekly check-ins to denote progress and receive feedback </a:t>
                      </a:r>
                    </a:p>
                    <a:p>
                      <a:pPr marL="285750" indent="-285750">
                        <a:buFont typeface="Arial" panose="020B0604020202020204" pitchFamily="34" charset="0"/>
                        <a:buChar char="•"/>
                      </a:pPr>
                      <a:endParaRPr lang="en-US" dirty="0"/>
                    </a:p>
                    <a:p>
                      <a:endParaRPr lang="en-US" dirty="0"/>
                    </a:p>
                  </a:txBody>
                  <a:tcPr/>
                </a:tc>
                <a:tc>
                  <a:txBody>
                    <a:bodyPr/>
                    <a:lstStyle/>
                    <a:p>
                      <a:r>
                        <a:rPr lang="en-US" sz="2000" b="1" kern="1200" dirty="0">
                          <a:solidFill>
                            <a:schemeClr val="dk1"/>
                          </a:solidFill>
                          <a:effectLst/>
                          <a:latin typeface="+mn-lt"/>
                          <a:ea typeface="+mn-ea"/>
                          <a:cs typeface="+mn-cs"/>
                        </a:rPr>
                        <a:t>Model 1</a:t>
                      </a:r>
                      <a:r>
                        <a:rPr lang="en-US" sz="2000" kern="1200" dirty="0">
                          <a:solidFill>
                            <a:schemeClr val="dk1"/>
                          </a:solidFill>
                          <a:effectLst/>
                          <a:latin typeface="+mn-lt"/>
                          <a:ea typeface="+mn-ea"/>
                          <a:cs typeface="+mn-cs"/>
                        </a:rPr>
                        <a:t>: Predictive Model using Linear Regression</a:t>
                      </a:r>
                    </a:p>
                    <a:p>
                      <a:endParaRPr lang="en-US" sz="2000" kern="1200" dirty="0">
                        <a:solidFill>
                          <a:schemeClr val="dk1"/>
                        </a:solidFill>
                        <a:effectLst/>
                        <a:latin typeface="+mn-lt"/>
                        <a:ea typeface="+mn-ea"/>
                        <a:cs typeface="+mn-cs"/>
                      </a:endParaRPr>
                    </a:p>
                    <a:p>
                      <a:r>
                        <a:rPr lang="en-US" sz="2000" b="1" kern="1200" dirty="0">
                          <a:solidFill>
                            <a:schemeClr val="dk1"/>
                          </a:solidFill>
                          <a:effectLst/>
                          <a:latin typeface="+mn-lt"/>
                          <a:ea typeface="+mn-ea"/>
                          <a:cs typeface="+mn-cs"/>
                        </a:rPr>
                        <a:t>Model 2</a:t>
                      </a:r>
                      <a:r>
                        <a:rPr lang="en-US" sz="2000" kern="1200" dirty="0">
                          <a:solidFill>
                            <a:schemeClr val="dk1"/>
                          </a:solidFill>
                          <a:effectLst/>
                          <a:latin typeface="+mn-lt"/>
                          <a:ea typeface="+mn-ea"/>
                          <a:cs typeface="+mn-cs"/>
                        </a:rPr>
                        <a:t>: Predictive Binary Classification Model using Sentiment Analysis</a:t>
                      </a:r>
                    </a:p>
                    <a:p>
                      <a:endParaRPr lang="en-US" sz="2000" kern="1200" dirty="0">
                        <a:solidFill>
                          <a:schemeClr val="dk1"/>
                        </a:solidFill>
                        <a:effectLst/>
                        <a:latin typeface="+mn-lt"/>
                        <a:ea typeface="+mn-ea"/>
                        <a:cs typeface="+mn-cs"/>
                      </a:endParaRPr>
                    </a:p>
                    <a:p>
                      <a:r>
                        <a:rPr lang="en-US" sz="2000" b="1" kern="1200" dirty="0">
                          <a:solidFill>
                            <a:schemeClr val="dk1"/>
                          </a:solidFill>
                          <a:effectLst/>
                          <a:latin typeface="+mn-lt"/>
                          <a:ea typeface="+mn-ea"/>
                          <a:cs typeface="+mn-cs"/>
                        </a:rPr>
                        <a:t>Model 3</a:t>
                      </a:r>
                      <a:r>
                        <a:rPr lang="en-US" sz="2000" kern="1200" dirty="0">
                          <a:solidFill>
                            <a:schemeClr val="dk1"/>
                          </a:solidFill>
                          <a:effectLst/>
                          <a:latin typeface="+mn-lt"/>
                          <a:ea typeface="+mn-ea"/>
                          <a:cs typeface="+mn-cs"/>
                        </a:rPr>
                        <a:t>: Feature Extraction</a:t>
                      </a:r>
                    </a:p>
                    <a:p>
                      <a:endParaRPr lang="en-US" sz="2000" kern="1200" dirty="0">
                        <a:solidFill>
                          <a:schemeClr val="dk1"/>
                        </a:solidFill>
                        <a:effectLst/>
                        <a:latin typeface="+mn-lt"/>
                        <a:ea typeface="+mn-ea"/>
                        <a:cs typeface="+mn-cs"/>
                      </a:endParaRPr>
                    </a:p>
                    <a:p>
                      <a:r>
                        <a:rPr lang="en-US" sz="2000" b="1" kern="1200" dirty="0">
                          <a:solidFill>
                            <a:schemeClr val="dk1"/>
                          </a:solidFill>
                          <a:effectLst/>
                          <a:latin typeface="+mn-lt"/>
                          <a:ea typeface="+mn-ea"/>
                          <a:cs typeface="+mn-cs"/>
                        </a:rPr>
                        <a:t>Model 4</a:t>
                      </a:r>
                      <a:r>
                        <a:rPr lang="en-US" sz="2000" kern="1200" dirty="0">
                          <a:solidFill>
                            <a:schemeClr val="dk1"/>
                          </a:solidFill>
                          <a:effectLst/>
                          <a:latin typeface="+mn-lt"/>
                          <a:ea typeface="+mn-ea"/>
                          <a:cs typeface="+mn-cs"/>
                        </a:rPr>
                        <a:t>: Split Chat and Topic Extraction</a:t>
                      </a:r>
                    </a:p>
                  </a:txBody>
                  <a:tcPr/>
                </a:tc>
                <a:extLst>
                  <a:ext uri="{0D108BD9-81ED-4DB2-BD59-A6C34878D82A}">
                    <a16:rowId xmlns:a16="http://schemas.microsoft.com/office/drawing/2014/main" val="1937818784"/>
                  </a:ext>
                </a:extLst>
              </a:tr>
            </a:tbl>
          </a:graphicData>
        </a:graphic>
      </p:graphicFrame>
    </p:spTree>
    <p:extLst>
      <p:ext uri="{BB962C8B-B14F-4D97-AF65-F5344CB8AC3E}">
        <p14:creationId xmlns:p14="http://schemas.microsoft.com/office/powerpoint/2010/main" val="3043304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01F4F-4815-EF53-49DA-DC70AE9FC046}"/>
              </a:ext>
            </a:extLst>
          </p:cNvPr>
          <p:cNvSpPr>
            <a:spLocks noGrp="1"/>
          </p:cNvSpPr>
          <p:nvPr>
            <p:ph type="title" idx="4294967295"/>
          </p:nvPr>
        </p:nvSpPr>
        <p:spPr>
          <a:xfrm>
            <a:off x="1335640" y="-390417"/>
            <a:ext cx="9709078" cy="1633590"/>
          </a:xfrm>
        </p:spPr>
        <p:txBody>
          <a:bodyPr/>
          <a:lstStyle/>
          <a:p>
            <a:pPr algn="ctr"/>
            <a:r>
              <a:rPr lang="en-US" sz="4400" b="1" dirty="0"/>
              <a:t>Data</a:t>
            </a:r>
            <a:r>
              <a:rPr lang="en-US" dirty="0"/>
              <a:t> </a:t>
            </a:r>
            <a:r>
              <a:rPr lang="en-US" sz="4400" b="1" dirty="0"/>
              <a:t>Dictionary</a:t>
            </a:r>
          </a:p>
        </p:txBody>
      </p:sp>
      <p:graphicFrame>
        <p:nvGraphicFramePr>
          <p:cNvPr id="11" name="Table 10">
            <a:extLst>
              <a:ext uri="{FF2B5EF4-FFF2-40B4-BE49-F238E27FC236}">
                <a16:creationId xmlns:a16="http://schemas.microsoft.com/office/drawing/2014/main" id="{D5563823-62CC-31B2-5A62-35C6FE6B9444}"/>
              </a:ext>
            </a:extLst>
          </p:cNvPr>
          <p:cNvGraphicFramePr>
            <a:graphicFrameLocks noGrp="1"/>
          </p:cNvGraphicFramePr>
          <p:nvPr>
            <p:extLst>
              <p:ext uri="{D42A27DB-BD31-4B8C-83A1-F6EECF244321}">
                <p14:modId xmlns:p14="http://schemas.microsoft.com/office/powerpoint/2010/main" val="70924196"/>
              </p:ext>
            </p:extLst>
          </p:nvPr>
        </p:nvGraphicFramePr>
        <p:xfrm>
          <a:off x="6585735" y="0"/>
          <a:ext cx="5606265" cy="6863137"/>
        </p:xfrm>
        <a:graphic>
          <a:graphicData uri="http://schemas.openxmlformats.org/drawingml/2006/table">
            <a:tbl>
              <a:tblPr firstRow="1" bandRow="1">
                <a:tableStyleId>{073A0DAA-6AF3-43AB-8588-CEC1D06C72B9}</a:tableStyleId>
              </a:tblPr>
              <a:tblGrid>
                <a:gridCol w="1877782">
                  <a:extLst>
                    <a:ext uri="{9D8B030D-6E8A-4147-A177-3AD203B41FA5}">
                      <a16:colId xmlns:a16="http://schemas.microsoft.com/office/drawing/2014/main" val="2432685448"/>
                    </a:ext>
                  </a:extLst>
                </a:gridCol>
                <a:gridCol w="2351376">
                  <a:extLst>
                    <a:ext uri="{9D8B030D-6E8A-4147-A177-3AD203B41FA5}">
                      <a16:colId xmlns:a16="http://schemas.microsoft.com/office/drawing/2014/main" val="2214575550"/>
                    </a:ext>
                  </a:extLst>
                </a:gridCol>
                <a:gridCol w="1377107">
                  <a:extLst>
                    <a:ext uri="{9D8B030D-6E8A-4147-A177-3AD203B41FA5}">
                      <a16:colId xmlns:a16="http://schemas.microsoft.com/office/drawing/2014/main" val="3960863010"/>
                    </a:ext>
                  </a:extLst>
                </a:gridCol>
              </a:tblGrid>
              <a:tr h="399495">
                <a:tc>
                  <a:txBody>
                    <a:bodyPr/>
                    <a:lstStyle/>
                    <a:p>
                      <a:pPr algn="ctr"/>
                      <a:r>
                        <a:rPr lang="en-US" dirty="0"/>
                        <a:t>Variable Name</a:t>
                      </a:r>
                    </a:p>
                  </a:txBody>
                  <a:tcPr/>
                </a:tc>
                <a:tc>
                  <a:txBody>
                    <a:bodyPr/>
                    <a:lstStyle/>
                    <a:p>
                      <a:pPr algn="ctr"/>
                      <a:r>
                        <a:rPr lang="en-US" dirty="0"/>
                        <a:t>Description</a:t>
                      </a:r>
                    </a:p>
                  </a:txBody>
                  <a:tcPr/>
                </a:tc>
                <a:tc>
                  <a:txBody>
                    <a:bodyPr/>
                    <a:lstStyle/>
                    <a:p>
                      <a:pPr algn="ctr"/>
                      <a:r>
                        <a:rPr lang="en-US" dirty="0"/>
                        <a:t>Data Type</a:t>
                      </a:r>
                    </a:p>
                  </a:txBody>
                  <a:tcPr/>
                </a:tc>
                <a:extLst>
                  <a:ext uri="{0D108BD9-81ED-4DB2-BD59-A6C34878D82A}">
                    <a16:rowId xmlns:a16="http://schemas.microsoft.com/office/drawing/2014/main" val="2683514288"/>
                  </a:ext>
                </a:extLst>
              </a:tr>
              <a:tr h="704177">
                <a:tc>
                  <a:txBody>
                    <a:bodyPr/>
                    <a:lstStyle/>
                    <a:p>
                      <a:r>
                        <a:rPr lang="en-US" b="1" dirty="0"/>
                        <a:t>Transfer</a:t>
                      </a:r>
                    </a:p>
                    <a:p>
                      <a:r>
                        <a:rPr lang="en-US" b="1" dirty="0"/>
                        <a:t>History</a:t>
                      </a:r>
                    </a:p>
                  </a:txBody>
                  <a:tcPr/>
                </a:tc>
                <a:tc>
                  <a:txBody>
                    <a:bodyPr/>
                    <a:lstStyle/>
                    <a:p>
                      <a:r>
                        <a:rPr lang="en-US" dirty="0"/>
                        <a:t>If interaction was transferred mid-chat</a:t>
                      </a:r>
                    </a:p>
                  </a:txBody>
                  <a:tcPr/>
                </a:tc>
                <a:tc>
                  <a:txBody>
                    <a:bodyPr/>
                    <a:lstStyle/>
                    <a:p>
                      <a:r>
                        <a:rPr lang="en-US" dirty="0"/>
                        <a:t>object</a:t>
                      </a:r>
                    </a:p>
                  </a:txBody>
                  <a:tcPr/>
                </a:tc>
                <a:extLst>
                  <a:ext uri="{0D108BD9-81ED-4DB2-BD59-A6C34878D82A}">
                    <a16:rowId xmlns:a16="http://schemas.microsoft.com/office/drawing/2014/main" val="612199221"/>
                  </a:ext>
                </a:extLst>
              </a:tr>
              <a:tr h="643251">
                <a:tc>
                  <a:txBody>
                    <a:bodyPr/>
                    <a:lstStyle/>
                    <a:p>
                      <a:r>
                        <a:rPr lang="en-US" b="1" dirty="0"/>
                        <a:t>Message</a:t>
                      </a:r>
                      <a:r>
                        <a:rPr lang="en-US" dirty="0"/>
                        <a:t> </a:t>
                      </a:r>
                      <a:r>
                        <a:rPr lang="en-US" b="1" dirty="0"/>
                        <a:t>Count</a:t>
                      </a:r>
                    </a:p>
                  </a:txBody>
                  <a:tcPr/>
                </a:tc>
                <a:tc>
                  <a:txBody>
                    <a:bodyPr/>
                    <a:lstStyle/>
                    <a:p>
                      <a:r>
                        <a:rPr lang="en-US" dirty="0"/>
                        <a:t>Number of messages in interaction</a:t>
                      </a:r>
                    </a:p>
                  </a:txBody>
                  <a:tcPr/>
                </a:tc>
                <a:tc>
                  <a:txBody>
                    <a:bodyPr/>
                    <a:lstStyle/>
                    <a:p>
                      <a:r>
                        <a:rPr lang="en-US" dirty="0"/>
                        <a:t>integer</a:t>
                      </a:r>
                    </a:p>
                  </a:txBody>
                  <a:tcPr/>
                </a:tc>
                <a:extLst>
                  <a:ext uri="{0D108BD9-81ED-4DB2-BD59-A6C34878D82A}">
                    <a16:rowId xmlns:a16="http://schemas.microsoft.com/office/drawing/2014/main" val="359003617"/>
                  </a:ext>
                </a:extLst>
              </a:tr>
              <a:tr h="677224">
                <a:tc>
                  <a:txBody>
                    <a:bodyPr/>
                    <a:lstStyle/>
                    <a:p>
                      <a:r>
                        <a:rPr lang="en-US" b="1" dirty="0"/>
                        <a:t>Internal</a:t>
                      </a:r>
                      <a:r>
                        <a:rPr lang="en-US" dirty="0"/>
                        <a:t> </a:t>
                      </a:r>
                      <a:r>
                        <a:rPr lang="en-US" b="1" dirty="0"/>
                        <a:t>Note</a:t>
                      </a:r>
                    </a:p>
                  </a:txBody>
                  <a:tcPr/>
                </a:tc>
                <a:tc>
                  <a:txBody>
                    <a:bodyPr/>
                    <a:lstStyle/>
                    <a:p>
                      <a:r>
                        <a:rPr lang="en-US" dirty="0"/>
                        <a:t>Note made only viewable by staff</a:t>
                      </a:r>
                    </a:p>
                  </a:txBody>
                  <a:tcPr/>
                </a:tc>
                <a:tc>
                  <a:txBody>
                    <a:bodyPr/>
                    <a:lstStyle/>
                    <a:p>
                      <a:r>
                        <a:rPr lang="en-US" dirty="0"/>
                        <a:t>object</a:t>
                      </a:r>
                    </a:p>
                  </a:txBody>
                  <a:tcPr/>
                </a:tc>
                <a:extLst>
                  <a:ext uri="{0D108BD9-81ED-4DB2-BD59-A6C34878D82A}">
                    <a16:rowId xmlns:a16="http://schemas.microsoft.com/office/drawing/2014/main" val="847385806"/>
                  </a:ext>
                </a:extLst>
              </a:tr>
              <a:tr h="437900">
                <a:tc>
                  <a:txBody>
                    <a:bodyPr/>
                    <a:lstStyle/>
                    <a:p>
                      <a:r>
                        <a:rPr lang="en-US" b="1" dirty="0"/>
                        <a:t>Tags</a:t>
                      </a:r>
                    </a:p>
                  </a:txBody>
                  <a:tcPr/>
                </a:tc>
                <a:tc>
                  <a:txBody>
                    <a:bodyPr/>
                    <a:lstStyle/>
                    <a:p>
                      <a:r>
                        <a:rPr lang="en-US" dirty="0"/>
                        <a:t>N/A</a:t>
                      </a:r>
                    </a:p>
                  </a:txBody>
                  <a:tcPr/>
                </a:tc>
                <a:tc>
                  <a:txBody>
                    <a:bodyPr/>
                    <a:lstStyle/>
                    <a:p>
                      <a:r>
                        <a:rPr lang="en-US" dirty="0"/>
                        <a:t>object</a:t>
                      </a:r>
                    </a:p>
                  </a:txBody>
                  <a:tcPr/>
                </a:tc>
                <a:extLst>
                  <a:ext uri="{0D108BD9-81ED-4DB2-BD59-A6C34878D82A}">
                    <a16:rowId xmlns:a16="http://schemas.microsoft.com/office/drawing/2014/main" val="3721610602"/>
                  </a:ext>
                </a:extLst>
              </a:tr>
              <a:tr h="677224">
                <a:tc>
                  <a:txBody>
                    <a:bodyPr/>
                    <a:lstStyle/>
                    <a:p>
                      <a:r>
                        <a:rPr lang="en-US" b="1" dirty="0"/>
                        <a:t>Ticket</a:t>
                      </a:r>
                      <a:r>
                        <a:rPr lang="en-US" dirty="0"/>
                        <a:t> </a:t>
                      </a:r>
                      <a:r>
                        <a:rPr lang="en-US" b="1" dirty="0"/>
                        <a:t>ID</a:t>
                      </a:r>
                    </a:p>
                  </a:txBody>
                  <a:tcPr/>
                </a:tc>
                <a:tc>
                  <a:txBody>
                    <a:bodyPr/>
                    <a:lstStyle/>
                    <a:p>
                      <a:r>
                        <a:rPr lang="en-US" dirty="0"/>
                        <a:t>Unique ID # of ticket created by staff</a:t>
                      </a:r>
                    </a:p>
                  </a:txBody>
                  <a:tcPr/>
                </a:tc>
                <a:tc>
                  <a:txBody>
                    <a:bodyPr/>
                    <a:lstStyle/>
                    <a:p>
                      <a:r>
                        <a:rPr lang="en-US" dirty="0"/>
                        <a:t>float</a:t>
                      </a:r>
                    </a:p>
                  </a:txBody>
                  <a:tcPr/>
                </a:tc>
                <a:extLst>
                  <a:ext uri="{0D108BD9-81ED-4DB2-BD59-A6C34878D82A}">
                    <a16:rowId xmlns:a16="http://schemas.microsoft.com/office/drawing/2014/main" val="1010071731"/>
                  </a:ext>
                </a:extLst>
              </a:tr>
              <a:tr h="766324">
                <a:tc>
                  <a:txBody>
                    <a:bodyPr/>
                    <a:lstStyle/>
                    <a:p>
                      <a:r>
                        <a:rPr lang="en-US" b="1" dirty="0"/>
                        <a:t>Deidentified_</a:t>
                      </a:r>
                    </a:p>
                    <a:p>
                      <a:r>
                        <a:rPr lang="en-US" b="1" dirty="0"/>
                        <a:t>Answerer</a:t>
                      </a:r>
                    </a:p>
                  </a:txBody>
                  <a:tcPr/>
                </a:tc>
                <a:tc>
                  <a:txBody>
                    <a:bodyPr/>
                    <a:lstStyle/>
                    <a:p>
                      <a:r>
                        <a:rPr lang="en-US" dirty="0"/>
                        <a:t>Anonymized </a:t>
                      </a:r>
                      <a:r>
                        <a:rPr lang="en-US" dirty="0" err="1"/>
                        <a:t>LibChat</a:t>
                      </a:r>
                      <a:r>
                        <a:rPr lang="en-US" dirty="0"/>
                        <a:t> staff member</a:t>
                      </a:r>
                    </a:p>
                  </a:txBody>
                  <a:tcPr/>
                </a:tc>
                <a:tc>
                  <a:txBody>
                    <a:bodyPr/>
                    <a:lstStyle/>
                    <a:p>
                      <a:r>
                        <a:rPr lang="en-US" dirty="0"/>
                        <a:t>object</a:t>
                      </a:r>
                    </a:p>
                  </a:txBody>
                  <a:tcPr/>
                </a:tc>
                <a:extLst>
                  <a:ext uri="{0D108BD9-81ED-4DB2-BD59-A6C34878D82A}">
                    <a16:rowId xmlns:a16="http://schemas.microsoft.com/office/drawing/2014/main" val="2386529001"/>
                  </a:ext>
                </a:extLst>
              </a:tr>
              <a:tr h="766324">
                <a:tc>
                  <a:txBody>
                    <a:bodyPr/>
                    <a:lstStyle/>
                    <a:p>
                      <a:r>
                        <a:rPr lang="en-US" b="1" dirty="0"/>
                        <a:t>Deidentified_</a:t>
                      </a:r>
                    </a:p>
                    <a:p>
                      <a:r>
                        <a:rPr lang="en-US" b="1" dirty="0"/>
                        <a:t>Email</a:t>
                      </a:r>
                    </a:p>
                  </a:txBody>
                  <a:tcPr/>
                </a:tc>
                <a:tc>
                  <a:txBody>
                    <a:bodyPr/>
                    <a:lstStyle/>
                    <a:p>
                      <a:r>
                        <a:rPr lang="en-US" dirty="0"/>
                        <a:t>Anonymized user </a:t>
                      </a:r>
                    </a:p>
                  </a:txBody>
                  <a:tcPr/>
                </a:tc>
                <a:tc>
                  <a:txBody>
                    <a:bodyPr/>
                    <a:lstStyle/>
                    <a:p>
                      <a:r>
                        <a:rPr lang="en-US" dirty="0"/>
                        <a:t>object</a:t>
                      </a:r>
                    </a:p>
                  </a:txBody>
                  <a:tcPr/>
                </a:tc>
                <a:extLst>
                  <a:ext uri="{0D108BD9-81ED-4DB2-BD59-A6C34878D82A}">
                    <a16:rowId xmlns:a16="http://schemas.microsoft.com/office/drawing/2014/main" val="3414006551"/>
                  </a:ext>
                </a:extLst>
              </a:tr>
              <a:tr h="766324">
                <a:tc>
                  <a:txBody>
                    <a:bodyPr/>
                    <a:lstStyle/>
                    <a:p>
                      <a:r>
                        <a:rPr lang="en-US" b="1" dirty="0"/>
                        <a:t>Deidentified_</a:t>
                      </a:r>
                    </a:p>
                    <a:p>
                      <a:r>
                        <a:rPr lang="en-US" b="1" dirty="0"/>
                        <a:t>Transcript</a:t>
                      </a:r>
                    </a:p>
                  </a:txBody>
                  <a:tcPr/>
                </a:tc>
                <a:tc>
                  <a:txBody>
                    <a:bodyPr/>
                    <a:lstStyle/>
                    <a:p>
                      <a:r>
                        <a:rPr lang="en-US" dirty="0"/>
                        <a:t>Anonymized chat interaction</a:t>
                      </a:r>
                    </a:p>
                  </a:txBody>
                  <a:tcPr/>
                </a:tc>
                <a:tc>
                  <a:txBody>
                    <a:bodyPr/>
                    <a:lstStyle/>
                    <a:p>
                      <a:r>
                        <a:rPr lang="en-US" dirty="0"/>
                        <a:t>object</a:t>
                      </a:r>
                    </a:p>
                  </a:txBody>
                  <a:tcPr/>
                </a:tc>
                <a:extLst>
                  <a:ext uri="{0D108BD9-81ED-4DB2-BD59-A6C34878D82A}">
                    <a16:rowId xmlns:a16="http://schemas.microsoft.com/office/drawing/2014/main" val="3350380456"/>
                  </a:ext>
                </a:extLst>
              </a:tr>
              <a:tr h="1024894">
                <a:tc>
                  <a:txBody>
                    <a:bodyPr/>
                    <a:lstStyle/>
                    <a:p>
                      <a:r>
                        <a:rPr lang="en-US" b="1" dirty="0"/>
                        <a:t>Deidentified_</a:t>
                      </a:r>
                    </a:p>
                    <a:p>
                      <a:r>
                        <a:rPr lang="en-US" b="1" dirty="0"/>
                        <a:t>Initial_</a:t>
                      </a:r>
                    </a:p>
                    <a:p>
                      <a:r>
                        <a:rPr lang="en-US" b="1" dirty="0"/>
                        <a:t>Question</a:t>
                      </a:r>
                    </a:p>
                  </a:txBody>
                  <a:tcPr/>
                </a:tc>
                <a:tc>
                  <a:txBody>
                    <a:bodyPr/>
                    <a:lstStyle/>
                    <a:p>
                      <a:r>
                        <a:rPr lang="en-US" dirty="0"/>
                        <a:t>Anonymized first question asked</a:t>
                      </a:r>
                    </a:p>
                  </a:txBody>
                  <a:tcPr/>
                </a:tc>
                <a:tc>
                  <a:txBody>
                    <a:bodyPr/>
                    <a:lstStyle/>
                    <a:p>
                      <a:r>
                        <a:rPr lang="en-US" dirty="0"/>
                        <a:t>object</a:t>
                      </a:r>
                    </a:p>
                  </a:txBody>
                  <a:tcPr/>
                </a:tc>
                <a:extLst>
                  <a:ext uri="{0D108BD9-81ED-4DB2-BD59-A6C34878D82A}">
                    <a16:rowId xmlns:a16="http://schemas.microsoft.com/office/drawing/2014/main" val="2259715195"/>
                  </a:ext>
                </a:extLst>
              </a:tr>
            </a:tbl>
          </a:graphicData>
        </a:graphic>
      </p:graphicFrame>
      <p:graphicFrame>
        <p:nvGraphicFramePr>
          <p:cNvPr id="13" name="Table 12">
            <a:extLst>
              <a:ext uri="{FF2B5EF4-FFF2-40B4-BE49-F238E27FC236}">
                <a16:creationId xmlns:a16="http://schemas.microsoft.com/office/drawing/2014/main" id="{A12FD027-9D5C-3EAA-C3CE-BE60113F8098}"/>
              </a:ext>
            </a:extLst>
          </p:cNvPr>
          <p:cNvGraphicFramePr>
            <a:graphicFrameLocks noGrp="1"/>
          </p:cNvGraphicFramePr>
          <p:nvPr>
            <p:extLst>
              <p:ext uri="{D42A27DB-BD31-4B8C-83A1-F6EECF244321}">
                <p14:modId xmlns:p14="http://schemas.microsoft.com/office/powerpoint/2010/main" val="1579712980"/>
              </p:ext>
            </p:extLst>
          </p:nvPr>
        </p:nvGraphicFramePr>
        <p:xfrm>
          <a:off x="0" y="0"/>
          <a:ext cx="6585735" cy="6857997"/>
        </p:xfrm>
        <a:graphic>
          <a:graphicData uri="http://schemas.openxmlformats.org/drawingml/2006/table">
            <a:tbl>
              <a:tblPr firstRow="1" bandRow="1">
                <a:tableStyleId>{073A0DAA-6AF3-43AB-8588-CEC1D06C72B9}</a:tableStyleId>
              </a:tblPr>
              <a:tblGrid>
                <a:gridCol w="2074851">
                  <a:extLst>
                    <a:ext uri="{9D8B030D-6E8A-4147-A177-3AD203B41FA5}">
                      <a16:colId xmlns:a16="http://schemas.microsoft.com/office/drawing/2014/main" val="2432685448"/>
                    </a:ext>
                  </a:extLst>
                </a:gridCol>
                <a:gridCol w="2620721">
                  <a:extLst>
                    <a:ext uri="{9D8B030D-6E8A-4147-A177-3AD203B41FA5}">
                      <a16:colId xmlns:a16="http://schemas.microsoft.com/office/drawing/2014/main" val="2214575550"/>
                    </a:ext>
                  </a:extLst>
                </a:gridCol>
                <a:gridCol w="1890163">
                  <a:extLst>
                    <a:ext uri="{9D8B030D-6E8A-4147-A177-3AD203B41FA5}">
                      <a16:colId xmlns:a16="http://schemas.microsoft.com/office/drawing/2014/main" val="3960863010"/>
                    </a:ext>
                  </a:extLst>
                </a:gridCol>
              </a:tblGrid>
              <a:tr h="400148">
                <a:tc>
                  <a:txBody>
                    <a:bodyPr/>
                    <a:lstStyle/>
                    <a:p>
                      <a:pPr algn="ctr"/>
                      <a:r>
                        <a:rPr lang="en-US" dirty="0"/>
                        <a:t>Variable Name</a:t>
                      </a:r>
                    </a:p>
                  </a:txBody>
                  <a:tcPr/>
                </a:tc>
                <a:tc>
                  <a:txBody>
                    <a:bodyPr/>
                    <a:lstStyle/>
                    <a:p>
                      <a:pPr algn="ctr"/>
                      <a:r>
                        <a:rPr lang="en-US" dirty="0"/>
                        <a:t>Description</a:t>
                      </a:r>
                    </a:p>
                  </a:txBody>
                  <a:tcPr/>
                </a:tc>
                <a:tc>
                  <a:txBody>
                    <a:bodyPr/>
                    <a:lstStyle/>
                    <a:p>
                      <a:pPr algn="ctr"/>
                      <a:r>
                        <a:rPr lang="en-US" dirty="0"/>
                        <a:t> Data Type</a:t>
                      </a:r>
                    </a:p>
                  </a:txBody>
                  <a:tcPr/>
                </a:tc>
                <a:extLst>
                  <a:ext uri="{0D108BD9-81ED-4DB2-BD59-A6C34878D82A}">
                    <a16:rowId xmlns:a16="http://schemas.microsoft.com/office/drawing/2014/main" val="2683514288"/>
                  </a:ext>
                </a:extLst>
              </a:tr>
              <a:tr h="375362">
                <a:tc>
                  <a:txBody>
                    <a:bodyPr/>
                    <a:lstStyle/>
                    <a:p>
                      <a:r>
                        <a:rPr lang="en-US" b="1" dirty="0"/>
                        <a:t>Chat ID</a:t>
                      </a:r>
                    </a:p>
                  </a:txBody>
                  <a:tcPr/>
                </a:tc>
                <a:tc>
                  <a:txBody>
                    <a:bodyPr/>
                    <a:lstStyle/>
                    <a:p>
                      <a:r>
                        <a:rPr lang="en-US" dirty="0"/>
                        <a:t>Unique ID # of chat</a:t>
                      </a:r>
                    </a:p>
                  </a:txBody>
                  <a:tcPr/>
                </a:tc>
                <a:tc>
                  <a:txBody>
                    <a:bodyPr/>
                    <a:lstStyle/>
                    <a:p>
                      <a:r>
                        <a:rPr lang="en-US" dirty="0"/>
                        <a:t>integer</a:t>
                      </a:r>
                    </a:p>
                  </a:txBody>
                  <a:tcPr/>
                </a:tc>
                <a:extLst>
                  <a:ext uri="{0D108BD9-81ED-4DB2-BD59-A6C34878D82A}">
                    <a16:rowId xmlns:a16="http://schemas.microsoft.com/office/drawing/2014/main" val="1439628494"/>
                  </a:ext>
                </a:extLst>
              </a:tr>
              <a:tr h="656883">
                <a:tc>
                  <a:txBody>
                    <a:bodyPr/>
                    <a:lstStyle/>
                    <a:p>
                      <a:r>
                        <a:rPr lang="en-US" b="1" dirty="0"/>
                        <a:t>Browser</a:t>
                      </a:r>
                    </a:p>
                  </a:txBody>
                  <a:tcPr/>
                </a:tc>
                <a:tc>
                  <a:txBody>
                    <a:bodyPr/>
                    <a:lstStyle/>
                    <a:p>
                      <a:r>
                        <a:rPr lang="en-US" dirty="0"/>
                        <a:t>Description of user’s search engine </a:t>
                      </a:r>
                    </a:p>
                  </a:txBody>
                  <a:tcPr/>
                </a:tc>
                <a:tc>
                  <a:txBody>
                    <a:bodyPr/>
                    <a:lstStyle/>
                    <a:p>
                      <a:r>
                        <a:rPr lang="en-US" dirty="0"/>
                        <a:t>object</a:t>
                      </a:r>
                    </a:p>
                  </a:txBody>
                  <a:tcPr/>
                </a:tc>
                <a:extLst>
                  <a:ext uri="{0D108BD9-81ED-4DB2-BD59-A6C34878D82A}">
                    <a16:rowId xmlns:a16="http://schemas.microsoft.com/office/drawing/2014/main" val="612199221"/>
                  </a:ext>
                </a:extLst>
              </a:tr>
              <a:tr h="444415">
                <a:tc>
                  <a:txBody>
                    <a:bodyPr/>
                    <a:lstStyle/>
                    <a:p>
                      <a:r>
                        <a:rPr lang="en-US" b="1" dirty="0"/>
                        <a:t>Operating System</a:t>
                      </a:r>
                    </a:p>
                  </a:txBody>
                  <a:tcPr/>
                </a:tc>
                <a:tc>
                  <a:txBody>
                    <a:bodyPr/>
                    <a:lstStyle/>
                    <a:p>
                      <a:r>
                        <a:rPr lang="en-US" dirty="0"/>
                        <a:t>Machine of user</a:t>
                      </a:r>
                    </a:p>
                  </a:txBody>
                  <a:tcPr/>
                </a:tc>
                <a:tc>
                  <a:txBody>
                    <a:bodyPr/>
                    <a:lstStyle/>
                    <a:p>
                      <a:r>
                        <a:rPr lang="en-US" dirty="0"/>
                        <a:t>object</a:t>
                      </a:r>
                    </a:p>
                  </a:txBody>
                  <a:tcPr/>
                </a:tc>
                <a:extLst>
                  <a:ext uri="{0D108BD9-81ED-4DB2-BD59-A6C34878D82A}">
                    <a16:rowId xmlns:a16="http://schemas.microsoft.com/office/drawing/2014/main" val="359003617"/>
                  </a:ext>
                </a:extLst>
              </a:tr>
              <a:tr h="641514">
                <a:tc>
                  <a:txBody>
                    <a:bodyPr/>
                    <a:lstStyle/>
                    <a:p>
                      <a:r>
                        <a:rPr lang="en-US" b="1" dirty="0"/>
                        <a:t>User Agent</a:t>
                      </a:r>
                    </a:p>
                  </a:txBody>
                  <a:tcPr/>
                </a:tc>
                <a:tc>
                  <a:txBody>
                    <a:bodyPr/>
                    <a:lstStyle/>
                    <a:p>
                      <a:r>
                        <a:rPr lang="en-US" dirty="0"/>
                        <a:t>Info about user’s machine</a:t>
                      </a:r>
                    </a:p>
                  </a:txBody>
                  <a:tcPr/>
                </a:tc>
                <a:tc>
                  <a:txBody>
                    <a:bodyPr/>
                    <a:lstStyle/>
                    <a:p>
                      <a:r>
                        <a:rPr lang="en-US" dirty="0"/>
                        <a:t>object</a:t>
                      </a:r>
                    </a:p>
                  </a:txBody>
                  <a:tcPr/>
                </a:tc>
                <a:extLst>
                  <a:ext uri="{0D108BD9-81ED-4DB2-BD59-A6C34878D82A}">
                    <a16:rowId xmlns:a16="http://schemas.microsoft.com/office/drawing/2014/main" val="847385806"/>
                  </a:ext>
                </a:extLst>
              </a:tr>
              <a:tr h="656883">
                <a:tc>
                  <a:txBody>
                    <a:bodyPr/>
                    <a:lstStyle/>
                    <a:p>
                      <a:r>
                        <a:rPr lang="en-US" b="1" dirty="0"/>
                        <a:t>Referrer</a:t>
                      </a:r>
                    </a:p>
                  </a:txBody>
                  <a:tcPr/>
                </a:tc>
                <a:tc>
                  <a:txBody>
                    <a:bodyPr/>
                    <a:lstStyle/>
                    <a:p>
                      <a:r>
                        <a:rPr lang="en-US" dirty="0"/>
                        <a:t>URL of user at time of interaction</a:t>
                      </a:r>
                    </a:p>
                  </a:txBody>
                  <a:tcPr/>
                </a:tc>
                <a:tc>
                  <a:txBody>
                    <a:bodyPr/>
                    <a:lstStyle/>
                    <a:p>
                      <a:r>
                        <a:rPr lang="en-US" dirty="0"/>
                        <a:t>object</a:t>
                      </a:r>
                    </a:p>
                  </a:txBody>
                  <a:tcPr/>
                </a:tc>
                <a:extLst>
                  <a:ext uri="{0D108BD9-81ED-4DB2-BD59-A6C34878D82A}">
                    <a16:rowId xmlns:a16="http://schemas.microsoft.com/office/drawing/2014/main" val="3721610602"/>
                  </a:ext>
                </a:extLst>
              </a:tr>
              <a:tr h="656883">
                <a:tc>
                  <a:txBody>
                    <a:bodyPr/>
                    <a:lstStyle/>
                    <a:p>
                      <a:r>
                        <a:rPr lang="en-US" b="1" dirty="0"/>
                        <a:t>Widget</a:t>
                      </a:r>
                    </a:p>
                  </a:txBody>
                  <a:tcPr/>
                </a:tc>
                <a:tc>
                  <a:txBody>
                    <a:bodyPr/>
                    <a:lstStyle/>
                    <a:p>
                      <a:r>
                        <a:rPr lang="en-US" dirty="0"/>
                        <a:t>Widget used to initiate interaction</a:t>
                      </a:r>
                    </a:p>
                  </a:txBody>
                  <a:tcPr/>
                </a:tc>
                <a:tc>
                  <a:txBody>
                    <a:bodyPr/>
                    <a:lstStyle/>
                    <a:p>
                      <a:r>
                        <a:rPr lang="en-US" dirty="0"/>
                        <a:t>object</a:t>
                      </a:r>
                    </a:p>
                  </a:txBody>
                  <a:tcPr/>
                </a:tc>
                <a:extLst>
                  <a:ext uri="{0D108BD9-81ED-4DB2-BD59-A6C34878D82A}">
                    <a16:rowId xmlns:a16="http://schemas.microsoft.com/office/drawing/2014/main" val="1010071731"/>
                  </a:ext>
                </a:extLst>
              </a:tr>
              <a:tr h="375362">
                <a:tc>
                  <a:txBody>
                    <a:bodyPr/>
                    <a:lstStyle/>
                    <a:p>
                      <a:r>
                        <a:rPr lang="en-US" b="1" dirty="0"/>
                        <a:t>Department</a:t>
                      </a:r>
                    </a:p>
                  </a:txBody>
                  <a:tcPr/>
                </a:tc>
                <a:tc>
                  <a:txBody>
                    <a:bodyPr/>
                    <a:lstStyle/>
                    <a:p>
                      <a:r>
                        <a:rPr lang="en-US" dirty="0"/>
                        <a:t>Type of interaction</a:t>
                      </a:r>
                    </a:p>
                  </a:txBody>
                  <a:tcPr/>
                </a:tc>
                <a:tc>
                  <a:txBody>
                    <a:bodyPr/>
                    <a:lstStyle/>
                    <a:p>
                      <a:r>
                        <a:rPr lang="en-US" dirty="0"/>
                        <a:t>object</a:t>
                      </a:r>
                    </a:p>
                  </a:txBody>
                  <a:tcPr/>
                </a:tc>
                <a:extLst>
                  <a:ext uri="{0D108BD9-81ED-4DB2-BD59-A6C34878D82A}">
                    <a16:rowId xmlns:a16="http://schemas.microsoft.com/office/drawing/2014/main" val="2386529001"/>
                  </a:ext>
                </a:extLst>
              </a:tr>
              <a:tr h="375362">
                <a:tc>
                  <a:txBody>
                    <a:bodyPr/>
                    <a:lstStyle/>
                    <a:p>
                      <a:r>
                        <a:rPr lang="en-US" b="1" dirty="0"/>
                        <a:t>Timestamp</a:t>
                      </a:r>
                    </a:p>
                  </a:txBody>
                  <a:tcPr/>
                </a:tc>
                <a:tc>
                  <a:txBody>
                    <a:bodyPr/>
                    <a:lstStyle/>
                    <a:p>
                      <a:r>
                        <a:rPr lang="en-US" dirty="0"/>
                        <a:t>Time/date</a:t>
                      </a:r>
                    </a:p>
                  </a:txBody>
                  <a:tcPr/>
                </a:tc>
                <a:tc>
                  <a:txBody>
                    <a:bodyPr/>
                    <a:lstStyle/>
                    <a:p>
                      <a:r>
                        <a:rPr lang="en-US" dirty="0"/>
                        <a:t>object</a:t>
                      </a:r>
                    </a:p>
                  </a:txBody>
                  <a:tcPr/>
                </a:tc>
                <a:extLst>
                  <a:ext uri="{0D108BD9-81ED-4DB2-BD59-A6C34878D82A}">
                    <a16:rowId xmlns:a16="http://schemas.microsoft.com/office/drawing/2014/main" val="3414006551"/>
                  </a:ext>
                </a:extLst>
              </a:tr>
              <a:tr h="492216">
                <a:tc>
                  <a:txBody>
                    <a:bodyPr/>
                    <a:lstStyle/>
                    <a:p>
                      <a:r>
                        <a:rPr lang="en-US" b="1" dirty="0"/>
                        <a:t>Wait Time (s)</a:t>
                      </a:r>
                    </a:p>
                  </a:txBody>
                  <a:tcPr/>
                </a:tc>
                <a:tc>
                  <a:txBody>
                    <a:bodyPr/>
                    <a:lstStyle/>
                    <a:p>
                      <a:r>
                        <a:rPr lang="en-US" dirty="0"/>
                        <a:t>Time waited in seconds</a:t>
                      </a:r>
                    </a:p>
                  </a:txBody>
                  <a:tcPr/>
                </a:tc>
                <a:tc>
                  <a:txBody>
                    <a:bodyPr/>
                    <a:lstStyle/>
                    <a:p>
                      <a:r>
                        <a:rPr lang="en-US" dirty="0"/>
                        <a:t>integer</a:t>
                      </a:r>
                    </a:p>
                  </a:txBody>
                  <a:tcPr/>
                </a:tc>
                <a:extLst>
                  <a:ext uri="{0D108BD9-81ED-4DB2-BD59-A6C34878D82A}">
                    <a16:rowId xmlns:a16="http://schemas.microsoft.com/office/drawing/2014/main" val="3350380456"/>
                  </a:ext>
                </a:extLst>
              </a:tr>
              <a:tr h="656883">
                <a:tc>
                  <a:txBody>
                    <a:bodyPr/>
                    <a:lstStyle/>
                    <a:p>
                      <a:r>
                        <a:rPr lang="en-US" b="1" dirty="0"/>
                        <a:t>Duration (s)</a:t>
                      </a:r>
                    </a:p>
                  </a:txBody>
                  <a:tcPr/>
                </a:tc>
                <a:tc>
                  <a:txBody>
                    <a:bodyPr/>
                    <a:lstStyle/>
                    <a:p>
                      <a:r>
                        <a:rPr lang="en-US" dirty="0"/>
                        <a:t>Time elapsed during interaction in seconds</a:t>
                      </a:r>
                    </a:p>
                  </a:txBody>
                  <a:tcPr/>
                </a:tc>
                <a:tc>
                  <a:txBody>
                    <a:bodyPr/>
                    <a:lstStyle/>
                    <a:p>
                      <a:r>
                        <a:rPr lang="en-US" dirty="0"/>
                        <a:t>integer</a:t>
                      </a:r>
                    </a:p>
                  </a:txBody>
                  <a:tcPr/>
                </a:tc>
                <a:extLst>
                  <a:ext uri="{0D108BD9-81ED-4DB2-BD59-A6C34878D82A}">
                    <a16:rowId xmlns:a16="http://schemas.microsoft.com/office/drawing/2014/main" val="2259715195"/>
                  </a:ext>
                </a:extLst>
              </a:tr>
              <a:tr h="375362">
                <a:tc>
                  <a:txBody>
                    <a:bodyPr/>
                    <a:lstStyle/>
                    <a:p>
                      <a:r>
                        <a:rPr lang="en-US" b="1" dirty="0"/>
                        <a:t>Screensharing</a:t>
                      </a:r>
                    </a:p>
                  </a:txBody>
                  <a:tcPr/>
                </a:tc>
                <a:tc>
                  <a:txBody>
                    <a:bodyPr/>
                    <a:lstStyle/>
                    <a:p>
                      <a:r>
                        <a:rPr lang="en-US" dirty="0"/>
                        <a:t>If screen was shared</a:t>
                      </a:r>
                    </a:p>
                  </a:txBody>
                  <a:tcPr/>
                </a:tc>
                <a:tc>
                  <a:txBody>
                    <a:bodyPr/>
                    <a:lstStyle/>
                    <a:p>
                      <a:r>
                        <a:rPr lang="en-US" dirty="0"/>
                        <a:t>object</a:t>
                      </a:r>
                    </a:p>
                  </a:txBody>
                  <a:tcPr/>
                </a:tc>
                <a:extLst>
                  <a:ext uri="{0D108BD9-81ED-4DB2-BD59-A6C34878D82A}">
                    <a16:rowId xmlns:a16="http://schemas.microsoft.com/office/drawing/2014/main" val="3236934592"/>
                  </a:ext>
                </a:extLst>
              </a:tr>
              <a:tr h="375362">
                <a:tc>
                  <a:txBody>
                    <a:bodyPr/>
                    <a:lstStyle/>
                    <a:p>
                      <a:r>
                        <a:rPr lang="en-US" b="1" dirty="0"/>
                        <a:t>Rating (0-4)</a:t>
                      </a:r>
                    </a:p>
                  </a:txBody>
                  <a:tcPr/>
                </a:tc>
                <a:tc>
                  <a:txBody>
                    <a:bodyPr/>
                    <a:lstStyle/>
                    <a:p>
                      <a:r>
                        <a:rPr lang="en-US" dirty="0"/>
                        <a:t>User rating of chat</a:t>
                      </a:r>
                    </a:p>
                  </a:txBody>
                  <a:tcPr/>
                </a:tc>
                <a:tc>
                  <a:txBody>
                    <a:bodyPr/>
                    <a:lstStyle/>
                    <a:p>
                      <a:r>
                        <a:rPr lang="en-US" dirty="0"/>
                        <a:t>integer</a:t>
                      </a:r>
                    </a:p>
                  </a:txBody>
                  <a:tcPr/>
                </a:tc>
                <a:extLst>
                  <a:ext uri="{0D108BD9-81ED-4DB2-BD59-A6C34878D82A}">
                    <a16:rowId xmlns:a16="http://schemas.microsoft.com/office/drawing/2014/main" val="1718886442"/>
                  </a:ext>
                </a:extLst>
              </a:tr>
              <a:tr h="3753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Comment</a:t>
                      </a:r>
                    </a:p>
                  </a:txBody>
                  <a:tcPr/>
                </a:tc>
                <a:tc>
                  <a:txBody>
                    <a:bodyPr/>
                    <a:lstStyle/>
                    <a:p>
                      <a:r>
                        <a:rPr lang="en-US" dirty="0"/>
                        <a:t>Comment left by staff</a:t>
                      </a:r>
                    </a:p>
                  </a:txBody>
                  <a:tcPr/>
                </a:tc>
                <a:tc>
                  <a:txBody>
                    <a:bodyPr/>
                    <a:lstStyle/>
                    <a:p>
                      <a:r>
                        <a:rPr lang="en-US" dirty="0"/>
                        <a:t>object</a:t>
                      </a:r>
                    </a:p>
                  </a:txBody>
                  <a:tcPr/>
                </a:tc>
                <a:extLst>
                  <a:ext uri="{0D108BD9-81ED-4DB2-BD59-A6C34878D82A}">
                    <a16:rowId xmlns:a16="http://schemas.microsoft.com/office/drawing/2014/main" val="926538662"/>
                  </a:ext>
                </a:extLst>
              </a:tr>
            </a:tbl>
          </a:graphicData>
        </a:graphic>
      </p:graphicFrame>
    </p:spTree>
    <p:extLst>
      <p:ext uri="{BB962C8B-B14F-4D97-AF65-F5344CB8AC3E}">
        <p14:creationId xmlns:p14="http://schemas.microsoft.com/office/powerpoint/2010/main" val="159421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18976-3F53-BC27-982A-D2B549E000E7}"/>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F5316EE2-45CC-E171-9E24-1E9274CDFDD3}"/>
              </a:ext>
            </a:extLst>
          </p:cNvPr>
          <p:cNvSpPr>
            <a:spLocks noGrp="1"/>
          </p:cNvSpPr>
          <p:nvPr>
            <p:ph idx="1"/>
          </p:nvPr>
        </p:nvSpPr>
        <p:spPr/>
        <p:txBody>
          <a:bodyPr>
            <a:normAutofit/>
          </a:bodyPr>
          <a:lstStyle/>
          <a:p>
            <a:r>
              <a:rPr lang="en-US" sz="2800" dirty="0"/>
              <a:t>In any data project, the first step is to explore the data.</a:t>
            </a:r>
          </a:p>
          <a:p>
            <a:pPr lvl="1"/>
            <a:r>
              <a:rPr lang="en-US" sz="2800" dirty="0"/>
              <a:t>Count number of rows &amp; columns (shape of the data)</a:t>
            </a:r>
          </a:p>
          <a:p>
            <a:pPr lvl="1"/>
            <a:r>
              <a:rPr lang="en-US" sz="2800" dirty="0"/>
              <a:t>Count number of unique values</a:t>
            </a:r>
          </a:p>
          <a:p>
            <a:pPr lvl="1"/>
            <a:r>
              <a:rPr lang="en-US" sz="2800" dirty="0"/>
              <a:t>Check the data types of each column in the data</a:t>
            </a:r>
          </a:p>
          <a:p>
            <a:pPr lvl="1"/>
            <a:r>
              <a:rPr lang="en-US" sz="2800" dirty="0"/>
              <a:t>Check for missing data</a:t>
            </a:r>
          </a:p>
          <a:p>
            <a:pPr lvl="1"/>
            <a:r>
              <a:rPr lang="en-US" sz="2800" dirty="0"/>
              <a:t>Visualize counts, distributions, and combinations</a:t>
            </a:r>
          </a:p>
        </p:txBody>
      </p:sp>
    </p:spTree>
    <p:extLst>
      <p:ext uri="{BB962C8B-B14F-4D97-AF65-F5344CB8AC3E}">
        <p14:creationId xmlns:p14="http://schemas.microsoft.com/office/powerpoint/2010/main" val="2256992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4" name="Rectangle 13">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1F4D1EE-A785-2B49-41B1-BE788B2C7A5F}"/>
              </a:ext>
            </a:extLst>
          </p:cNvPr>
          <p:cNvSpPr>
            <a:spLocks noGrp="1"/>
          </p:cNvSpPr>
          <p:nvPr>
            <p:ph type="title"/>
          </p:nvPr>
        </p:nvSpPr>
        <p:spPr>
          <a:xfrm>
            <a:off x="680321" y="753228"/>
            <a:ext cx="4136123" cy="1080938"/>
          </a:xfrm>
        </p:spPr>
        <p:txBody>
          <a:bodyPr>
            <a:normAutofit/>
          </a:bodyPr>
          <a:lstStyle/>
          <a:p>
            <a:r>
              <a:rPr lang="en-US"/>
              <a:t>EDA Highlights</a:t>
            </a:r>
            <a:endParaRPr lang="en-US" dirty="0"/>
          </a:p>
        </p:txBody>
      </p:sp>
      <p:pic>
        <p:nvPicPr>
          <p:cNvPr id="18" name="Picture 17">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D6146857-83EF-A579-AC78-44593B13B660}"/>
              </a:ext>
            </a:extLst>
          </p:cNvPr>
          <p:cNvSpPr>
            <a:spLocks noGrp="1"/>
          </p:cNvSpPr>
          <p:nvPr>
            <p:ph idx="1"/>
          </p:nvPr>
        </p:nvSpPr>
        <p:spPr>
          <a:xfrm>
            <a:off x="680321" y="2336873"/>
            <a:ext cx="3656289" cy="3599316"/>
          </a:xfrm>
        </p:spPr>
        <p:txBody>
          <a:bodyPr>
            <a:normAutofit/>
          </a:bodyPr>
          <a:lstStyle/>
          <a:p>
            <a:r>
              <a:rPr lang="en-US" sz="2000" dirty="0"/>
              <a:t>Let’s look at a few examples of what our Exploratory Data Analysis can show us.</a:t>
            </a:r>
          </a:p>
          <a:p>
            <a:pPr lvl="1"/>
            <a:endParaRPr lang="en-US" sz="1400" dirty="0"/>
          </a:p>
        </p:txBody>
      </p:sp>
      <p:pic>
        <p:nvPicPr>
          <p:cNvPr id="5" name="Picture 4">
            <a:extLst>
              <a:ext uri="{FF2B5EF4-FFF2-40B4-BE49-F238E27FC236}">
                <a16:creationId xmlns:a16="http://schemas.microsoft.com/office/drawing/2014/main" id="{8317DC14-7990-71EF-1625-ACCB5CD7A5E6}"/>
              </a:ext>
            </a:extLst>
          </p:cNvPr>
          <p:cNvPicPr>
            <a:picLocks noChangeAspect="1"/>
          </p:cNvPicPr>
          <p:nvPr/>
        </p:nvPicPr>
        <p:blipFill>
          <a:blip r:embed="rId4"/>
          <a:stretch>
            <a:fillRect/>
          </a:stretch>
        </p:blipFill>
        <p:spPr>
          <a:xfrm>
            <a:off x="7232906" y="312816"/>
            <a:ext cx="3746927" cy="3042699"/>
          </a:xfrm>
          <a:prstGeom prst="rect">
            <a:avLst/>
          </a:prstGeom>
          <a:ln>
            <a:noFill/>
          </a:ln>
          <a:effectLst>
            <a:outerShdw blurRad="76200" dist="63500" dir="5040000" algn="tl" rotWithShape="0">
              <a:srgbClr val="000000">
                <a:alpha val="41000"/>
              </a:srgbClr>
            </a:outerShdw>
          </a:effectLst>
        </p:spPr>
      </p:pic>
      <p:pic>
        <p:nvPicPr>
          <p:cNvPr id="7" name="Picture 6">
            <a:extLst>
              <a:ext uri="{FF2B5EF4-FFF2-40B4-BE49-F238E27FC236}">
                <a16:creationId xmlns:a16="http://schemas.microsoft.com/office/drawing/2014/main" id="{1CB2E551-2622-0E67-02F7-1F8B301A6938}"/>
              </a:ext>
            </a:extLst>
          </p:cNvPr>
          <p:cNvPicPr>
            <a:picLocks noChangeAspect="1"/>
          </p:cNvPicPr>
          <p:nvPr/>
        </p:nvPicPr>
        <p:blipFill>
          <a:blip r:embed="rId5"/>
          <a:stretch>
            <a:fillRect/>
          </a:stretch>
        </p:blipFill>
        <p:spPr>
          <a:xfrm>
            <a:off x="7232907" y="3585408"/>
            <a:ext cx="3746926" cy="3042699"/>
          </a:xfrm>
          <a:prstGeom prst="rect">
            <a:avLst/>
          </a:prstGeom>
        </p:spPr>
      </p:pic>
      <p:pic>
        <p:nvPicPr>
          <p:cNvPr id="9" name="Picture 8">
            <a:extLst>
              <a:ext uri="{FF2B5EF4-FFF2-40B4-BE49-F238E27FC236}">
                <a16:creationId xmlns:a16="http://schemas.microsoft.com/office/drawing/2014/main" id="{C820BD55-11FA-5B96-0EA6-6AF4F2A4302F}"/>
              </a:ext>
            </a:extLst>
          </p:cNvPr>
          <p:cNvPicPr>
            <a:picLocks noChangeAspect="1"/>
          </p:cNvPicPr>
          <p:nvPr/>
        </p:nvPicPr>
        <p:blipFill>
          <a:blip r:embed="rId6"/>
          <a:stretch>
            <a:fillRect/>
          </a:stretch>
        </p:blipFill>
        <p:spPr>
          <a:xfrm>
            <a:off x="564617" y="3699103"/>
            <a:ext cx="5942715" cy="2927184"/>
          </a:xfrm>
          <a:prstGeom prst="rect">
            <a:avLst/>
          </a:prstGeom>
        </p:spPr>
      </p:pic>
    </p:spTree>
    <p:extLst>
      <p:ext uri="{BB962C8B-B14F-4D97-AF65-F5344CB8AC3E}">
        <p14:creationId xmlns:p14="http://schemas.microsoft.com/office/powerpoint/2010/main" val="3347658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4" name="Rectangle 13">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1F4D1EE-A785-2B49-41B1-BE788B2C7A5F}"/>
              </a:ext>
            </a:extLst>
          </p:cNvPr>
          <p:cNvSpPr>
            <a:spLocks noGrp="1"/>
          </p:cNvSpPr>
          <p:nvPr>
            <p:ph type="title"/>
          </p:nvPr>
        </p:nvSpPr>
        <p:spPr>
          <a:xfrm>
            <a:off x="680321" y="753228"/>
            <a:ext cx="4136123" cy="1080938"/>
          </a:xfrm>
        </p:spPr>
        <p:txBody>
          <a:bodyPr>
            <a:normAutofit/>
          </a:bodyPr>
          <a:lstStyle/>
          <a:p>
            <a:r>
              <a:rPr lang="en-US" dirty="0"/>
              <a:t>EDA Highlights</a:t>
            </a:r>
          </a:p>
        </p:txBody>
      </p:sp>
      <p:pic>
        <p:nvPicPr>
          <p:cNvPr id="18" name="Picture 17">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TextBox 7">
            <a:extLst>
              <a:ext uri="{FF2B5EF4-FFF2-40B4-BE49-F238E27FC236}">
                <a16:creationId xmlns:a16="http://schemas.microsoft.com/office/drawing/2014/main" id="{A7E5DB14-FB9A-124F-EC60-F99296CEF033}"/>
              </a:ext>
            </a:extLst>
          </p:cNvPr>
          <p:cNvSpPr txBox="1"/>
          <p:nvPr/>
        </p:nvSpPr>
        <p:spPr>
          <a:xfrm>
            <a:off x="5064318" y="147935"/>
            <a:ext cx="7235950" cy="923330"/>
          </a:xfrm>
          <a:prstGeom prst="rect">
            <a:avLst/>
          </a:prstGeom>
          <a:noFill/>
        </p:spPr>
        <p:txBody>
          <a:bodyPr wrap="square">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Stats by </a:t>
            </a:r>
            <a:r>
              <a:rPr lang="en-US" sz="5400" b="1" dirty="0" err="1">
                <a:ln w="9525">
                  <a:solidFill>
                    <a:schemeClr val="bg1"/>
                  </a:solidFill>
                  <a:prstDash val="solid"/>
                </a:ln>
                <a:effectLst>
                  <a:outerShdw blurRad="12700" dist="38100" dir="2700000" algn="tl" rotWithShape="0">
                    <a:schemeClr val="bg1">
                      <a:lumMod val="50000"/>
                    </a:schemeClr>
                  </a:outerShdw>
                </a:effectLst>
              </a:rPr>
              <a:t>LibChat</a:t>
            </a:r>
            <a:r>
              <a:rPr lang="en-US" sz="5400" b="1" dirty="0">
                <a:ln w="9525">
                  <a:solidFill>
                    <a:schemeClr val="bg1"/>
                  </a:solidFill>
                  <a:prstDash val="solid"/>
                </a:ln>
                <a:effectLst>
                  <a:outerShdw blurRad="12700" dist="38100" dir="2700000" algn="tl" rotWithShape="0">
                    <a:schemeClr val="bg1">
                      <a:lumMod val="50000"/>
                    </a:schemeClr>
                  </a:outerShdw>
                </a:effectLst>
              </a:rPr>
              <a:t> Staff</a:t>
            </a:r>
            <a:endParaRPr lang="en-US" sz="5400" b="1" cap="none" spc="0" dirty="0">
              <a:ln/>
              <a:solidFill>
                <a:schemeClr val="accent4"/>
              </a:solidFill>
              <a:effectLst/>
            </a:endParaRPr>
          </a:p>
        </p:txBody>
      </p:sp>
      <p:pic>
        <p:nvPicPr>
          <p:cNvPr id="13" name="Picture 12">
            <a:extLst>
              <a:ext uri="{FF2B5EF4-FFF2-40B4-BE49-F238E27FC236}">
                <a16:creationId xmlns:a16="http://schemas.microsoft.com/office/drawing/2014/main" id="{1A6C785D-9659-1CBA-5FB4-927FDDB765BF}"/>
              </a:ext>
            </a:extLst>
          </p:cNvPr>
          <p:cNvPicPr>
            <a:picLocks noChangeAspect="1"/>
          </p:cNvPicPr>
          <p:nvPr/>
        </p:nvPicPr>
        <p:blipFill>
          <a:blip r:embed="rId4"/>
          <a:stretch>
            <a:fillRect/>
          </a:stretch>
        </p:blipFill>
        <p:spPr>
          <a:xfrm>
            <a:off x="5496763" y="1185545"/>
            <a:ext cx="6207520" cy="5524520"/>
          </a:xfrm>
          <a:prstGeom prst="rect">
            <a:avLst/>
          </a:prstGeom>
        </p:spPr>
      </p:pic>
      <p:sp>
        <p:nvSpPr>
          <p:cNvPr id="19" name="TextBox 18">
            <a:extLst>
              <a:ext uri="{FF2B5EF4-FFF2-40B4-BE49-F238E27FC236}">
                <a16:creationId xmlns:a16="http://schemas.microsoft.com/office/drawing/2014/main" id="{DE436841-6032-0F56-B8CD-3C7C031E9493}"/>
              </a:ext>
            </a:extLst>
          </p:cNvPr>
          <p:cNvSpPr txBox="1"/>
          <p:nvPr/>
        </p:nvSpPr>
        <p:spPr>
          <a:xfrm>
            <a:off x="568171" y="2299317"/>
            <a:ext cx="3586344" cy="2585323"/>
          </a:xfrm>
          <a:prstGeom prst="rect">
            <a:avLst/>
          </a:prstGeom>
          <a:noFill/>
        </p:spPr>
        <p:txBody>
          <a:bodyPr wrap="square" rtlCol="0">
            <a:spAutoFit/>
          </a:bodyPr>
          <a:lstStyle/>
          <a:p>
            <a:r>
              <a:rPr lang="en-US" dirty="0"/>
              <a:t>When we originally looked at the data and the averages for staff, these are the numbers that were produced.</a:t>
            </a:r>
          </a:p>
          <a:p>
            <a:endParaRPr lang="en-US" dirty="0"/>
          </a:p>
          <a:p>
            <a:r>
              <a:rPr lang="en-US" dirty="0"/>
              <a:t>I want to use this example to emphasize the importance of exploring your data before starting any research project.</a:t>
            </a:r>
          </a:p>
        </p:txBody>
      </p:sp>
    </p:spTree>
    <p:extLst>
      <p:ext uri="{BB962C8B-B14F-4D97-AF65-F5344CB8AC3E}">
        <p14:creationId xmlns:p14="http://schemas.microsoft.com/office/powerpoint/2010/main" val="3110226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4" name="Rectangle 13">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1F4D1EE-A785-2B49-41B1-BE788B2C7A5F}"/>
              </a:ext>
            </a:extLst>
          </p:cNvPr>
          <p:cNvSpPr>
            <a:spLocks noGrp="1"/>
          </p:cNvSpPr>
          <p:nvPr>
            <p:ph type="title"/>
          </p:nvPr>
        </p:nvSpPr>
        <p:spPr>
          <a:xfrm>
            <a:off x="680321" y="753228"/>
            <a:ext cx="4136123" cy="1080938"/>
          </a:xfrm>
        </p:spPr>
        <p:txBody>
          <a:bodyPr>
            <a:normAutofit/>
          </a:bodyPr>
          <a:lstStyle/>
          <a:p>
            <a:r>
              <a:rPr lang="en-US" dirty="0"/>
              <a:t>EDA Highlights</a:t>
            </a:r>
          </a:p>
        </p:txBody>
      </p:sp>
      <p:pic>
        <p:nvPicPr>
          <p:cNvPr id="18" name="Picture 17">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TextBox 7">
            <a:extLst>
              <a:ext uri="{FF2B5EF4-FFF2-40B4-BE49-F238E27FC236}">
                <a16:creationId xmlns:a16="http://schemas.microsoft.com/office/drawing/2014/main" id="{A7E5DB14-FB9A-124F-EC60-F99296CEF033}"/>
              </a:ext>
            </a:extLst>
          </p:cNvPr>
          <p:cNvSpPr txBox="1"/>
          <p:nvPr/>
        </p:nvSpPr>
        <p:spPr>
          <a:xfrm>
            <a:off x="5064318" y="147935"/>
            <a:ext cx="7235950" cy="923330"/>
          </a:xfrm>
          <a:prstGeom prst="rect">
            <a:avLst/>
          </a:prstGeom>
          <a:noFill/>
        </p:spPr>
        <p:txBody>
          <a:bodyPr wrap="square">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Stats by </a:t>
            </a:r>
            <a:r>
              <a:rPr lang="en-US" sz="5400" b="1" dirty="0" err="1">
                <a:ln w="9525">
                  <a:solidFill>
                    <a:schemeClr val="bg1"/>
                  </a:solidFill>
                  <a:prstDash val="solid"/>
                </a:ln>
                <a:effectLst>
                  <a:outerShdw blurRad="12700" dist="38100" dir="2700000" algn="tl" rotWithShape="0">
                    <a:schemeClr val="bg1">
                      <a:lumMod val="50000"/>
                    </a:schemeClr>
                  </a:outerShdw>
                </a:effectLst>
              </a:rPr>
              <a:t>LibChat</a:t>
            </a:r>
            <a:r>
              <a:rPr lang="en-US" sz="5400" b="1" dirty="0">
                <a:ln w="9525">
                  <a:solidFill>
                    <a:schemeClr val="bg1"/>
                  </a:solidFill>
                  <a:prstDash val="solid"/>
                </a:ln>
                <a:effectLst>
                  <a:outerShdw blurRad="12700" dist="38100" dir="2700000" algn="tl" rotWithShape="0">
                    <a:schemeClr val="bg1">
                      <a:lumMod val="50000"/>
                    </a:schemeClr>
                  </a:outerShdw>
                </a:effectLst>
              </a:rPr>
              <a:t> Staff</a:t>
            </a:r>
            <a:endParaRPr lang="en-US" sz="5400" b="1" cap="none" spc="0" dirty="0">
              <a:ln/>
              <a:solidFill>
                <a:schemeClr val="accent4"/>
              </a:solidFill>
              <a:effectLst/>
            </a:endParaRPr>
          </a:p>
        </p:txBody>
      </p:sp>
      <p:sp>
        <p:nvSpPr>
          <p:cNvPr id="19" name="TextBox 18">
            <a:extLst>
              <a:ext uri="{FF2B5EF4-FFF2-40B4-BE49-F238E27FC236}">
                <a16:creationId xmlns:a16="http://schemas.microsoft.com/office/drawing/2014/main" id="{DE436841-6032-0F56-B8CD-3C7C031E9493}"/>
              </a:ext>
            </a:extLst>
          </p:cNvPr>
          <p:cNvSpPr txBox="1"/>
          <p:nvPr/>
        </p:nvSpPr>
        <p:spPr>
          <a:xfrm>
            <a:off x="568171" y="2299317"/>
            <a:ext cx="3586344" cy="2585323"/>
          </a:xfrm>
          <a:prstGeom prst="rect">
            <a:avLst/>
          </a:prstGeom>
          <a:noFill/>
        </p:spPr>
        <p:txBody>
          <a:bodyPr wrap="square" rtlCol="0">
            <a:spAutoFit/>
          </a:bodyPr>
          <a:lstStyle/>
          <a:p>
            <a:r>
              <a:rPr lang="en-US" dirty="0"/>
              <a:t>When we originally looked at the data and the averages for staff, these are the numbers that were produced.</a:t>
            </a:r>
          </a:p>
          <a:p>
            <a:endParaRPr lang="en-US" dirty="0"/>
          </a:p>
          <a:p>
            <a:r>
              <a:rPr lang="en-US" dirty="0"/>
              <a:t>I want to use this example to emphasize the importance of exploring your data before starting any research project.</a:t>
            </a:r>
          </a:p>
        </p:txBody>
      </p:sp>
      <p:pic>
        <p:nvPicPr>
          <p:cNvPr id="9" name="Picture 8">
            <a:extLst>
              <a:ext uri="{FF2B5EF4-FFF2-40B4-BE49-F238E27FC236}">
                <a16:creationId xmlns:a16="http://schemas.microsoft.com/office/drawing/2014/main" id="{FBA81D3D-9EAC-D9F1-6CAC-B3ACE4AE451D}"/>
              </a:ext>
            </a:extLst>
          </p:cNvPr>
          <p:cNvPicPr>
            <a:picLocks noChangeAspect="1"/>
          </p:cNvPicPr>
          <p:nvPr/>
        </p:nvPicPr>
        <p:blipFill>
          <a:blip r:embed="rId4"/>
          <a:stretch>
            <a:fillRect/>
          </a:stretch>
        </p:blipFill>
        <p:spPr>
          <a:xfrm>
            <a:off x="5061272" y="1071265"/>
            <a:ext cx="6982832" cy="5535157"/>
          </a:xfrm>
          <a:prstGeom prst="rect">
            <a:avLst/>
          </a:prstGeom>
        </p:spPr>
      </p:pic>
    </p:spTree>
    <p:extLst>
      <p:ext uri="{BB962C8B-B14F-4D97-AF65-F5344CB8AC3E}">
        <p14:creationId xmlns:p14="http://schemas.microsoft.com/office/powerpoint/2010/main" val="4282558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4" name="Rectangle 13">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1F4D1EE-A785-2B49-41B1-BE788B2C7A5F}"/>
              </a:ext>
            </a:extLst>
          </p:cNvPr>
          <p:cNvSpPr>
            <a:spLocks noGrp="1"/>
          </p:cNvSpPr>
          <p:nvPr>
            <p:ph type="title"/>
          </p:nvPr>
        </p:nvSpPr>
        <p:spPr>
          <a:xfrm>
            <a:off x="680321" y="753228"/>
            <a:ext cx="4136123" cy="1080938"/>
          </a:xfrm>
        </p:spPr>
        <p:txBody>
          <a:bodyPr>
            <a:normAutofit/>
          </a:bodyPr>
          <a:lstStyle/>
          <a:p>
            <a:r>
              <a:rPr lang="en-US" dirty="0"/>
              <a:t>EDA Highlights</a:t>
            </a:r>
          </a:p>
        </p:txBody>
      </p:sp>
      <p:pic>
        <p:nvPicPr>
          <p:cNvPr id="18" name="Picture 17">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Rectangle 3">
            <a:extLst>
              <a:ext uri="{FF2B5EF4-FFF2-40B4-BE49-F238E27FC236}">
                <a16:creationId xmlns:a16="http://schemas.microsoft.com/office/drawing/2014/main" id="{074F9F05-3743-2908-F48C-0DDE30DCE4A5}"/>
              </a:ext>
            </a:extLst>
          </p:cNvPr>
          <p:cNvSpPr/>
          <p:nvPr/>
        </p:nvSpPr>
        <p:spPr>
          <a:xfrm>
            <a:off x="6092824" y="219448"/>
            <a:ext cx="4861027" cy="9233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Stats by User</a:t>
            </a:r>
            <a:endParaRPr lang="en-US" sz="5400" b="1" cap="none" spc="0" dirty="0">
              <a:ln/>
              <a:solidFill>
                <a:schemeClr val="accent4"/>
              </a:solidFill>
              <a:effectLst/>
            </a:endParaRPr>
          </a:p>
        </p:txBody>
      </p:sp>
      <p:pic>
        <p:nvPicPr>
          <p:cNvPr id="17" name="Picture 16">
            <a:extLst>
              <a:ext uri="{FF2B5EF4-FFF2-40B4-BE49-F238E27FC236}">
                <a16:creationId xmlns:a16="http://schemas.microsoft.com/office/drawing/2014/main" id="{3E18A7D3-9193-A225-E097-8AC249ABD9A6}"/>
              </a:ext>
            </a:extLst>
          </p:cNvPr>
          <p:cNvPicPr>
            <a:picLocks noChangeAspect="1"/>
          </p:cNvPicPr>
          <p:nvPr/>
        </p:nvPicPr>
        <p:blipFill>
          <a:blip r:embed="rId4"/>
          <a:stretch>
            <a:fillRect/>
          </a:stretch>
        </p:blipFill>
        <p:spPr>
          <a:xfrm>
            <a:off x="5838797" y="1293697"/>
            <a:ext cx="5755440" cy="5121298"/>
          </a:xfrm>
          <a:prstGeom prst="rect">
            <a:avLst/>
          </a:prstGeom>
        </p:spPr>
      </p:pic>
      <p:sp>
        <p:nvSpPr>
          <p:cNvPr id="3" name="TextBox 2">
            <a:extLst>
              <a:ext uri="{FF2B5EF4-FFF2-40B4-BE49-F238E27FC236}">
                <a16:creationId xmlns:a16="http://schemas.microsoft.com/office/drawing/2014/main" id="{9EEC2719-BC2D-09E9-5963-0F79B14D93C1}"/>
              </a:ext>
            </a:extLst>
          </p:cNvPr>
          <p:cNvSpPr txBox="1"/>
          <p:nvPr/>
        </p:nvSpPr>
        <p:spPr>
          <a:xfrm>
            <a:off x="680320" y="2396971"/>
            <a:ext cx="3021667" cy="2862322"/>
          </a:xfrm>
          <a:prstGeom prst="rect">
            <a:avLst/>
          </a:prstGeom>
          <a:noFill/>
        </p:spPr>
        <p:txBody>
          <a:bodyPr wrap="square" rtlCol="0">
            <a:spAutoFit/>
          </a:bodyPr>
          <a:lstStyle/>
          <a:p>
            <a:r>
              <a:rPr lang="en-US" dirty="0"/>
              <a:t>Here we can see the same effect on the user averages.</a:t>
            </a:r>
          </a:p>
          <a:p>
            <a:endParaRPr lang="en-US" dirty="0"/>
          </a:p>
          <a:p>
            <a:r>
              <a:rPr lang="en-US" dirty="0"/>
              <a:t>In addition, we now see just how many interactions have no data for the user email. This information can help us later or in other projects.</a:t>
            </a:r>
          </a:p>
        </p:txBody>
      </p:sp>
    </p:spTree>
    <p:extLst>
      <p:ext uri="{BB962C8B-B14F-4D97-AF65-F5344CB8AC3E}">
        <p14:creationId xmlns:p14="http://schemas.microsoft.com/office/powerpoint/2010/main" val="121760661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1961</TotalTime>
  <Words>2074</Words>
  <Application>Microsoft Office PowerPoint</Application>
  <PresentationFormat>Widescreen</PresentationFormat>
  <Paragraphs>196</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Trebuchet MS</vt:lpstr>
      <vt:lpstr>Berlin</vt:lpstr>
      <vt:lpstr>LibChat Transcript Analysis</vt:lpstr>
      <vt:lpstr>Field Experience</vt:lpstr>
      <vt:lpstr>Project Introduction</vt:lpstr>
      <vt:lpstr>Data Dictionary</vt:lpstr>
      <vt:lpstr>Exploratory Data Analysis</vt:lpstr>
      <vt:lpstr>EDA Highlights</vt:lpstr>
      <vt:lpstr>EDA Highlights</vt:lpstr>
      <vt:lpstr>EDA Highlights</vt:lpstr>
      <vt:lpstr>EDA Highlights</vt:lpstr>
      <vt:lpstr>EDA Highlights</vt:lpstr>
      <vt:lpstr>EDA Highlights</vt:lpstr>
      <vt:lpstr>EDA Highlights</vt:lpstr>
      <vt:lpstr>Model 1: Predictive Model using Linear Regression  </vt:lpstr>
      <vt:lpstr>Model 1: Predictive Model using Linear Regression     Results  </vt:lpstr>
      <vt:lpstr>Model 2: Predictive Binary Classification Model using Sentiment Analysis  </vt:lpstr>
      <vt:lpstr>Model 2: Predictive Binary Classification Model    using Sentiment Analysis Results  </vt:lpstr>
      <vt:lpstr>Model 2: Predictive Binary Classification Model    using Sentiment Analysis Results  </vt:lpstr>
      <vt:lpstr>Model 2: Predictive Binary Classification Model    using Sentiment Analysis Results  </vt:lpstr>
      <vt:lpstr>Model 3: Feature Extraction and Topic Modeling  </vt:lpstr>
      <vt:lpstr>Model 4: Split Chat and Topic Extraction  </vt:lpstr>
      <vt:lpstr>Key Findings: The Topics</vt:lpstr>
      <vt:lpstr>Key Findings: Questions &amp; Answers </vt:lpstr>
      <vt:lpstr>Key Findings: Library term differences</vt:lpstr>
      <vt:lpstr>Key Findings: Our Strengths</vt:lpstr>
      <vt:lpstr>Key Findings: Our Weakness</vt:lpstr>
      <vt:lpstr>Key Findings: The Context</vt:lpstr>
      <vt:lpstr>Key Findings: Justification for Change</vt:lpstr>
      <vt:lpstr>Wrap-up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LibChat Transcript Analysis</dc:title>
  <dc:creator>Negron, Ryan N.</dc:creator>
  <cp:lastModifiedBy>Negron, Ryan N.</cp:lastModifiedBy>
  <cp:revision>1</cp:revision>
  <dcterms:created xsi:type="dcterms:W3CDTF">2024-07-23T00:40:27Z</dcterms:created>
  <dcterms:modified xsi:type="dcterms:W3CDTF">2024-08-30T13:50:08Z</dcterms:modified>
</cp:coreProperties>
</file>