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5" r:id="rId6"/>
    <p:sldId id="274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178" d="100"/>
          <a:sy n="178" d="100"/>
        </p:scale>
        <p:origin x="186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60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JetBrains</a:t>
            </a: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Donations gladly accepted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2852936"/>
            <a:ext cx="8136904" cy="3168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Joseph Woodward - deep dive into ASP.NET core/razor</a:t>
            </a:r>
            <a:b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Docker – Ashley Poole</a:t>
            </a:r>
            <a:b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The Secrets of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MonoGame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Trump wants banned! – Andy Clarke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Mark Rendle on the released </a:t>
            </a: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.Net</a:t>
            </a: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core 2.0 standard</a:t>
            </a:r>
            <a:br>
              <a:rPr lang="en-GB" sz="4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00785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Email us.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819282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1772816"/>
            <a:ext cx="8136904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>
                    <a:lumMod val="95000"/>
                  </a:schemeClr>
                </a:solidFill>
              </a:rPr>
              <a:t>Local Legend Ben</a:t>
            </a:r>
            <a:br>
              <a:rPr lang="en-GB" sz="66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400" b="1" dirty="0" err="1">
                <a:solidFill>
                  <a:schemeClr val="bg1">
                    <a:lumMod val="95000"/>
                  </a:schemeClr>
                </a:solidFill>
              </a:rPr>
              <a:t>Serverless</a:t>
            </a:r>
            <a:r>
              <a:rPr lang="en-GB" sz="4400" b="1" dirty="0">
                <a:solidFill>
                  <a:schemeClr val="bg1">
                    <a:lumMod val="95000"/>
                  </a:schemeClr>
                </a:solidFill>
              </a:rPr>
              <a:t> Applications and </a:t>
            </a:r>
            <a:r>
              <a:rPr lang="en-GB" sz="4400" b="1" dirty="0" err="1">
                <a:solidFill>
                  <a:schemeClr val="bg1">
                    <a:lumMod val="95000"/>
                  </a:schemeClr>
                </a:solidFill>
              </a:rPr>
              <a:t>FasS</a:t>
            </a:r>
            <a:r>
              <a:rPr lang="en-GB" sz="4400" b="1" dirty="0">
                <a:solidFill>
                  <a:schemeClr val="bg1">
                    <a:lumMod val="95000"/>
                  </a:schemeClr>
                </a:solidFill>
              </a:rPr>
              <a:t> (Functions-as-a-Ser­vice)</a:t>
            </a: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9446</TotalTime>
  <Words>61</Words>
  <Application>Microsoft Office PowerPoint</Application>
  <PresentationFormat>Widescreen</PresentationFormat>
  <Paragraphs>30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Richard Wilde</cp:lastModifiedBy>
  <cp:revision>267</cp:revision>
  <dcterms:created xsi:type="dcterms:W3CDTF">2009-05-20T16:03:18Z</dcterms:created>
  <dcterms:modified xsi:type="dcterms:W3CDTF">2017-06-12T15:45:22Z</dcterms:modified>
</cp:coreProperties>
</file>