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8" d="100"/>
          <a:sy n="118" d="100"/>
        </p:scale>
        <p:origin x="114" y="3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10/9/2017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	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NOV – CI/CD for Containers and Microcontainers – Thom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Legget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DEC –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Azurey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stuff – Shahid Iqbal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JAN – Resilient and scalable ML – Steve Spencer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FEB – UI Testing with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Chromeless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APR - Building an End to End IoT Solution Using Pi Sensors &amp; Azure – Paul Andrew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 Send us a tweet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Elastic Search and Kibana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Neil Barnwell</a:t>
            </a:r>
            <a:endParaRPr lang="en-GB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10580</TotalTime>
  <Words>61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274</cp:revision>
  <dcterms:created xsi:type="dcterms:W3CDTF">2009-05-20T16:03:18Z</dcterms:created>
  <dcterms:modified xsi:type="dcterms:W3CDTF">2017-10-09T14:16:53Z</dcterms:modified>
</cp:coreProperties>
</file>