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8" r:id="rId5"/>
    <p:sldId id="275" r:id="rId6"/>
    <p:sldId id="274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61616"/>
    <a:srgbClr val="0B0B0B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72714" autoAdjust="0"/>
  </p:normalViewPr>
  <p:slideViewPr>
    <p:cSldViewPr>
      <p:cViewPr varScale="1">
        <p:scale>
          <a:sx n="100" d="100"/>
          <a:sy n="100" d="100"/>
        </p:scale>
        <p:origin x="84" y="5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28C90-A2F3-492C-9840-8080881BD1C3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96088-AF84-4048-9612-0BD6F1074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48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6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30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49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5/8/2017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5/8/2017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5/8/2017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5/8/2017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5/8/2017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5/8/2017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5/8/2017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5/8/2017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5/8/2017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5/8/2017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5/8/2017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458D-74A9-43CA-B6DD-6642C7D97BC8}" type="datetimeFigureOut">
              <a:rPr lang="en-US" smtClean="0"/>
              <a:pPr/>
              <a:t>5/8/2017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3512" y="2564905"/>
            <a:ext cx="8822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Welcome to Hereford</a:t>
            </a:r>
          </a:p>
          <a:p>
            <a:pPr algn="ctr"/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For updates follow us on twitter: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sz="4800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9537" y="5949281"/>
            <a:ext cx="86501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http://www.meetup.com/Smart-Devs-User-Group/</a:t>
            </a:r>
          </a:p>
          <a:p>
            <a:pPr algn="ctr"/>
            <a:endParaRPr lang="en-GB" sz="2800" b="1" dirty="0"/>
          </a:p>
        </p:txBody>
      </p:sp>
      <p:pic>
        <p:nvPicPr>
          <p:cNvPr id="9218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85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896" y="4077072"/>
            <a:ext cx="403244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O’</a:t>
            </a: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Neill</a:t>
            </a:r>
            <a:b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ryanoneill1970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r@ryanoneill.com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pic>
        <p:nvPicPr>
          <p:cNvPr id="8194" name="Picture 2" descr="http://photos3.meetupstatic.com/photos/member/5/f/a/c/member_13814449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538" y="2348881"/>
            <a:ext cx="2664295" cy="254218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148" y="2348880"/>
            <a:ext cx="4886284" cy="15098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 Wilde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rippo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richard@wildesoft.net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7568" y="2060848"/>
            <a:ext cx="2186354" cy="2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16772" y="1401366"/>
            <a:ext cx="8136904" cy="50519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Thanks to our sponsors;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60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OzCode</a:t>
            </a: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JetBrains</a:t>
            </a: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Rippo/Ryan – Pizza + Venue</a:t>
            </a:r>
            <a:b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Donations gladly accepted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000" dirty="0">
                <a:solidFill>
                  <a:schemeClr val="bg1"/>
                </a:solidFill>
              </a:rPr>
              <a:t> </a:t>
            </a:r>
            <a:endParaRPr lang="en-GB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2852936"/>
            <a:ext cx="8136904" cy="3168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Coming up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Ben (stand up mate) </a:t>
            </a:r>
            <a:r>
              <a:rPr lang="en-GB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Serverless</a:t>
            </a: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Applications </a:t>
            </a:r>
            <a:r>
              <a:rPr lang="en-GB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FasS</a:t>
            </a:r>
            <a:endParaRPr lang="en-GB" sz="28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Game development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Docker – Ashley Poole</a:t>
            </a:r>
            <a:b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The Secrets of </a:t>
            </a:r>
            <a:r>
              <a:rPr lang="en-GB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MonoGame</a:t>
            </a: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Trump wants banned! – Andy Clarke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Mark Rendle on the released </a:t>
            </a:r>
            <a:r>
              <a:rPr lang="en-GB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.Net</a:t>
            </a: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core 2.0 standard</a:t>
            </a:r>
            <a:br>
              <a:rPr lang="en-GB" sz="4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6007851"/>
      </p:ext>
    </p:extLst>
  </p:cSld>
  <p:clrMapOvr>
    <a:masterClrMapping/>
  </p:clrMapOvr>
  <p:transition advClick="0" advTm="3275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3212976"/>
            <a:ext cx="8136904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What do you want to see?</a:t>
            </a:r>
          </a:p>
          <a:p>
            <a:pPr algn="ctr">
              <a:spcBef>
                <a:spcPct val="0"/>
              </a:spcBef>
              <a:defRPr/>
            </a:pPr>
            <a:b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Email us.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GB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819282"/>
      </p:ext>
    </p:extLst>
  </p:cSld>
  <p:clrMapOvr>
    <a:masterClrMapping/>
  </p:clrMapOvr>
  <p:transition advClick="0" advTm="3275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1772816"/>
            <a:ext cx="8136904" cy="4902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Tonight</a:t>
            </a:r>
            <a:b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6600" b="1" dirty="0">
                <a:solidFill>
                  <a:schemeClr val="bg1">
                    <a:lumMod val="95000"/>
                  </a:schemeClr>
                </a:solidFill>
              </a:rPr>
              <a:t>Joel Hammond Turner on being a good technical </a:t>
            </a:r>
            <a:r>
              <a:rPr lang="en-GB" sz="6600" b="1">
                <a:solidFill>
                  <a:schemeClr val="bg1">
                    <a:lumMod val="95000"/>
                  </a:schemeClr>
                </a:solidFill>
              </a:rPr>
              <a:t>leader</a:t>
            </a:r>
            <a:r>
              <a:rPr lang="en-GB"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… x2</a:t>
            </a:r>
            <a:endParaRPr lang="en-GB" sz="6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9444</TotalTime>
  <Words>61</Words>
  <Application>Microsoft Office PowerPoint</Application>
  <PresentationFormat>Widescreen</PresentationFormat>
  <Paragraphs>32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Ryan O’ Neill @ryanoneill1970 r@ryanoneill.com     </vt:lpstr>
      <vt:lpstr>Richard Wilde @rippo richard@wildesoft.net</vt:lpstr>
      <vt:lpstr>Upcoming Events..</vt:lpstr>
      <vt:lpstr>Upcoming Events..</vt:lpstr>
      <vt:lpstr>Upcoming Events..</vt:lpstr>
      <vt:lpstr>Upcoming Events..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srobbins</dc:creator>
  <cp:lastModifiedBy>Richard Wilde</cp:lastModifiedBy>
  <cp:revision>264</cp:revision>
  <dcterms:created xsi:type="dcterms:W3CDTF">2009-05-20T16:03:18Z</dcterms:created>
  <dcterms:modified xsi:type="dcterms:W3CDTF">2017-05-08T17:38:30Z</dcterms:modified>
</cp:coreProperties>
</file>