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5" r:id="rId6"/>
    <p:sldId id="274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18" d="100"/>
          <a:sy n="118" d="100"/>
        </p:scale>
        <p:origin x="114" y="3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60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Donations gladly accepted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2852936"/>
            <a:ext cx="8136904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Joel Hammond Turner on being a good technical leader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Ben (stand up mate)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Serverless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Applications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FasS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Game development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Mark Rendle on the released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.Net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core 2.0 standard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00785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819282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1772816"/>
            <a:ext cx="8136904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Matteo Emili</a:t>
            </a:r>
            <a:br>
              <a:rPr lang="en-GB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Packages…</a:t>
            </a:r>
            <a:endParaRPr lang="en-GB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9442</TotalTime>
  <Words>61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262</cp:revision>
  <dcterms:created xsi:type="dcterms:W3CDTF">2009-05-20T16:03:18Z</dcterms:created>
  <dcterms:modified xsi:type="dcterms:W3CDTF">2017-04-10T12:36:31Z</dcterms:modified>
</cp:coreProperties>
</file>