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1" d="100"/>
          <a:sy n="111" d="100"/>
        </p:scale>
        <p:origin x="86" y="1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Cloudflare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Apr – Building IOT end to end using Pi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May – Introduction to Functional Programming – Ian Russell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Jun - Spot the difference: automating visual regression testing – Viv Richards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Jul – Kubernetes – Shahid Iqbal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d3.js – Tess Barnes</a:t>
            </a: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108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285</cp:revision>
  <dcterms:created xsi:type="dcterms:W3CDTF">2009-05-20T16:03:18Z</dcterms:created>
  <dcterms:modified xsi:type="dcterms:W3CDTF">2018-03-12T11:15:10Z</dcterms:modified>
</cp:coreProperties>
</file>