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8" r:id="rId3"/>
    <p:sldId id="257" r:id="rId4"/>
    <p:sldId id="268" r:id="rId5"/>
    <p:sldId id="275" r:id="rId6"/>
    <p:sldId id="277" r:id="rId7"/>
    <p:sldId id="274" r:id="rId8"/>
    <p:sldId id="276" r:id="rId9"/>
    <p:sldId id="26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1E1E"/>
    <a:srgbClr val="161616"/>
    <a:srgbClr val="0B0B0B"/>
    <a:srgbClr val="1111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8" autoAdjust="0"/>
    <p:restoredTop sz="72714" autoAdjust="0"/>
  </p:normalViewPr>
  <p:slideViewPr>
    <p:cSldViewPr>
      <p:cViewPr varScale="1">
        <p:scale>
          <a:sx n="59" d="100"/>
          <a:sy n="59" d="100"/>
        </p:scale>
        <p:origin x="78" y="47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928C90-A2F3-492C-9840-8080881BD1C3}" type="datetimeFigureOut">
              <a:rPr lang="en-GB" smtClean="0"/>
              <a:t>14/08/2017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596088-AF84-4048-9612-0BD6F10749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14847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596088-AF84-4048-9612-0BD6F107496A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27601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596088-AF84-4048-9612-0BD6F107496A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43053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596088-AF84-4048-9612-0BD6F107496A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60862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596088-AF84-4048-9612-0BD6F107496A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34963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0458D-74A9-43CA-B6DD-6642C7D97BC8}" type="datetimeFigureOut">
              <a:rPr lang="en-US" smtClean="0"/>
              <a:pPr/>
              <a:t>8/14/2017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03872-10C5-4FB5-A896-CDCFC7AEEB1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0458D-74A9-43CA-B6DD-6642C7D97BC8}" type="datetimeFigureOut">
              <a:rPr lang="en-US" smtClean="0"/>
              <a:pPr/>
              <a:t>8/14/2017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03872-10C5-4FB5-A896-CDCFC7AEEB1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0458D-74A9-43CA-B6DD-6642C7D97BC8}" type="datetimeFigureOut">
              <a:rPr lang="en-US" smtClean="0"/>
              <a:pPr/>
              <a:t>8/14/2017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03872-10C5-4FB5-A896-CDCFC7AEEB1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0458D-74A9-43CA-B6DD-6642C7D97BC8}" type="datetimeFigureOut">
              <a:rPr lang="en-US" smtClean="0"/>
              <a:pPr/>
              <a:t>8/14/2017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03872-10C5-4FB5-A896-CDCFC7AEEB1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0458D-74A9-43CA-B6DD-6642C7D97BC8}" type="datetimeFigureOut">
              <a:rPr lang="en-US" smtClean="0"/>
              <a:pPr/>
              <a:t>8/14/2017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03872-10C5-4FB5-A896-CDCFC7AEEB1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0458D-74A9-43CA-B6DD-6642C7D97BC8}" type="datetimeFigureOut">
              <a:rPr lang="en-US" smtClean="0"/>
              <a:pPr/>
              <a:t>8/14/2017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03872-10C5-4FB5-A896-CDCFC7AEEB1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0458D-74A9-43CA-B6DD-6642C7D97BC8}" type="datetimeFigureOut">
              <a:rPr lang="en-US" smtClean="0"/>
              <a:pPr/>
              <a:t>8/14/2017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03872-10C5-4FB5-A896-CDCFC7AEEB1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0458D-74A9-43CA-B6DD-6642C7D97BC8}" type="datetimeFigureOut">
              <a:rPr lang="en-US" smtClean="0"/>
              <a:pPr/>
              <a:t>8/14/2017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03872-10C5-4FB5-A896-CDCFC7AEEB1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0458D-74A9-43CA-B6DD-6642C7D97BC8}" type="datetimeFigureOut">
              <a:rPr lang="en-US" smtClean="0"/>
              <a:pPr/>
              <a:t>8/14/2017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03872-10C5-4FB5-A896-CDCFC7AEEB1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0458D-74A9-43CA-B6DD-6642C7D97BC8}" type="datetimeFigureOut">
              <a:rPr lang="en-US" smtClean="0"/>
              <a:pPr/>
              <a:t>8/14/2017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03872-10C5-4FB5-A896-CDCFC7AEEB1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0458D-74A9-43CA-B6DD-6642C7D97BC8}" type="datetimeFigureOut">
              <a:rPr lang="en-US" smtClean="0"/>
              <a:pPr/>
              <a:t>8/14/2017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03872-10C5-4FB5-A896-CDCFC7AEEB1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50458D-74A9-43CA-B6DD-6642C7D97BC8}" type="datetimeFigureOut">
              <a:rPr lang="en-US" smtClean="0"/>
              <a:pPr/>
              <a:t>8/14/2017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B03872-10C5-4FB5-A896-CDCFC7AEEB1B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killsmatter.com/conferences/8268-progressive-dot-net-2017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03512" y="2564905"/>
            <a:ext cx="882221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800" b="1" dirty="0">
                <a:solidFill>
                  <a:schemeClr val="bg1">
                    <a:lumMod val="95000"/>
                  </a:schemeClr>
                </a:solidFill>
              </a:rPr>
              <a:t>Welcome to Hereford</a:t>
            </a:r>
          </a:p>
          <a:p>
            <a:pPr algn="ctr"/>
            <a:br>
              <a:rPr lang="en-GB" sz="4800" b="1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en-GB" sz="3200" b="1" dirty="0">
                <a:solidFill>
                  <a:schemeClr val="bg1">
                    <a:lumMod val="95000"/>
                  </a:schemeClr>
                </a:solidFill>
              </a:rPr>
              <a:t>For updates follow us on twitter:</a:t>
            </a:r>
            <a:br>
              <a:rPr lang="en-GB" sz="4800" b="1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en-GB" sz="4800" b="1" dirty="0">
                <a:solidFill>
                  <a:schemeClr val="bg1">
                    <a:lumMod val="95000"/>
                  </a:schemeClr>
                </a:solidFill>
              </a:rPr>
              <a:t>@</a:t>
            </a:r>
            <a:r>
              <a:rPr lang="en-GB" sz="4800" b="1" dirty="0" err="1">
                <a:solidFill>
                  <a:schemeClr val="bg1">
                    <a:lumMod val="95000"/>
                  </a:schemeClr>
                </a:solidFill>
              </a:rPr>
              <a:t>smartdevsug</a:t>
            </a:r>
            <a:endParaRPr lang="en-GB" sz="48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919537" y="5949281"/>
            <a:ext cx="865013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http://www.meetup.com/Smart-Devs-User-Group/</a:t>
            </a:r>
          </a:p>
          <a:p>
            <a:pPr algn="ctr"/>
            <a:endParaRPr lang="en-GB" sz="2800" b="1" dirty="0"/>
          </a:p>
        </p:txBody>
      </p:sp>
      <p:pic>
        <p:nvPicPr>
          <p:cNvPr id="9218" name="Picture 2" descr="http://photos1.meetupstatic.com/photos/theme_head/b/7/b/8/full_3047032.jpe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0" y="-27384"/>
            <a:ext cx="9144000" cy="1428750"/>
          </a:xfrm>
          <a:prstGeom prst="rect">
            <a:avLst/>
          </a:prstGeom>
          <a:noFill/>
        </p:spPr>
      </p:pic>
    </p:spTree>
  </p:cSld>
  <p:clrMapOvr>
    <a:masterClrMapping/>
  </p:clrMapOvr>
  <p:transition advClick="0" advTm="8500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9896" y="4077072"/>
            <a:ext cx="4032448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GB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Ryan</a:t>
            </a:r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O’</a:t>
            </a:r>
            <a:r>
              <a:rPr lang="en-GB" sz="1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Neill</a:t>
            </a:r>
            <a:br>
              <a:rPr lang="en-GB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@</a:t>
            </a:r>
            <a:r>
              <a:rPr lang="en-GB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ryanoneill1970</a:t>
            </a:r>
            <a:br>
              <a:rPr lang="en-GB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r@ryanoneill.com</a:t>
            </a:r>
            <a:br>
              <a:rPr lang="en-GB" dirty="0">
                <a:solidFill>
                  <a:schemeClr val="bg1">
                    <a:lumMod val="95000"/>
                  </a:schemeClr>
                </a:solidFill>
              </a:rPr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endParaRPr lang="en-GB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7" name="Picture 2" descr="http://photos1.meetupstatic.com/photos/theme_head/b/7/b/8/full_3047032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-27384"/>
            <a:ext cx="9144000" cy="1428750"/>
          </a:xfrm>
          <a:prstGeom prst="rect">
            <a:avLst/>
          </a:prstGeom>
          <a:noFill/>
        </p:spPr>
      </p:pic>
      <p:pic>
        <p:nvPicPr>
          <p:cNvPr id="8194" name="Picture 2" descr="http://photos3.meetupstatic.com/photos/member/5/f/a/c/member_138144492.jpe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19538" y="2348881"/>
            <a:ext cx="2664295" cy="2542183"/>
          </a:xfrm>
          <a:prstGeom prst="rect">
            <a:avLst/>
          </a:prstGeom>
          <a:noFill/>
        </p:spPr>
      </p:pic>
      <p:sp>
        <p:nvSpPr>
          <p:cNvPr id="12" name="Rectangle 11"/>
          <p:cNvSpPr/>
          <p:nvPr/>
        </p:nvSpPr>
        <p:spPr>
          <a:xfrm>
            <a:off x="9091186" y="6516052"/>
            <a:ext cx="16133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>
                <a:solidFill>
                  <a:schemeClr val="bg1">
                    <a:lumMod val="95000"/>
                  </a:schemeClr>
                </a:solidFill>
              </a:rPr>
              <a:t>@</a:t>
            </a:r>
            <a:r>
              <a:rPr lang="en-GB" b="1" dirty="0" err="1">
                <a:solidFill>
                  <a:schemeClr val="bg1">
                    <a:lumMod val="95000"/>
                  </a:schemeClr>
                </a:solidFill>
              </a:rPr>
              <a:t>smartdevsug</a:t>
            </a:r>
            <a:endParaRPr lang="en-GB" dirty="0"/>
          </a:p>
        </p:txBody>
      </p:sp>
    </p:spTree>
  </p:cSld>
  <p:clrMapOvr>
    <a:masterClrMapping/>
  </p:clrMapOvr>
  <p:transition advClick="0" advTm="16000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98148" y="2348880"/>
            <a:ext cx="4886284" cy="1509888"/>
          </a:xfrm>
        </p:spPr>
        <p:txBody>
          <a:bodyPr>
            <a:normAutofit fontScale="90000"/>
          </a:bodyPr>
          <a:lstStyle/>
          <a:p>
            <a:pPr algn="l"/>
            <a:r>
              <a:rPr lang="en-GB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Richard Wilde</a:t>
            </a:r>
            <a:br>
              <a:rPr lang="en-GB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@</a:t>
            </a:r>
            <a:r>
              <a:rPr lang="en-GB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rippo</a:t>
            </a:r>
            <a:br>
              <a:rPr lang="en-GB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richard@wildesoft.net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07568" y="2060848"/>
            <a:ext cx="2186354" cy="2680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 descr="http://photos1.meetupstatic.com/photos/theme_head/b/7/b/8/full_3047032.jpe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0" y="-27384"/>
            <a:ext cx="9144000" cy="1428750"/>
          </a:xfrm>
          <a:prstGeom prst="rect">
            <a:avLst/>
          </a:prstGeom>
          <a:noFill/>
        </p:spPr>
      </p:pic>
      <p:sp>
        <p:nvSpPr>
          <p:cNvPr id="9" name="Rectangle 8"/>
          <p:cNvSpPr/>
          <p:nvPr/>
        </p:nvSpPr>
        <p:spPr>
          <a:xfrm>
            <a:off x="9091186" y="6516052"/>
            <a:ext cx="16133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>
                <a:solidFill>
                  <a:schemeClr val="bg1">
                    <a:lumMod val="95000"/>
                  </a:schemeClr>
                </a:solidFill>
              </a:rPr>
              <a:t>@</a:t>
            </a:r>
            <a:r>
              <a:rPr lang="en-GB" b="1" dirty="0" err="1">
                <a:solidFill>
                  <a:schemeClr val="bg1">
                    <a:lumMod val="95000"/>
                  </a:schemeClr>
                </a:solidFill>
              </a:rPr>
              <a:t>smartdevsug</a:t>
            </a:r>
            <a:endParaRPr lang="en-GB" dirty="0"/>
          </a:p>
        </p:txBody>
      </p:sp>
    </p:spTree>
  </p:cSld>
  <p:clrMapOvr>
    <a:masterClrMapping/>
  </p:clrMapOvr>
  <p:transition advClick="0" advTm="16000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4076" y="417514"/>
            <a:ext cx="8229600" cy="1143000"/>
          </a:xfrm>
        </p:spPr>
        <p:txBody>
          <a:bodyPr/>
          <a:lstStyle/>
          <a:p>
            <a:r>
              <a:rPr lang="en-GB" dirty="0"/>
              <a:t>Upcoming Events..</a:t>
            </a:r>
          </a:p>
        </p:txBody>
      </p:sp>
      <p:pic>
        <p:nvPicPr>
          <p:cNvPr id="6" name="Picture 2" descr="http://photos1.meetupstatic.com/photos/theme_head/b/7/b/8/full_3047032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09522" y="-27384"/>
            <a:ext cx="9144000" cy="1428750"/>
          </a:xfrm>
          <a:prstGeom prst="rect">
            <a:avLst/>
          </a:prstGeom>
          <a:noFill/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2216772" y="1401366"/>
            <a:ext cx="8136904" cy="50519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lang="en-GB" sz="6000" b="1" dirty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  <a:t>Thanks to our sponsors;</a:t>
            </a:r>
            <a:br>
              <a:rPr lang="en-GB" sz="6000" b="1" dirty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</a:br>
            <a:endParaRPr lang="en-GB" sz="3200" b="1" dirty="0">
              <a:solidFill>
                <a:schemeClr val="bg1">
                  <a:lumMod val="95000"/>
                </a:schemeClr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  <a:defRPr/>
            </a:pPr>
            <a:r>
              <a:rPr lang="en-GB" sz="3200" b="1" dirty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  <a:t> - </a:t>
            </a:r>
            <a:r>
              <a:rPr lang="en-GB" sz="3200" b="1" dirty="0" err="1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  <a:t>OzCode</a:t>
            </a:r>
            <a:endParaRPr lang="en-GB" sz="3200" b="1" dirty="0">
              <a:solidFill>
                <a:schemeClr val="bg1">
                  <a:lumMod val="95000"/>
                </a:schemeClr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  <a:defRPr/>
            </a:pPr>
            <a:r>
              <a:rPr lang="en-GB" sz="3200" b="1" dirty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  <a:t> - </a:t>
            </a:r>
            <a:r>
              <a:rPr lang="en-GB" sz="3200" b="1" dirty="0" err="1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  <a:t>JetBrains</a:t>
            </a:r>
            <a:endParaRPr lang="en-GB" sz="3200" b="1" dirty="0">
              <a:solidFill>
                <a:schemeClr val="bg1">
                  <a:lumMod val="95000"/>
                </a:schemeClr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  <a:defRPr/>
            </a:pPr>
            <a:r>
              <a:rPr lang="en-GB" sz="3200" b="1" dirty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  <a:t> - </a:t>
            </a:r>
            <a:r>
              <a:rPr lang="en-GB" sz="3200" b="1" dirty="0" err="1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  <a:t>Rippo</a:t>
            </a:r>
            <a:r>
              <a:rPr lang="en-GB" sz="3200" b="1" dirty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  <a:t>/Ryan – Pizza + Venue</a:t>
            </a:r>
            <a:br>
              <a:rPr lang="en-GB" sz="3200" b="1" dirty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</a:br>
            <a:endParaRPr lang="en-GB" sz="3200" b="1" dirty="0">
              <a:solidFill>
                <a:schemeClr val="bg1">
                  <a:lumMod val="95000"/>
                </a:schemeClr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  <a:defRPr/>
            </a:pPr>
            <a:r>
              <a:rPr lang="en-GB" sz="3200" b="1" dirty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  <a:t>	Donations gladly accepted!</a:t>
            </a:r>
            <a:br>
              <a:rPr lang="en-GB" sz="6000" b="1" dirty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</a:br>
            <a:r>
              <a:rPr lang="en-GB" sz="2000" dirty="0">
                <a:solidFill>
                  <a:schemeClr val="bg1"/>
                </a:solidFill>
              </a:rPr>
              <a:t> </a:t>
            </a:r>
            <a:endParaRPr lang="en-GB" sz="20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091186" y="6525344"/>
            <a:ext cx="16133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>
                <a:solidFill>
                  <a:schemeClr val="bg1">
                    <a:lumMod val="95000"/>
                  </a:schemeClr>
                </a:solidFill>
              </a:rPr>
              <a:t>@</a:t>
            </a:r>
            <a:r>
              <a:rPr lang="en-GB" b="1" dirty="0" err="1">
                <a:solidFill>
                  <a:schemeClr val="bg1">
                    <a:lumMod val="95000"/>
                  </a:schemeClr>
                </a:solidFill>
              </a:rPr>
              <a:t>smartdevsug</a:t>
            </a:r>
            <a:endParaRPr lang="en-GB" dirty="0"/>
          </a:p>
        </p:txBody>
      </p:sp>
    </p:spTree>
  </p:cSld>
  <p:clrMapOvr>
    <a:masterClrMapping/>
  </p:clrMapOvr>
  <p:transition advClick="0" advTm="32750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4076" y="417514"/>
            <a:ext cx="8229600" cy="1143000"/>
          </a:xfrm>
        </p:spPr>
        <p:txBody>
          <a:bodyPr/>
          <a:lstStyle/>
          <a:p>
            <a:r>
              <a:rPr lang="en-GB" dirty="0"/>
              <a:t>Upcoming Events..</a:t>
            </a:r>
          </a:p>
        </p:txBody>
      </p:sp>
      <p:pic>
        <p:nvPicPr>
          <p:cNvPr id="6" name="Picture 2" descr="http://photos1.meetupstatic.com/photos/theme_head/b/7/b/8/full_3047032.jpe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09522" y="-27384"/>
            <a:ext cx="9144000" cy="1428750"/>
          </a:xfrm>
          <a:prstGeom prst="rect">
            <a:avLst/>
          </a:prstGeom>
          <a:noFill/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407368" y="1560514"/>
            <a:ext cx="11377264" cy="44607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GB" sz="6000" b="1" dirty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  <a:t>Progressive .NET 2017</a:t>
            </a:r>
            <a:br>
              <a:rPr lang="en-GB" sz="2800" b="1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</a:br>
            <a:br>
              <a:rPr lang="en-GB" sz="2800" b="1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</a:br>
            <a:r>
              <a:rPr lang="en-GB" sz="2800" b="1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  <a:t>Discount </a:t>
            </a:r>
            <a:r>
              <a:rPr lang="en-GB" sz="2800" b="1" dirty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  <a:t>for </a:t>
            </a:r>
            <a:r>
              <a:rPr lang="en-GB" sz="2800" b="1" dirty="0" err="1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  <a:t>Smartdev</a:t>
            </a:r>
            <a:r>
              <a:rPr lang="en-GB" sz="2800" b="1" dirty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  <a:t> members, use</a:t>
            </a:r>
          </a:p>
          <a:p>
            <a:pPr algn="ctr">
              <a:spcBef>
                <a:spcPct val="0"/>
              </a:spcBef>
              <a:defRPr/>
            </a:pPr>
            <a:r>
              <a:rPr lang="en-GB" sz="40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SMARTDEVS_PROGNET20 to get 20% off ticket price</a:t>
            </a:r>
          </a:p>
          <a:p>
            <a:pPr algn="ctr">
              <a:spcBef>
                <a:spcPct val="0"/>
              </a:spcBef>
              <a:defRPr/>
            </a:pPr>
            <a:endParaRPr lang="en-GB" sz="40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  <a:p>
            <a:pPr algn="ctr">
              <a:spcBef>
                <a:spcPct val="0"/>
              </a:spcBef>
              <a:defRPr/>
            </a:pPr>
            <a:r>
              <a:rPr lang="en-GB" sz="4000" dirty="0">
                <a:solidFill>
                  <a:schemeClr val="bg1"/>
                </a:solidFill>
                <a:latin typeface="+mj-lt"/>
                <a:ea typeface="+mj-ea"/>
                <a:cs typeface="+mj-cs"/>
                <a:hlinkClick r:id="rId4"/>
              </a:rPr>
              <a:t>https://skillsmatter.com/conferences/8268-progressive-dot-net-2017</a:t>
            </a:r>
            <a:r>
              <a:rPr lang="en-GB" sz="40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</a:p>
        </p:txBody>
      </p:sp>
      <p:sp>
        <p:nvSpPr>
          <p:cNvPr id="8" name="Rectangle 7"/>
          <p:cNvSpPr/>
          <p:nvPr/>
        </p:nvSpPr>
        <p:spPr>
          <a:xfrm>
            <a:off x="9091186" y="6525344"/>
            <a:ext cx="16133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>
                <a:solidFill>
                  <a:schemeClr val="bg1">
                    <a:lumMod val="95000"/>
                  </a:schemeClr>
                </a:solidFill>
              </a:rPr>
              <a:t>@</a:t>
            </a:r>
            <a:r>
              <a:rPr lang="en-GB" b="1" dirty="0" err="1">
                <a:solidFill>
                  <a:schemeClr val="bg1">
                    <a:lumMod val="95000"/>
                  </a:schemeClr>
                </a:solidFill>
              </a:rPr>
              <a:t>smartdevsug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06007851"/>
      </p:ext>
    </p:extLst>
  </p:cSld>
  <p:clrMapOvr>
    <a:masterClrMapping/>
  </p:clrMapOvr>
  <p:transition advClick="0" advTm="32750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4076" y="417514"/>
            <a:ext cx="8229600" cy="1143000"/>
          </a:xfrm>
        </p:spPr>
        <p:txBody>
          <a:bodyPr/>
          <a:lstStyle/>
          <a:p>
            <a:r>
              <a:rPr lang="en-GB" dirty="0"/>
              <a:t>Upcoming Events..</a:t>
            </a:r>
          </a:p>
        </p:txBody>
      </p:sp>
      <p:pic>
        <p:nvPicPr>
          <p:cNvPr id="6" name="Picture 2" descr="http://photos1.meetupstatic.com/photos/theme_head/b/7/b/8/full_3047032.jpe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09522" y="-27384"/>
            <a:ext cx="9144000" cy="1428750"/>
          </a:xfrm>
          <a:prstGeom prst="rect">
            <a:avLst/>
          </a:prstGeom>
          <a:noFill/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407368" y="1560514"/>
            <a:ext cx="11377264" cy="44607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GB" sz="6000" b="1" dirty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  <a:t>Coming up</a:t>
            </a:r>
            <a:br>
              <a:rPr lang="en-GB" sz="2800" b="1" dirty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</a:br>
            <a:r>
              <a:rPr lang="en-GB" sz="2800" b="1" dirty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  <a:t>SEP - The Secrets of </a:t>
            </a:r>
            <a:r>
              <a:rPr lang="en-GB" sz="2800" b="1" dirty="0" err="1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  <a:t>MonoGame</a:t>
            </a:r>
            <a:r>
              <a:rPr lang="en-GB" sz="2800" b="1" dirty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  <a:t> Trump wants banned! – Andy Clarke</a:t>
            </a:r>
          </a:p>
          <a:p>
            <a:pPr algn="ctr">
              <a:spcBef>
                <a:spcPct val="0"/>
              </a:spcBef>
              <a:defRPr/>
            </a:pPr>
            <a:r>
              <a:rPr lang="en-GB" sz="2800" b="1" dirty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  <a:t>OCT - Elastic Search and Kibana – Neil Barnwell</a:t>
            </a:r>
          </a:p>
          <a:p>
            <a:pPr algn="ctr">
              <a:spcBef>
                <a:spcPct val="0"/>
              </a:spcBef>
              <a:defRPr/>
            </a:pPr>
            <a:r>
              <a:rPr lang="en-GB" sz="2800" b="1" dirty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  <a:t>NOV - YOU CHOOSE! – Thom </a:t>
            </a:r>
            <a:r>
              <a:rPr lang="en-GB" sz="2800" b="1" dirty="0" err="1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  <a:t>Legget</a:t>
            </a:r>
            <a:br>
              <a:rPr lang="en-GB" sz="4000" b="1" dirty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</a:br>
            <a:endParaRPr lang="en-GB" sz="40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091186" y="6525344"/>
            <a:ext cx="16133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>
                <a:solidFill>
                  <a:schemeClr val="bg1">
                    <a:lumMod val="95000"/>
                  </a:schemeClr>
                </a:solidFill>
              </a:rPr>
              <a:t>@</a:t>
            </a:r>
            <a:r>
              <a:rPr lang="en-GB" b="1" dirty="0" err="1">
                <a:solidFill>
                  <a:schemeClr val="bg1">
                    <a:lumMod val="95000"/>
                  </a:schemeClr>
                </a:solidFill>
              </a:rPr>
              <a:t>smartdevsug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91533141"/>
      </p:ext>
    </p:extLst>
  </p:cSld>
  <p:clrMapOvr>
    <a:masterClrMapping/>
  </p:clrMapOvr>
  <p:transition advClick="0" advTm="32750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4076" y="417514"/>
            <a:ext cx="8229600" cy="1143000"/>
          </a:xfrm>
        </p:spPr>
        <p:txBody>
          <a:bodyPr/>
          <a:lstStyle/>
          <a:p>
            <a:r>
              <a:rPr lang="en-GB" dirty="0"/>
              <a:t>Upcoming Events..</a:t>
            </a:r>
          </a:p>
        </p:txBody>
      </p:sp>
      <p:pic>
        <p:nvPicPr>
          <p:cNvPr id="6" name="Picture 2" descr="http://photos1.meetupstatic.com/photos/theme_head/b/7/b/8/full_3047032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09522" y="-27384"/>
            <a:ext cx="9144000" cy="1428750"/>
          </a:xfrm>
          <a:prstGeom prst="rect">
            <a:avLst/>
          </a:prstGeom>
          <a:noFill/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407368" y="2636912"/>
            <a:ext cx="11521280" cy="33843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GB" sz="4800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VOTE for 2</a:t>
            </a:r>
          </a:p>
          <a:p>
            <a:pPr algn="ctr">
              <a:spcBef>
                <a:spcPct val="0"/>
              </a:spcBef>
              <a:defRPr/>
            </a:pPr>
            <a:br>
              <a:rPr lang="en-GB" sz="480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</a:br>
            <a:r>
              <a:rPr lang="en-GB" sz="480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1. Kubernetes 101</a:t>
            </a:r>
          </a:p>
          <a:p>
            <a:pPr algn="ctr">
              <a:spcBef>
                <a:spcPct val="0"/>
              </a:spcBef>
              <a:defRPr/>
            </a:pPr>
            <a:r>
              <a:rPr lang="en-GB" sz="480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2. Developing a new cloud provider for </a:t>
            </a:r>
            <a:r>
              <a:rPr lang="en-GB" sz="4800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Kube</a:t>
            </a:r>
            <a:endParaRPr lang="en-GB" sz="4800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algn="ctr">
              <a:spcBef>
                <a:spcPct val="0"/>
              </a:spcBef>
              <a:defRPr/>
            </a:pPr>
            <a:r>
              <a:rPr lang="en-GB" sz="480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3. </a:t>
            </a:r>
            <a:r>
              <a:rPr lang="en-GB" sz="4800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Serverless</a:t>
            </a:r>
            <a:r>
              <a:rPr lang="en-GB" sz="480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with docker</a:t>
            </a:r>
          </a:p>
          <a:p>
            <a:pPr algn="ctr">
              <a:spcBef>
                <a:spcPct val="0"/>
              </a:spcBef>
              <a:defRPr/>
            </a:pPr>
            <a:r>
              <a:rPr lang="en-GB" sz="480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4. ci/cd for containers</a:t>
            </a:r>
          </a:p>
          <a:p>
            <a:pPr algn="ctr">
              <a:spcBef>
                <a:spcPct val="0"/>
              </a:spcBef>
              <a:defRPr/>
            </a:pPr>
            <a:r>
              <a:rPr lang="en-GB" sz="480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5. Microcontainers</a:t>
            </a:r>
            <a:endParaRPr lang="en-GB" sz="4800" b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algn="ctr">
              <a:spcBef>
                <a:spcPct val="0"/>
              </a:spcBef>
            </a:pPr>
            <a:r>
              <a:rPr lang="en-GB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...</a:t>
            </a:r>
          </a:p>
        </p:txBody>
      </p:sp>
      <p:sp>
        <p:nvSpPr>
          <p:cNvPr id="8" name="Rectangle 7"/>
          <p:cNvSpPr/>
          <p:nvPr/>
        </p:nvSpPr>
        <p:spPr>
          <a:xfrm>
            <a:off x="9091186" y="6525344"/>
            <a:ext cx="16133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>
                <a:solidFill>
                  <a:schemeClr val="bg1">
                    <a:lumMod val="95000"/>
                  </a:schemeClr>
                </a:solidFill>
              </a:rPr>
              <a:t>@</a:t>
            </a:r>
            <a:r>
              <a:rPr lang="en-GB" b="1" dirty="0" err="1">
                <a:solidFill>
                  <a:schemeClr val="bg1">
                    <a:lumMod val="95000"/>
                  </a:schemeClr>
                </a:solidFill>
              </a:rPr>
              <a:t>smartdevsug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39819282"/>
      </p:ext>
    </p:extLst>
  </p:cSld>
  <p:clrMapOvr>
    <a:masterClrMapping/>
  </p:clrMapOvr>
  <p:transition advClick="0" advTm="32750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4076" y="417514"/>
            <a:ext cx="8229600" cy="1143000"/>
          </a:xfrm>
        </p:spPr>
        <p:txBody>
          <a:bodyPr/>
          <a:lstStyle/>
          <a:p>
            <a:r>
              <a:rPr lang="en-GB" dirty="0"/>
              <a:t>Upcoming Events..</a:t>
            </a:r>
          </a:p>
        </p:txBody>
      </p:sp>
      <p:pic>
        <p:nvPicPr>
          <p:cNvPr id="6" name="Picture 2" descr="http://photos1.meetupstatic.com/photos/theme_head/b/7/b/8/full_3047032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09522" y="-27384"/>
            <a:ext cx="9144000" cy="1428750"/>
          </a:xfrm>
          <a:prstGeom prst="rect">
            <a:avLst/>
          </a:prstGeom>
          <a:noFill/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2207568" y="3212976"/>
            <a:ext cx="8136904" cy="28083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GB" sz="4800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What do you want to see?</a:t>
            </a:r>
          </a:p>
          <a:p>
            <a:pPr algn="ctr">
              <a:spcBef>
                <a:spcPct val="0"/>
              </a:spcBef>
              <a:defRPr/>
            </a:pPr>
            <a:br>
              <a:rPr lang="en-GB" sz="480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</a:br>
            <a:r>
              <a:rPr lang="en-GB" sz="480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Email us. Send us a tweet</a:t>
            </a:r>
            <a:br>
              <a:rPr lang="en-GB" sz="4800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</a:br>
            <a:endParaRPr lang="en-GB" sz="4800" b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091186" y="6525344"/>
            <a:ext cx="16133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>
                <a:solidFill>
                  <a:schemeClr val="bg1">
                    <a:lumMod val="95000"/>
                  </a:schemeClr>
                </a:solidFill>
              </a:rPr>
              <a:t>@</a:t>
            </a:r>
            <a:r>
              <a:rPr lang="en-GB" b="1" dirty="0" err="1">
                <a:solidFill>
                  <a:schemeClr val="bg1">
                    <a:lumMod val="95000"/>
                  </a:schemeClr>
                </a:solidFill>
              </a:rPr>
              <a:t>smartdevsug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81876606"/>
      </p:ext>
    </p:extLst>
  </p:cSld>
  <p:clrMapOvr>
    <a:masterClrMapping/>
  </p:clrMapOvr>
  <p:transition advClick="0" advTm="32750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4076" y="417514"/>
            <a:ext cx="8229600" cy="1143000"/>
          </a:xfrm>
        </p:spPr>
        <p:txBody>
          <a:bodyPr/>
          <a:lstStyle/>
          <a:p>
            <a:r>
              <a:rPr lang="en-GB" dirty="0"/>
              <a:t>Upcoming Events..</a:t>
            </a:r>
          </a:p>
        </p:txBody>
      </p:sp>
      <p:pic>
        <p:nvPicPr>
          <p:cNvPr id="6" name="Picture 2" descr="http://photos1.meetupstatic.com/photos/theme_head/b/7/b/8/full_3047032.jpe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09522" y="-27384"/>
            <a:ext cx="9144000" cy="1428750"/>
          </a:xfrm>
          <a:prstGeom prst="rect">
            <a:avLst/>
          </a:prstGeom>
          <a:noFill/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335360" y="1772816"/>
            <a:ext cx="11449272" cy="49023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GB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Tonight</a:t>
            </a:r>
            <a:br>
              <a:rPr lang="en-GB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</a:br>
            <a:r>
              <a:rPr lang="nl-NL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A beginner’s overview of Docker – Ashley Poole</a:t>
            </a:r>
            <a:endParaRPr lang="en-GB" sz="44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091186" y="6516052"/>
            <a:ext cx="16133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>
                <a:solidFill>
                  <a:schemeClr val="bg1">
                    <a:lumMod val="95000"/>
                  </a:schemeClr>
                </a:solidFill>
              </a:rPr>
              <a:t>@</a:t>
            </a:r>
            <a:r>
              <a:rPr lang="en-GB" b="1" dirty="0" err="1">
                <a:solidFill>
                  <a:schemeClr val="bg1">
                    <a:lumMod val="95000"/>
                  </a:schemeClr>
                </a:solidFill>
              </a:rPr>
              <a:t>smartdevsug</a:t>
            </a:r>
            <a:endParaRPr lang="en-GB" dirty="0"/>
          </a:p>
        </p:txBody>
      </p:sp>
    </p:spTree>
  </p:cSld>
  <p:clrMapOvr>
    <a:masterClrMapping/>
  </p:clrMapOvr>
  <p:transition advClick="0" advTm="32750"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10575</TotalTime>
  <Words>79</Words>
  <Application>Microsoft Office PowerPoint</Application>
  <PresentationFormat>Widescreen</PresentationFormat>
  <Paragraphs>45</Paragraphs>
  <Slides>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PowerPoint Presentation</vt:lpstr>
      <vt:lpstr>Ryan O’ Neill @ryanoneill1970 r@ryanoneill.com     </vt:lpstr>
      <vt:lpstr>Richard Wilde @rippo richard@wildesoft.net</vt:lpstr>
      <vt:lpstr>Upcoming Events..</vt:lpstr>
      <vt:lpstr>Upcoming Events..</vt:lpstr>
      <vt:lpstr>Upcoming Events..</vt:lpstr>
      <vt:lpstr>Upcoming Events..</vt:lpstr>
      <vt:lpstr>Upcoming Events..</vt:lpstr>
      <vt:lpstr>Upcoming Events..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srobbins</dc:creator>
  <cp:lastModifiedBy>Richard Wilde</cp:lastModifiedBy>
  <cp:revision>272</cp:revision>
  <dcterms:created xsi:type="dcterms:W3CDTF">2009-05-20T16:03:18Z</dcterms:created>
  <dcterms:modified xsi:type="dcterms:W3CDTF">2017-08-14T12:42:01Z</dcterms:modified>
</cp:coreProperties>
</file>