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8" r:id="rId5"/>
    <p:sldId id="272" r:id="rId6"/>
    <p:sldId id="275" r:id="rId7"/>
    <p:sldId id="27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118" d="100"/>
          <a:sy n="118" d="100"/>
        </p:scale>
        <p:origin x="114" y="3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2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3/13/2017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3/13/2017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60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JetBrains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Donations gladly accepted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2852936"/>
            <a:ext cx="8136904" cy="3168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Coming up</a:t>
            </a:r>
            <a:br>
              <a:rPr lang="en-GB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DevOps with Matteo Emili, we need a vote…</a:t>
            </a:r>
          </a:p>
          <a:p>
            <a:pPr>
              <a:spcBef>
                <a:spcPct val="0"/>
              </a:spcBef>
              <a:defRPr/>
            </a:pPr>
            <a:br>
              <a:rPr lang="en-GB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GB" b="1" dirty="0">
                <a:solidFill>
                  <a:schemeClr val="bg1"/>
                </a:solidFill>
              </a:rPr>
              <a:t>Hybrid DevOps stacks in action</a:t>
            </a:r>
          </a:p>
          <a:p>
            <a:pPr>
              <a:spcBef>
                <a:spcPct val="0"/>
              </a:spcBef>
              <a:defRPr/>
            </a:pPr>
            <a:r>
              <a:rPr lang="en-GB" b="1" dirty="0">
                <a:solidFill>
                  <a:schemeClr val="bg1"/>
                </a:solidFill>
              </a:rPr>
              <a:t>2. A year of </a:t>
            </a:r>
            <a:r>
              <a:rPr lang="en-GB" b="1" dirty="0" err="1">
                <a:solidFill>
                  <a:schemeClr val="bg1"/>
                </a:solidFill>
              </a:rPr>
              <a:t>SonarQube</a:t>
            </a:r>
            <a:r>
              <a:rPr lang="en-GB" b="1" dirty="0">
                <a:solidFill>
                  <a:schemeClr val="bg1"/>
                </a:solidFill>
              </a:rPr>
              <a:t> and TFS/VSTS: ten tips from the real world</a:t>
            </a:r>
          </a:p>
          <a:p>
            <a:pPr>
              <a:spcBef>
                <a:spcPct val="0"/>
              </a:spcBef>
              <a:defRPr/>
            </a:pPr>
            <a:r>
              <a:rPr lang="en-GB" b="1" dirty="0">
                <a:solidFill>
                  <a:schemeClr val="bg1"/>
                </a:solidFill>
              </a:rPr>
              <a:t>3. Packages as the first choice when deploying: how?</a:t>
            </a:r>
          </a:p>
          <a:p>
            <a:pPr algn="ctr">
              <a:spcBef>
                <a:spcPct val="0"/>
              </a:spcBef>
              <a:defRPr/>
            </a:pP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902959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2852936"/>
            <a:ext cx="8136904" cy="3168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DevOps with Matteo Emili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Joel Hammond Turner on being a good technical leader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Mark Rendle on the released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.Net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core 2.0 standard</a:t>
            </a:r>
            <a:br>
              <a:rPr lang="en-GB" sz="4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007851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Email us.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819282"/>
      </p:ext>
    </p:extLst>
  </p:cSld>
  <p:clrMapOvr>
    <a:masterClrMapping/>
  </p:clrMapOvr>
  <p:transition advClick="0" advTm="3275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1772816"/>
            <a:ext cx="8136904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Mark Allan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Azure Functions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DocumentDB</a:t>
            </a:r>
            <a:endParaRPr lang="en-GB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9441</TotalTime>
  <Words>69</Words>
  <Application>Microsoft Office PowerPoint</Application>
  <PresentationFormat>Widescreen</PresentationFormat>
  <Paragraphs>38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261</cp:revision>
  <dcterms:created xsi:type="dcterms:W3CDTF">2009-05-20T16:03:18Z</dcterms:created>
  <dcterms:modified xsi:type="dcterms:W3CDTF">2017-03-13T09:39:23Z</dcterms:modified>
</cp:coreProperties>
</file>