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15" d="100"/>
          <a:sy n="115" d="100"/>
        </p:scale>
        <p:origin x="138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	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OCT - Elastic Search and Kibana – Neil Barnwell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NOV – CI/CD for Containers and Microcontainers – Thom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Legget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DEC –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Azurey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stuff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JAN – Resilient and scalable ML – Steve Spencer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 Send us a tweet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Secrets of </a:t>
            </a:r>
            <a:r>
              <a:rPr lang="en-GB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MonoGame</a:t>
            </a: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Trump wants banned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-Andy Clarke</a:t>
            </a:r>
            <a:endParaRPr lang="en-GB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10578</TotalTime>
  <Words>61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273</cp:revision>
  <dcterms:created xsi:type="dcterms:W3CDTF">2009-05-20T16:03:18Z</dcterms:created>
  <dcterms:modified xsi:type="dcterms:W3CDTF">2017-09-11T15:55:03Z</dcterms:modified>
</cp:coreProperties>
</file>