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72714" autoAdjust="0"/>
  </p:normalViewPr>
  <p:slideViewPr>
    <p:cSldViewPr>
      <p:cViewPr varScale="1">
        <p:scale>
          <a:sx n="116" d="100"/>
          <a:sy n="116" d="100"/>
        </p:scale>
        <p:origin x="102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11/13/2017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Cloudflare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	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DEC – Kubernetes for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developer – Shahid Iqbal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JAN – Resilient and scalable ML – Steve Spencer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FEB –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Ui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Testing with Headless Chrome – ME 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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 – d3.js – Tess Barnes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Apr – Building IOT end to end using Pi</a:t>
            </a:r>
            <a:endParaRPr lang="en-GB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NOV – CI/CD for Containers and Microcontainers – Thom </a:t>
            </a:r>
            <a:r>
              <a:rPr lang="en-GB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Legget</a:t>
            </a: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/Rik Gibson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10603</TotalTime>
  <Words>71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280</cp:revision>
  <dcterms:created xsi:type="dcterms:W3CDTF">2009-05-20T16:03:18Z</dcterms:created>
  <dcterms:modified xsi:type="dcterms:W3CDTF">2017-11-13T15:54:22Z</dcterms:modified>
</cp:coreProperties>
</file>