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7" r:id="rId4"/>
    <p:sldId id="268" r:id="rId5"/>
    <p:sldId id="277" r:id="rId6"/>
    <p:sldId id="276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161616"/>
    <a:srgbClr val="0B0B0B"/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72714" autoAdjust="0"/>
  </p:normalViewPr>
  <p:slideViewPr>
    <p:cSldViewPr>
      <p:cViewPr varScale="1">
        <p:scale>
          <a:sx n="117" d="100"/>
          <a:sy n="117" d="100"/>
        </p:scale>
        <p:origin x="62" y="6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28C90-A2F3-492C-9840-8080881BD1C3}" type="datetimeFigureOut">
              <a:rPr lang="en-GB" smtClean="0"/>
              <a:t>12/02/2018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96088-AF84-4048-9612-0BD6F10749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484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6088-AF84-4048-9612-0BD6F107496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760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6088-AF84-4048-9612-0BD6F107496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086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6088-AF84-4048-9612-0BD6F107496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496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2/12/2018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2/12/2018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2/12/2018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2/12/2018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2/12/2018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2/12/2018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2/12/2018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2/12/2018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2/12/2018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2/12/2018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2/12/2018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0458D-74A9-43CA-B6DD-6642C7D97BC8}" type="datetimeFigureOut">
              <a:rPr lang="en-US" smtClean="0"/>
              <a:pPr/>
              <a:t>2/12/2018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03512" y="2564905"/>
            <a:ext cx="88222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>
                <a:solidFill>
                  <a:schemeClr val="bg1">
                    <a:lumMod val="95000"/>
                  </a:schemeClr>
                </a:solidFill>
              </a:rPr>
              <a:t>Welcome to Hereford</a:t>
            </a:r>
          </a:p>
          <a:p>
            <a:pPr algn="ctr"/>
            <a:br>
              <a:rPr lang="en-GB" sz="48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GB" sz="3200" b="1" dirty="0">
                <a:solidFill>
                  <a:schemeClr val="bg1">
                    <a:lumMod val="95000"/>
                  </a:schemeClr>
                </a:solidFill>
              </a:rPr>
              <a:t>For updates follow us on twitter:</a:t>
            </a:r>
            <a:br>
              <a:rPr lang="en-GB" sz="48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GB" sz="4800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sz="4800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sz="4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19537" y="5949281"/>
            <a:ext cx="86501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http://www.meetup.com/Smart-Devs-User-Group/</a:t>
            </a:r>
          </a:p>
          <a:p>
            <a:pPr algn="ctr"/>
            <a:endParaRPr lang="en-GB" sz="2800" b="1" dirty="0"/>
          </a:p>
        </p:txBody>
      </p:sp>
      <p:pic>
        <p:nvPicPr>
          <p:cNvPr id="9218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-27384"/>
            <a:ext cx="9144000" cy="1428750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85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896" y="4077072"/>
            <a:ext cx="403244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Ryan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O’</a:t>
            </a:r>
            <a:r>
              <a:rPr lang="en-GB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Neill</a:t>
            </a:r>
            <a:b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ryanoneill1970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r@ryanoneill.com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-27384"/>
            <a:ext cx="9144000" cy="1428750"/>
          </a:xfrm>
          <a:prstGeom prst="rect">
            <a:avLst/>
          </a:prstGeom>
          <a:noFill/>
        </p:spPr>
      </p:pic>
      <p:pic>
        <p:nvPicPr>
          <p:cNvPr id="8194" name="Picture 2" descr="http://photos3.meetupstatic.com/photos/member/5/f/a/c/member_13814449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19538" y="2348881"/>
            <a:ext cx="2664295" cy="2542183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9091186" y="6516052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</p:cSld>
  <p:clrMapOvr>
    <a:masterClrMapping/>
  </p:clrMapOvr>
  <p:transition advClick="0" advTm="1600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8148" y="2348880"/>
            <a:ext cx="4886284" cy="150988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Richard Wilde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</a:t>
            </a:r>
            <a:r>
              <a:rPr lang="en-GB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rippo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richard@wildesoft.net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7568" y="2060848"/>
            <a:ext cx="2186354" cy="2680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-27384"/>
            <a:ext cx="9144000" cy="142875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9091186" y="6516052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</p:cSld>
  <p:clrMapOvr>
    <a:masterClrMapping/>
  </p:clrMapOvr>
  <p:transition advClick="0" advTm="1600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76" y="417514"/>
            <a:ext cx="8229600" cy="1143000"/>
          </a:xfrm>
        </p:spPr>
        <p:txBody>
          <a:bodyPr/>
          <a:lstStyle/>
          <a:p>
            <a:r>
              <a:rPr lang="en-GB" dirty="0"/>
              <a:t>Upcoming Events..</a:t>
            </a:r>
          </a:p>
        </p:txBody>
      </p:sp>
      <p:pic>
        <p:nvPicPr>
          <p:cNvPr id="6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9522" y="-27384"/>
            <a:ext cx="9144000" cy="142875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216772" y="1401366"/>
            <a:ext cx="8136904" cy="50519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GB" sz="60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Thanks to our sponsors;</a:t>
            </a:r>
            <a:br>
              <a:rPr lang="en-GB" sz="60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</a:br>
            <a:endParaRPr lang="en-GB" sz="32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 - </a:t>
            </a:r>
            <a:r>
              <a:rPr lang="en-GB" sz="3200" b="1" dirty="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OzCode</a:t>
            </a:r>
            <a:endParaRPr lang="en-GB" sz="32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 - </a:t>
            </a:r>
            <a:r>
              <a:rPr lang="en-GB" sz="3200" b="1" dirty="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JetBrains</a:t>
            </a:r>
            <a:endParaRPr lang="en-GB" sz="32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- </a:t>
            </a:r>
            <a:r>
              <a:rPr lang="en-GB" sz="3200" b="1" dirty="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Cloudflare</a:t>
            </a:r>
            <a:endParaRPr lang="en-GB" sz="32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 - </a:t>
            </a:r>
            <a:r>
              <a:rPr lang="en-GB" sz="3200" b="1" dirty="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Rippo</a:t>
            </a: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/Ryan – Pizza + Venue</a:t>
            </a:r>
            <a:b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</a:br>
            <a:endParaRPr lang="en-GB" sz="32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	Donations gladly accepted!</a:t>
            </a:r>
            <a:br>
              <a:rPr lang="en-GB" sz="60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GB" sz="2000" dirty="0">
                <a:solidFill>
                  <a:schemeClr val="bg1"/>
                </a:solidFill>
              </a:rPr>
              <a:t> </a:t>
            </a:r>
            <a:endParaRPr lang="en-GB" sz="2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91186" y="6525344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</p:cSld>
  <p:clrMapOvr>
    <a:masterClrMapping/>
  </p:clrMapOvr>
  <p:transition advClick="0" advTm="3275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76" y="417514"/>
            <a:ext cx="8229600" cy="1143000"/>
          </a:xfrm>
        </p:spPr>
        <p:txBody>
          <a:bodyPr/>
          <a:lstStyle/>
          <a:p>
            <a:r>
              <a:rPr lang="en-GB" dirty="0"/>
              <a:t>Upcoming Events..</a:t>
            </a:r>
          </a:p>
        </p:txBody>
      </p:sp>
      <p:pic>
        <p:nvPicPr>
          <p:cNvPr id="6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9522" y="-27384"/>
            <a:ext cx="9144000" cy="142875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07368" y="1560514"/>
            <a:ext cx="11377264" cy="4460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GB" sz="60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Coming up</a:t>
            </a:r>
            <a:endParaRPr lang="en-GB" sz="28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defRPr/>
            </a:pPr>
            <a:r>
              <a:rPr lang="en-GB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Mar – d3.js – Tess Barnes</a:t>
            </a:r>
          </a:p>
          <a:p>
            <a:pPr algn="ctr">
              <a:spcBef>
                <a:spcPct val="0"/>
              </a:spcBef>
              <a:defRPr/>
            </a:pPr>
            <a:r>
              <a:rPr lang="en-GB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Apr – Building IOT end to end using Pi</a:t>
            </a:r>
          </a:p>
          <a:p>
            <a:pPr algn="ctr">
              <a:spcBef>
                <a:spcPct val="0"/>
              </a:spcBef>
              <a:defRPr/>
            </a:pPr>
            <a:r>
              <a:rPr lang="en-GB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May – Introduction to Functional Programming – Ian Russell</a:t>
            </a:r>
          </a:p>
          <a:p>
            <a:pPr algn="ctr">
              <a:spcBef>
                <a:spcPct val="0"/>
              </a:spcBef>
              <a:defRPr/>
            </a:pPr>
            <a:r>
              <a:rPr lang="en-GB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Jun - Spot the difference: automating visual regression testing – Viv Richards</a:t>
            </a:r>
          </a:p>
          <a:p>
            <a:pPr algn="ctr">
              <a:spcBef>
                <a:spcPct val="0"/>
              </a:spcBef>
              <a:defRPr/>
            </a:pPr>
            <a:r>
              <a:rPr lang="en-GB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Jul – Kubernetes – Shahid Iqbal</a:t>
            </a:r>
          </a:p>
        </p:txBody>
      </p:sp>
      <p:sp>
        <p:nvSpPr>
          <p:cNvPr id="8" name="Rectangle 7"/>
          <p:cNvSpPr/>
          <p:nvPr/>
        </p:nvSpPr>
        <p:spPr>
          <a:xfrm>
            <a:off x="9091186" y="6525344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1533141"/>
      </p:ext>
    </p:extLst>
  </p:cSld>
  <p:clrMapOvr>
    <a:masterClrMapping/>
  </p:clrMapOvr>
  <p:transition advClick="0" advTm="32750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76" y="417514"/>
            <a:ext cx="8229600" cy="1143000"/>
          </a:xfrm>
        </p:spPr>
        <p:txBody>
          <a:bodyPr/>
          <a:lstStyle/>
          <a:p>
            <a:r>
              <a:rPr lang="en-GB" dirty="0"/>
              <a:t>Upcoming Events..</a:t>
            </a:r>
          </a:p>
        </p:txBody>
      </p:sp>
      <p:pic>
        <p:nvPicPr>
          <p:cNvPr id="6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9522" y="-27384"/>
            <a:ext cx="9144000" cy="142875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207568" y="3212976"/>
            <a:ext cx="8136904" cy="28083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GB" sz="4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What do you want to see?</a:t>
            </a:r>
          </a:p>
          <a:p>
            <a:pPr algn="ctr">
              <a:spcBef>
                <a:spcPct val="0"/>
              </a:spcBef>
              <a:defRPr/>
            </a:pPr>
            <a:r>
              <a:rPr lang="en-GB" sz="4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Do you want to present &lt;INSERT TALK HERE&gt;?</a:t>
            </a:r>
            <a:br>
              <a:rPr lang="en-GB" sz="4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br>
              <a:rPr lang="en-GB" sz="48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GB" sz="48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Talk to us, email us, send us a tweet, we promise not to bite! </a:t>
            </a:r>
            <a:br>
              <a:rPr lang="en-GB" sz="4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endParaRPr lang="en-GB" sz="4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91186" y="6525344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1876606"/>
      </p:ext>
    </p:extLst>
  </p:cSld>
  <p:clrMapOvr>
    <a:masterClrMapping/>
  </p:clrMapOvr>
  <p:transition advClick="0" advTm="3275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76" y="417514"/>
            <a:ext cx="8229600" cy="1143000"/>
          </a:xfrm>
        </p:spPr>
        <p:txBody>
          <a:bodyPr/>
          <a:lstStyle/>
          <a:p>
            <a:r>
              <a:rPr lang="en-GB" dirty="0"/>
              <a:t>Upcoming Events..</a:t>
            </a:r>
          </a:p>
        </p:txBody>
      </p:sp>
      <p:pic>
        <p:nvPicPr>
          <p:cNvPr id="6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9522" y="-27384"/>
            <a:ext cx="9144000" cy="142875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35360" y="1772816"/>
            <a:ext cx="11449272" cy="49023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GB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Tonight</a:t>
            </a:r>
            <a:br>
              <a:rPr lang="en-GB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GB" sz="6600" b="1" dirty="0" err="1">
                <a:solidFill>
                  <a:schemeClr val="bg1">
                    <a:lumMod val="95000"/>
                  </a:schemeClr>
                </a:solidFill>
              </a:rPr>
              <a:t>Ui</a:t>
            </a:r>
            <a:r>
              <a:rPr lang="en-GB" sz="6600" b="1" dirty="0">
                <a:solidFill>
                  <a:schemeClr val="bg1">
                    <a:lumMod val="95000"/>
                  </a:schemeClr>
                </a:solidFill>
              </a:rPr>
              <a:t> Testing with Headless Chrome – ME </a:t>
            </a:r>
            <a:r>
              <a:rPr lang="en-GB" sz="6600" b="1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</a:t>
            </a:r>
            <a:endParaRPr lang="en-GB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091186" y="6516052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</p:cSld>
  <p:clrMapOvr>
    <a:masterClrMapping/>
  </p:clrMapOvr>
  <p:transition advClick="0" advTm="32750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10611</TotalTime>
  <Words>116</Words>
  <Application>Microsoft Office PowerPoint</Application>
  <PresentationFormat>Widescreen</PresentationFormat>
  <Paragraphs>33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Theme</vt:lpstr>
      <vt:lpstr>PowerPoint Presentation</vt:lpstr>
      <vt:lpstr>Ryan O’ Neill @ryanoneill1970 r@ryanoneill.com     </vt:lpstr>
      <vt:lpstr>Richard Wilde @rippo richard@wildesoft.net</vt:lpstr>
      <vt:lpstr>Upcoming Events..</vt:lpstr>
      <vt:lpstr>Upcoming Events..</vt:lpstr>
      <vt:lpstr>Upcoming Events..</vt:lpstr>
      <vt:lpstr>Upcoming Events..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srobbins</dc:creator>
  <cp:lastModifiedBy>Richard Wilde</cp:lastModifiedBy>
  <cp:revision>282</cp:revision>
  <dcterms:created xsi:type="dcterms:W3CDTF">2009-05-20T16:03:18Z</dcterms:created>
  <dcterms:modified xsi:type="dcterms:W3CDTF">2018-02-12T18:41:43Z</dcterms:modified>
</cp:coreProperties>
</file>