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8" r:id="rId5"/>
    <p:sldId id="275" r:id="rId6"/>
    <p:sldId id="274" r:id="rId7"/>
    <p:sldId id="27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59" d="100"/>
          <a:sy n="59" d="100"/>
        </p:scale>
        <p:origin x="78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8/14/2017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SEP - The Secrets of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MonoGame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Trump wants banned! – Andy Clarke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OCT - Elastic Search and Kibana – Neil Barnwell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NOV - YOU CHOOSE! – Thom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Legget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2636912"/>
            <a:ext cx="11521280" cy="33843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VOTE for 2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 Kubernetes 101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2. Developing a new cloud provider for </a:t>
            </a:r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Kube</a:t>
            </a:r>
            <a:endParaRPr lang="en-GB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</a:t>
            </a:r>
            <a:r>
              <a:rPr lang="en-GB" sz="4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Serverless</a:t>
            </a: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with docker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 ci/cd for containers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Microcontainers</a:t>
            </a: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 Send us a tweet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nl-NL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beginner’s overview of Docker – Ashley Poole</a:t>
            </a:r>
            <a:endParaRPr lang="en-GB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10571</TotalTime>
  <Words>69</Words>
  <Application>Microsoft Office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270</cp:revision>
  <dcterms:created xsi:type="dcterms:W3CDTF">2009-05-20T16:03:18Z</dcterms:created>
  <dcterms:modified xsi:type="dcterms:W3CDTF">2017-08-14T12:10:26Z</dcterms:modified>
</cp:coreProperties>
</file>