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 do Projeto do Sistema - LPR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30156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Ryan Oliveira de Castro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545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Diagrama de Classes de Projeto</a:t>
            </a:r>
            <a:endParaRPr lang="pt-BR" sz="40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Diagrama de Classes de Projeto</a:t>
            </a:r>
          </a:p>
          <a:p>
            <a:r>
              <a:rPr lang="pt-BR" sz="3600" dirty="0" smtClean="0"/>
              <a:t>Interface Gráfica dos Casos de </a:t>
            </a:r>
            <a:r>
              <a:rPr lang="pt-BR" sz="3600" dirty="0" smtClean="0"/>
              <a:t>Uso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75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Diagrama de Classes de Projeto</a:t>
            </a:r>
            <a:endParaRPr lang="pt-BR" sz="40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20 classes</a:t>
            </a:r>
          </a:p>
          <a:p>
            <a:r>
              <a:rPr lang="pt-BR" sz="3200" dirty="0" smtClean="0"/>
              <a:t>47 atributos</a:t>
            </a:r>
          </a:p>
          <a:p>
            <a:r>
              <a:rPr lang="pt-BR" sz="3200" dirty="0" smtClean="0"/>
              <a:t>15 associações</a:t>
            </a:r>
          </a:p>
          <a:p>
            <a:r>
              <a:rPr lang="pt-BR" sz="3200" dirty="0" smtClean="0"/>
              <a:t>3 heranças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96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de Projeto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5803" r="9871" b="5922"/>
          <a:stretch/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9905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253" y="609600"/>
            <a:ext cx="9423107" cy="1320800"/>
          </a:xfrm>
        </p:spPr>
        <p:txBody>
          <a:bodyPr/>
          <a:lstStyle/>
          <a:p>
            <a:r>
              <a:rPr lang="pt-BR" dirty="0" smtClean="0"/>
              <a:t>Interface do Caso de Uso Ordem </a:t>
            </a:r>
            <a:r>
              <a:rPr lang="pt-BR" dirty="0" smtClean="0"/>
              <a:t>de Serviço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11" y="1291579"/>
            <a:ext cx="2369645" cy="5312266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595332" y="1456396"/>
            <a:ext cx="8596668" cy="498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Transações com BD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Clientes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</a:t>
            </a:r>
            <a:r>
              <a:rPr lang="pt-BR" dirty="0" smtClean="0">
                <a:solidFill>
                  <a:schemeClr val="tx1"/>
                </a:solidFill>
              </a:rPr>
              <a:t>Funcionário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Verificar OS funcionário</a:t>
            </a:r>
            <a:endParaRPr lang="pt-BR" dirty="0" smtClean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Verificar Caixa em uso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Verificar </a:t>
            </a:r>
            <a:r>
              <a:rPr lang="pt-BR" dirty="0" smtClean="0">
                <a:solidFill>
                  <a:schemeClr val="tx1"/>
                </a:solidFill>
              </a:rPr>
              <a:t>Débito </a:t>
            </a:r>
            <a:r>
              <a:rPr lang="pt-BR" dirty="0" smtClean="0">
                <a:solidFill>
                  <a:schemeClr val="tx1"/>
                </a:solidFill>
              </a:rPr>
              <a:t>Cliente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Inserir Ordem de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Alterar Ordem de Serviço</a:t>
            </a:r>
          </a:p>
          <a:p>
            <a:pPr marL="742950" indent="-742950"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152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Interface do Caso de Uso Pagamento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2538"/>
            <a:ext cx="2784373" cy="4833980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595332" y="1562538"/>
            <a:ext cx="8596668" cy="498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Transações com BD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Ordem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Carregar Cliente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Carregar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Forma de Pagamento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Inserir Forma de Pagamento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Alterar Forma de </a:t>
            </a:r>
            <a:r>
              <a:rPr lang="pt-BR" dirty="0" smtClean="0">
                <a:solidFill>
                  <a:schemeClr val="tx1"/>
                </a:solidFill>
              </a:rPr>
              <a:t>Pagamento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Atualiza Débito Cliente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02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Interface do Caso de Uso Transporte</a:t>
            </a:r>
            <a:endParaRPr lang="pt-BR" sz="40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519"/>
            <a:ext cx="2780569" cy="4958683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595332" y="1588486"/>
            <a:ext cx="8596668" cy="498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Transações com BD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Ordem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Carregar Cliente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Carregar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Transporte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Inserir </a:t>
            </a:r>
            <a:r>
              <a:rPr lang="pt-BR" dirty="0">
                <a:solidFill>
                  <a:schemeClr val="tx1"/>
                </a:solidFill>
              </a:rPr>
              <a:t>Transporte </a:t>
            </a:r>
            <a:endParaRPr lang="pt-BR" dirty="0" smtClean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Alterar </a:t>
            </a:r>
            <a:r>
              <a:rPr lang="pt-BR" dirty="0">
                <a:solidFill>
                  <a:schemeClr val="tx1"/>
                </a:solidFill>
              </a:rPr>
              <a:t>Transporte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821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Interface do Caso de Uso Comissão</a:t>
            </a:r>
            <a:endParaRPr lang="pt-BR" sz="40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1930400"/>
            <a:ext cx="3148432" cy="3666667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825766" y="1930400"/>
            <a:ext cx="8596668" cy="498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Transações com BD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Funcionário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Listar Serviço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Inserir Comissão </a:t>
            </a:r>
          </a:p>
          <a:p>
            <a:pPr marL="742950" indent="-742950"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Alterar </a:t>
            </a:r>
            <a:r>
              <a:rPr lang="pt-BR" dirty="0">
                <a:solidFill>
                  <a:schemeClr val="tx1"/>
                </a:solidFill>
              </a:rPr>
              <a:t>Comissão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495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150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Apresentação do Projeto do Sistema - LPR</vt:lpstr>
      <vt:lpstr>Diagrama de Classes de Projeto</vt:lpstr>
      <vt:lpstr>Diagrama de Classes de Projeto</vt:lpstr>
      <vt:lpstr>Diagrama de Classes de Projeto</vt:lpstr>
      <vt:lpstr>Interface do Caso de Uso Ordem de Serviço</vt:lpstr>
      <vt:lpstr>Interface do Caso de Uso Pagamento</vt:lpstr>
      <vt:lpstr>Interface do Caso de Uso Transporte</vt:lpstr>
      <vt:lpstr>Interface do Caso de Uso Comissão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LPR – Laboratório de Prótese</dc:title>
  <dc:creator>Ryan Oliveira</dc:creator>
  <cp:lastModifiedBy>Ryan Oliveira</cp:lastModifiedBy>
  <cp:revision>20</cp:revision>
  <dcterms:created xsi:type="dcterms:W3CDTF">2020-06-03T03:04:35Z</dcterms:created>
  <dcterms:modified xsi:type="dcterms:W3CDTF">2020-06-24T12:55:23Z</dcterms:modified>
</cp:coreProperties>
</file>