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LPR – Laboratório de Prótese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Ryan Oliveira de Castro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450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Processos de Negócio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35" y="1930400"/>
            <a:ext cx="3148432" cy="3666667"/>
          </a:xfr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0967" y="2809268"/>
            <a:ext cx="6741559" cy="126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571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Roteiro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Modelagem </a:t>
            </a:r>
            <a:r>
              <a:rPr lang="pt-BR" sz="2800" dirty="0" smtClean="0"/>
              <a:t>Conceitual</a:t>
            </a:r>
          </a:p>
          <a:p>
            <a:r>
              <a:rPr lang="pt-BR" sz="2800" dirty="0" smtClean="0"/>
              <a:t>Levantamento </a:t>
            </a:r>
            <a:r>
              <a:rPr lang="pt-BR" sz="2800" dirty="0"/>
              <a:t>de </a:t>
            </a:r>
            <a:r>
              <a:rPr lang="pt-BR" sz="2800" dirty="0" smtClean="0"/>
              <a:t>Requisitos</a:t>
            </a:r>
          </a:p>
          <a:p>
            <a:r>
              <a:rPr lang="pt-BR" sz="2800" dirty="0" smtClean="0"/>
              <a:t>Organização dos Requisitos</a:t>
            </a:r>
          </a:p>
          <a:p>
            <a:r>
              <a:rPr lang="pt-BR" sz="2800" dirty="0" smtClean="0"/>
              <a:t>Planejamento dos Ciclos Iterativos</a:t>
            </a:r>
          </a:p>
          <a:p>
            <a:r>
              <a:rPr lang="pt-BR" sz="2800" dirty="0" smtClean="0"/>
              <a:t>Casos de Uso (Processos de Negócio)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52752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Modelagem Conceitual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476" y="1608083"/>
            <a:ext cx="8981925" cy="499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34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Levantamento de Requisitos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 smtClean="0"/>
              <a:t>Principais Conceitos</a:t>
            </a:r>
            <a:endParaRPr lang="pt-BR" sz="2000" dirty="0"/>
          </a:p>
          <a:p>
            <a:r>
              <a:rPr lang="pt-BR" sz="2800" dirty="0" smtClean="0"/>
              <a:t>Processos de Cadastros</a:t>
            </a:r>
          </a:p>
          <a:p>
            <a:r>
              <a:rPr lang="pt-BR" sz="2400" dirty="0" smtClean="0"/>
              <a:t>Protético, Funcionário, Cliente, UF, Cidade, Bairro, Tipo de Serviço, Etapa, Tabela de Preço</a:t>
            </a:r>
          </a:p>
          <a:p>
            <a:r>
              <a:rPr lang="pt-BR" sz="2400" dirty="0" smtClean="0"/>
              <a:t>Processos de Negócio</a:t>
            </a:r>
          </a:p>
          <a:p>
            <a:r>
              <a:rPr lang="pt-BR" sz="2400" dirty="0" smtClean="0"/>
              <a:t>Ordem de Serviço, Pagamento, Transporte, Comissão</a:t>
            </a:r>
          </a:p>
          <a:p>
            <a:endParaRPr lang="pt-BR" sz="2800" dirty="0" smtClean="0"/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29256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Levantamento de Requisitos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 smtClean="0"/>
              <a:t>Usuários do Sistema</a:t>
            </a:r>
          </a:p>
          <a:p>
            <a:r>
              <a:rPr lang="pt-BR" sz="2000" dirty="0" smtClean="0"/>
              <a:t>Protético</a:t>
            </a:r>
          </a:p>
          <a:p>
            <a:r>
              <a:rPr lang="pt-BR" sz="2000" dirty="0" smtClean="0"/>
              <a:t>Administrador</a:t>
            </a:r>
          </a:p>
          <a:p>
            <a:r>
              <a:rPr lang="pt-BR" sz="2000" dirty="0" smtClean="0"/>
              <a:t>Cliente</a:t>
            </a:r>
            <a:endParaRPr lang="pt-BR" sz="2000" dirty="0"/>
          </a:p>
          <a:p>
            <a:pPr marL="0" indent="0">
              <a:buNone/>
            </a:pPr>
            <a:r>
              <a:rPr lang="pt-BR" sz="2800" dirty="0" smtClean="0"/>
              <a:t>Quantidade de Requisitos</a:t>
            </a:r>
          </a:p>
          <a:p>
            <a:pPr marL="0" indent="0">
              <a:buNone/>
            </a:pPr>
            <a:r>
              <a:rPr lang="pt-BR" sz="2000" dirty="0" smtClean="0"/>
              <a:t>Manutenção de Cadastros: 37</a:t>
            </a:r>
          </a:p>
          <a:p>
            <a:pPr marL="0" indent="0">
              <a:buNone/>
            </a:pPr>
            <a:r>
              <a:rPr lang="pt-BR" sz="2000" dirty="0" smtClean="0"/>
              <a:t>Processos de Negócio: 8</a:t>
            </a:r>
          </a:p>
          <a:p>
            <a:pPr marL="0" indent="0">
              <a:buNone/>
            </a:pPr>
            <a:r>
              <a:rPr lang="pt-BR" sz="2000" dirty="0" smtClean="0"/>
              <a:t>Relatórios/Listagens: 8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07583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Planejamento dos Ciclos Iterativos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Período: 01/03/2020 – </a:t>
            </a:r>
            <a:r>
              <a:rPr lang="pt-BR" dirty="0" smtClean="0"/>
              <a:t>26/06/2020</a:t>
            </a:r>
            <a:endParaRPr lang="pt-BR" dirty="0" smtClean="0"/>
          </a:p>
          <a:p>
            <a:r>
              <a:rPr lang="pt-BR" dirty="0" smtClean="0"/>
              <a:t>Duração: </a:t>
            </a:r>
            <a:r>
              <a:rPr lang="pt-BR" dirty="0" smtClean="0"/>
              <a:t>85 </a:t>
            </a:r>
            <a:r>
              <a:rPr lang="pt-BR" dirty="0" smtClean="0"/>
              <a:t>Dias</a:t>
            </a:r>
          </a:p>
          <a:p>
            <a:r>
              <a:rPr lang="pt-BR" dirty="0" smtClean="0"/>
              <a:t>Trabalho: </a:t>
            </a:r>
            <a:r>
              <a:rPr lang="pt-BR" dirty="0" smtClean="0"/>
              <a:t>680 </a:t>
            </a:r>
            <a:r>
              <a:rPr lang="pt-BR" dirty="0" smtClean="0"/>
              <a:t>horas</a:t>
            </a:r>
          </a:p>
          <a:p>
            <a:r>
              <a:rPr lang="pt-BR" dirty="0" smtClean="0"/>
              <a:t>Custos: R$ </a:t>
            </a:r>
            <a:r>
              <a:rPr lang="pt-BR" dirty="0" smtClean="0"/>
              <a:t>20.400,00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462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Processos de Negócio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24" y="1456396"/>
            <a:ext cx="2369645" cy="4982632"/>
          </a:xfr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7564" y="2376129"/>
            <a:ext cx="6473387" cy="272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21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Processos de Negócio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62538"/>
            <a:ext cx="2784373" cy="4833980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1707" y="2802758"/>
            <a:ext cx="6344445" cy="176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29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Processos de Negócio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582519"/>
            <a:ext cx="2780569" cy="4958683"/>
          </a:xfr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901" y="3043861"/>
            <a:ext cx="6513759" cy="127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1466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107</TotalTime>
  <Words>132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Facetado</vt:lpstr>
      <vt:lpstr>LPR – Laboratório de Prótese</vt:lpstr>
      <vt:lpstr>Roteiro</vt:lpstr>
      <vt:lpstr>Modelagem Conceitual</vt:lpstr>
      <vt:lpstr>Levantamento de Requisitos </vt:lpstr>
      <vt:lpstr>Levantamento de Requisitos</vt:lpstr>
      <vt:lpstr>Planejamento dos Ciclos Iterativos</vt:lpstr>
      <vt:lpstr>Processos de Negócio</vt:lpstr>
      <vt:lpstr>Processos de Negócio</vt:lpstr>
      <vt:lpstr>Processos de Negócio</vt:lpstr>
      <vt:lpstr>Processos de Negócio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LPR – Laboratório de Prótese</dc:title>
  <dc:creator>Ryan Oliveira</dc:creator>
  <cp:lastModifiedBy>Ryan Oliveira</cp:lastModifiedBy>
  <cp:revision>10</cp:revision>
  <dcterms:created xsi:type="dcterms:W3CDTF">2020-06-03T03:04:35Z</dcterms:created>
  <dcterms:modified xsi:type="dcterms:W3CDTF">2020-06-03T13:00:00Z</dcterms:modified>
</cp:coreProperties>
</file>