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16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software testing strategy that we all know and love…</a:t>
            </a:r>
          </a:p>
          <a:p>
            <a:r>
              <a:rPr lang="en-US" dirty="0" smtClean="0"/>
              <a:t>Focus on functionality and usability</a:t>
            </a:r>
          </a:p>
          <a:p>
            <a:r>
              <a:rPr lang="en-US" dirty="0" smtClean="0"/>
              <a:t>External Usability Tests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Security/Login</a:t>
            </a:r>
          </a:p>
          <a:p>
            <a:pPr lvl="1"/>
            <a:r>
              <a:rPr lang="en-US" dirty="0" smtClean="0"/>
              <a:t>Naming and Grouping</a:t>
            </a:r>
          </a:p>
          <a:p>
            <a:pPr lvl="1"/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Database Things</a:t>
            </a:r>
          </a:p>
          <a:p>
            <a:pPr lvl="1"/>
            <a:r>
              <a:rPr lang="en-US" dirty="0" smtClean="0"/>
              <a:t>Hardware Interface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5100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Performance</a:t>
            </a:r>
          </a:p>
          <a:p>
            <a:pPr lvl="1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Processing Power</a:t>
            </a:r>
          </a:p>
          <a:p>
            <a:r>
              <a:rPr lang="en-US" dirty="0" smtClean="0"/>
              <a:t>Django</a:t>
            </a:r>
          </a:p>
          <a:p>
            <a:pPr lvl="1"/>
            <a:r>
              <a:rPr lang="en-US" dirty="0" smtClean="0"/>
              <a:t>Unfamiliar</a:t>
            </a:r>
          </a:p>
          <a:p>
            <a:pPr lvl="1"/>
            <a:r>
              <a:rPr lang="en-US" dirty="0" smtClean="0"/>
              <a:t>Enough Functionality?</a:t>
            </a:r>
          </a:p>
          <a:p>
            <a:pPr lvl="1"/>
            <a:r>
              <a:rPr lang="en-US" dirty="0" smtClean="0"/>
              <a:t>Setup Time</a:t>
            </a:r>
          </a:p>
          <a:p>
            <a:r>
              <a:rPr lang="en-US" dirty="0" smtClean="0"/>
              <a:t>Time…</a:t>
            </a:r>
          </a:p>
        </p:txBody>
      </p:sp>
    </p:spTree>
    <p:extLst>
      <p:ext uri="{BB962C8B-B14F-4D97-AF65-F5344CB8AC3E}">
        <p14:creationId xmlns:p14="http://schemas.microsoft.com/office/powerpoint/2010/main" val="1538033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394329" y="2924068"/>
            <a:ext cx="3703466" cy="7664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9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energy usage statistics</a:t>
            </a:r>
          </a:p>
          <a:p>
            <a:r>
              <a:rPr lang="en-US" dirty="0" smtClean="0"/>
              <a:t>Naming/Grouping of outlet modules</a:t>
            </a:r>
          </a:p>
          <a:p>
            <a:r>
              <a:rPr lang="en-US" dirty="0" smtClean="0"/>
              <a:t>Scheduling (on/off) of outlet modules</a:t>
            </a:r>
          </a:p>
          <a:p>
            <a:r>
              <a:rPr lang="en-US" dirty="0" smtClean="0"/>
              <a:t>Server stuff</a:t>
            </a:r>
          </a:p>
          <a:p>
            <a:r>
              <a:rPr lang="en-US" dirty="0" smtClean="0"/>
              <a:t>Database stuff</a:t>
            </a:r>
          </a:p>
          <a:p>
            <a:r>
              <a:rPr lang="en-US" dirty="0" smtClean="0"/>
              <a:t>Focus on usability and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3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allow for control of individual outlets.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provide intuitive visual representations of usage data.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have low cost in comparison to competitive products.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be easy to install by a professional.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have an easy to use interface.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be of reasonable size in comparison to existing systems.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/>
              <a:t>The system shall consume minimal power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1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03" y="2011729"/>
            <a:ext cx="3798201" cy="1851817"/>
          </a:xfrm>
        </p:spPr>
        <p:txBody>
          <a:bodyPr/>
          <a:lstStyle/>
          <a:p>
            <a:r>
              <a:rPr lang="en-US" dirty="0" smtClean="0"/>
              <a:t>Price</a:t>
            </a:r>
          </a:p>
          <a:p>
            <a:r>
              <a:rPr lang="en-US" dirty="0" smtClean="0"/>
              <a:t>Amount of memory (RAM)</a:t>
            </a:r>
          </a:p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Ease of use (subjective)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46994"/>
              </p:ext>
            </p:extLst>
          </p:nvPr>
        </p:nvGraphicFramePr>
        <p:xfrm>
          <a:off x="5680933" y="1477966"/>
          <a:ext cx="5530765" cy="4502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245"/>
                <a:gridCol w="1994702"/>
                <a:gridCol w="1986818"/>
              </a:tblGrid>
              <a:tr h="41986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Product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Raaspberry Pi 2 Model B+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BeagleBone Black Rev.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3.370" x 2.224"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3.4" x 2.15"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Broadcom BCM2836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AM3358BZCZ100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Clock 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900 MHz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GHz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 MB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Onbaord Flash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External Storage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86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Operating Voltage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230 - 800 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210 - 460 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Digital GPIO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Analog Inputs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I2C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Ethernet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10/100 RJ45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10/100 RJ45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HDMI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micro HDMI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8054" y="4324864"/>
            <a:ext cx="3781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Raspberry Pi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0483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929350"/>
            <a:ext cx="4100453" cy="1678823"/>
          </a:xfrm>
        </p:spPr>
        <p:txBody>
          <a:bodyPr/>
          <a:lstStyle/>
          <a:p>
            <a:r>
              <a:rPr lang="en-US" dirty="0" smtClean="0"/>
              <a:t>Overhead (Memory Usage)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Ease of Setup (subjective)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53819"/>
              </p:ext>
            </p:extLst>
          </p:nvPr>
        </p:nvGraphicFramePr>
        <p:xfrm>
          <a:off x="5400571" y="2641415"/>
          <a:ext cx="5937885" cy="1435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125"/>
                <a:gridCol w="1143000"/>
                <a:gridCol w="1200150"/>
                <a:gridCol w="183261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Apache Tomcat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Django on Apache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HTML/JavaScript on Apache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Idle Memory Consumption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~150 MB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20-30 MB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Python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HTML/JavaScript/PHP/Python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Ease of setup (5 = easiest)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4086" y="3987113"/>
            <a:ext cx="245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Django?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9187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 descr="http://blogs.msdn.com/blogfiles/ajoyk/WindowsLiveWriter/ApplicationArchitectureGuideLayerDiagram_129C8/image_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977" y="1614487"/>
            <a:ext cx="6227411" cy="3690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637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Mockup</a:t>
            </a:r>
            <a:endParaRPr lang="en-US" dirty="0"/>
          </a:p>
        </p:txBody>
      </p:sp>
      <p:pic>
        <p:nvPicPr>
          <p:cNvPr id="4" name="Picture 3" descr="C:\Users\jfl4577\Documents\Senior Design\Home T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4" y="1565747"/>
            <a:ext cx="5054523" cy="379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jfl4577\Documents\Senior Design\Usage T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40" y="1565747"/>
            <a:ext cx="5135687" cy="3797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945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Mockup cont.</a:t>
            </a:r>
            <a:endParaRPr lang="en-US" dirty="0"/>
          </a:p>
        </p:txBody>
      </p:sp>
      <p:pic>
        <p:nvPicPr>
          <p:cNvPr id="4" name="Picture 3" descr="C:\Users\jfl4577\Documents\Senior Design\Outlets Ta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31972"/>
            <a:ext cx="5112138" cy="377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jfl4577\Documents\Senior Design\Settings T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44" y="1531972"/>
            <a:ext cx="5370364" cy="3770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431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040320" cy="4195481"/>
          </a:xfrm>
        </p:spPr>
        <p:txBody>
          <a:bodyPr/>
          <a:lstStyle/>
          <a:p>
            <a:r>
              <a:rPr lang="en-US" dirty="0" smtClean="0"/>
              <a:t>Application Users</a:t>
            </a:r>
          </a:p>
          <a:p>
            <a:r>
              <a:rPr lang="en-US" dirty="0" smtClean="0"/>
              <a:t>Outlet Modules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Measurements</a:t>
            </a:r>
          </a:p>
          <a:p>
            <a:r>
              <a:rPr lang="en-US" dirty="0" smtClean="0"/>
              <a:t>Other Things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UI State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  <p:pic>
        <p:nvPicPr>
          <p:cNvPr id="3074" name="Picture 2" descr="DB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64" y="1388719"/>
            <a:ext cx="5399259" cy="435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858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671</TotalTime>
  <Words>341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Energy Management System</vt:lpstr>
      <vt:lpstr>Overview</vt:lpstr>
      <vt:lpstr>Marketing Requirements</vt:lpstr>
      <vt:lpstr>Embedded Platform</vt:lpstr>
      <vt:lpstr>Server/Framework</vt:lpstr>
      <vt:lpstr>Design</vt:lpstr>
      <vt:lpstr>UI Mockup</vt:lpstr>
      <vt:lpstr>UI Mockup cont.</vt:lpstr>
      <vt:lpstr>Database</vt:lpstr>
      <vt:lpstr>Testing</vt:lpstr>
      <vt:lpstr>Uncertainties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Management System</dc:title>
  <dc:creator>Jacob Lauzon</dc:creator>
  <cp:lastModifiedBy>JACOB LAUZON</cp:lastModifiedBy>
  <cp:revision>13</cp:revision>
  <dcterms:created xsi:type="dcterms:W3CDTF">2015-04-13T00:17:07Z</dcterms:created>
  <dcterms:modified xsi:type="dcterms:W3CDTF">2015-09-14T02:55:59Z</dcterms:modified>
</cp:coreProperties>
</file>