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80" r:id="rId6"/>
    <p:sldId id="270" r:id="rId7"/>
    <p:sldId id="272" r:id="rId8"/>
    <p:sldId id="282" r:id="rId9"/>
    <p:sldId id="283" r:id="rId10"/>
    <p:sldId id="284" r:id="rId11"/>
    <p:sldId id="294" r:id="rId12"/>
    <p:sldId id="281" r:id="rId13"/>
    <p:sldId id="285" r:id="rId14"/>
    <p:sldId id="287" r:id="rId15"/>
    <p:sldId id="292" r:id="rId16"/>
    <p:sldId id="293" r:id="rId17"/>
    <p:sldId id="274" r:id="rId18"/>
    <p:sldId id="291" r:id="rId19"/>
    <p:sldId id="286" r:id="rId20"/>
    <p:sldId id="289" r:id="rId21"/>
    <p:sldId id="290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AA628E-818D-4172-8849-E9A132228F9B}" v="22" dt="2023-09-15T22:19:07.073"/>
    <p1510:client id="{3B93D0BC-6384-4F37-BD52-F731083980FB}" v="2" dt="2023-09-17T02:59:11.621"/>
    <p1510:client id="{437FF4F6-939A-4995-A340-E05AE4FDD28D}" v="187" dt="2023-09-16T23:30:28.636"/>
    <p1510:client id="{510CA43D-CDF9-4658-99A4-2EE7F20016ED}" v="128" dt="2023-09-17T00:46:36.711"/>
    <p1510:client id="{5BC02D8E-6DE6-486D-B5D5-F908541B777F}" v="21" dt="2023-11-19T23:15:18.239"/>
    <p1510:client id="{6251871B-FB44-456C-B0CD-7A96CBC95B39}" v="301" dt="2023-11-20T00:08:10.343"/>
    <p1510:client id="{7B235020-8143-4554-B6C6-154BC37AC968}" v="4" dt="2023-09-16T18:01:56.755"/>
    <p1510:client id="{8381F965-CC47-4E29-BA3B-15ED0777B031}" v="131" dt="2023-09-17T01:17:21.047"/>
    <p1510:client id="{8A3FB071-173C-8741-9680-C957260A0B48}" v="31" dt="2023-09-16T01:03:03.608"/>
    <p1510:client id="{9857E062-0E97-4D7A-BB9C-1BAED544169D}" v="119" dt="2023-09-17T00:27:47.677"/>
    <p1510:client id="{D7F33BBE-D01D-46E9-A452-47C51DCC7088}" v="89" dt="2023-09-17T03:06:27.139"/>
    <p1510:client id="{D9BE6372-9ED2-4ED3-B1DD-FD1E38133FE8}" v="81" dt="2023-11-20T00:46:26.916"/>
    <p1510:client id="{E378838A-FA3F-4BA7-A639-C876CE9E861D}" v="2" dt="2023-09-16T00:44:53.215"/>
    <p1510:client id="{F08DB6C5-5173-4DD1-A580-546E35DD8C07}" v="1515" dt="2023-11-20T01:13:14.100"/>
    <p1510:client id="{F86556D4-E046-4236-8AAC-21BFB32BDA0B}" v="149" dt="2023-09-16T00:56:56.047"/>
    <p1510:client id="{FACF1722-1A6A-4D75-8E4A-F249412BAFA8}" v="33" dt="2023-11-19T22:34:42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Walker" userId="f993c845-d2ed-446d-a11f-19dedb6eeb7b" providerId="ADAL" clId="{8A3FB071-173C-8741-9680-C957260A0B48}"/>
    <pc:docChg chg="modSld">
      <pc:chgData name="Charles Walker" userId="f993c845-d2ed-446d-a11f-19dedb6eeb7b" providerId="ADAL" clId="{8A3FB071-173C-8741-9680-C957260A0B48}" dt="2023-09-16T01:03:03.608" v="26" actId="20577"/>
      <pc:docMkLst>
        <pc:docMk/>
      </pc:docMkLst>
      <pc:sldChg chg="modSp mod">
        <pc:chgData name="Charles Walker" userId="f993c845-d2ed-446d-a11f-19dedb6eeb7b" providerId="ADAL" clId="{8A3FB071-173C-8741-9680-C957260A0B48}" dt="2023-09-16T01:03:03.608" v="26" actId="20577"/>
        <pc:sldMkLst>
          <pc:docMk/>
          <pc:sldMk cId="3145564731" sldId="270"/>
        </pc:sldMkLst>
        <pc:spChg chg="mod">
          <ac:chgData name="Charles Walker" userId="f993c845-d2ed-446d-a11f-19dedb6eeb7b" providerId="ADAL" clId="{8A3FB071-173C-8741-9680-C957260A0B48}" dt="2023-09-16T01:03:03.608" v="26" actId="20577"/>
          <ac:spMkLst>
            <pc:docMk/>
            <pc:sldMk cId="3145564731" sldId="270"/>
            <ac:spMk id="3" creationId="{72ACA132-8A21-AEB6-C342-4D5C8016F6E9}"/>
          </ac:spMkLst>
        </pc:spChg>
      </pc:sldChg>
    </pc:docChg>
  </pc:docChgLst>
  <pc:docChgLst>
    <pc:chgData name="Ryan O'Connor" userId="S::roconno8@students.kennesaw.edu::02ea4f42-a01d-47f3-891f-73aad7db4824" providerId="AD" clId="Web-{57106F85-4CD3-4F04-994A-B74B1EDE1754}"/>
    <pc:docChg chg="addSld delSld modSld addMainMaster delMainMaster">
      <pc:chgData name="Ryan O'Connor" userId="S::roconno8@students.kennesaw.edu::02ea4f42-a01d-47f3-891f-73aad7db4824" providerId="AD" clId="Web-{57106F85-4CD3-4F04-994A-B74B1EDE1754}" dt="2023-09-13T17:02:43.191" v="11"/>
      <pc:docMkLst>
        <pc:docMk/>
      </pc:docMkLst>
      <pc:sldChg chg="addSp modSp mod setBg modClrScheme chgLayout">
        <pc:chgData name="Ryan O'Connor" userId="S::roconno8@students.kennesaw.edu::02ea4f42-a01d-47f3-891f-73aad7db4824" providerId="AD" clId="Web-{57106F85-4CD3-4F04-994A-B74B1EDE1754}" dt="2023-09-13T17:01:46.984" v="0"/>
        <pc:sldMkLst>
          <pc:docMk/>
          <pc:sldMk cId="109857222" sldId="256"/>
        </pc:sldMkLst>
        <pc:spChg chg="mod">
          <ac:chgData name="Ryan O'Connor" userId="S::roconno8@students.kennesaw.edu::02ea4f42-a01d-47f3-891f-73aad7db4824" providerId="AD" clId="Web-{57106F85-4CD3-4F04-994A-B74B1EDE1754}" dt="2023-09-13T17:01:46.984" v="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yan O'Connor" userId="S::roconno8@students.kennesaw.edu::02ea4f42-a01d-47f3-891f-73aad7db4824" providerId="AD" clId="Web-{57106F85-4CD3-4F04-994A-B74B1EDE1754}" dt="2023-09-13T17:01:46.984" v="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Ryan O'Connor" userId="S::roconno8@students.kennesaw.edu::02ea4f42-a01d-47f3-891f-73aad7db4824" providerId="AD" clId="Web-{57106F85-4CD3-4F04-994A-B74B1EDE1754}" dt="2023-09-13T17:01:46.984" v="0"/>
          <ac:spMkLst>
            <pc:docMk/>
            <pc:sldMk cId="109857222" sldId="256"/>
            <ac:spMk id="9" creationId="{4DA4374D-F270-4C02-88D7-B751FD9BD6BD}"/>
          </ac:spMkLst>
        </pc:spChg>
        <pc:spChg chg="add">
          <ac:chgData name="Ryan O'Connor" userId="S::roconno8@students.kennesaw.edu::02ea4f42-a01d-47f3-891f-73aad7db4824" providerId="AD" clId="Web-{57106F85-4CD3-4F04-994A-B74B1EDE1754}" dt="2023-09-13T17:01:46.984" v="0"/>
          <ac:spMkLst>
            <pc:docMk/>
            <pc:sldMk cId="109857222" sldId="256"/>
            <ac:spMk id="11" creationId="{1ACA2EA0-FFD3-42EC-9406-B595015ED96E}"/>
          </ac:spMkLst>
        </pc:spChg>
        <pc:spChg chg="add">
          <ac:chgData name="Ryan O'Connor" userId="S::roconno8@students.kennesaw.edu::02ea4f42-a01d-47f3-891f-73aad7db4824" providerId="AD" clId="Web-{57106F85-4CD3-4F04-994A-B74B1EDE1754}" dt="2023-09-13T17:01:46.984" v="0"/>
          <ac:spMkLst>
            <pc:docMk/>
            <pc:sldMk cId="109857222" sldId="256"/>
            <ac:spMk id="13" creationId="{D5288BCE-665C-472A-8C43-664BCFA31E43}"/>
          </ac:spMkLst>
        </pc:spChg>
        <pc:spChg chg="add">
          <ac:chgData name="Ryan O'Connor" userId="S::roconno8@students.kennesaw.edu::02ea4f42-a01d-47f3-891f-73aad7db4824" providerId="AD" clId="Web-{57106F85-4CD3-4F04-994A-B74B1EDE1754}" dt="2023-09-13T17:01:46.984" v="0"/>
          <ac:spMkLst>
            <pc:docMk/>
            <pc:sldMk cId="109857222" sldId="256"/>
            <ac:spMk id="15" creationId="{46C57131-53A7-4C1A-BEA8-25F06A06AD29}"/>
          </ac:spMkLst>
        </pc:spChg>
        <pc:picChg chg="add">
          <ac:chgData name="Ryan O'Connor" userId="S::roconno8@students.kennesaw.edu::02ea4f42-a01d-47f3-891f-73aad7db4824" providerId="AD" clId="Web-{57106F85-4CD3-4F04-994A-B74B1EDE1754}" dt="2023-09-13T17:01:46.984" v="0"/>
          <ac:picMkLst>
            <pc:docMk/>
            <pc:sldMk cId="109857222" sldId="256"/>
            <ac:picMk id="4" creationId="{F8839308-B777-DF43-FDF9-FC170EFD525A}"/>
          </ac:picMkLst>
        </pc:picChg>
      </pc:sldChg>
      <pc:sldChg chg="addSp modSp new del mod setBg">
        <pc:chgData name="Ryan O'Connor" userId="S::roconno8@students.kennesaw.edu::02ea4f42-a01d-47f3-891f-73aad7db4824" providerId="AD" clId="Web-{57106F85-4CD3-4F04-994A-B74B1EDE1754}" dt="2023-09-13T17:02:43.191" v="11"/>
        <pc:sldMkLst>
          <pc:docMk/>
          <pc:sldMk cId="2546333135" sldId="257"/>
        </pc:sldMkLst>
        <pc:spChg chg="mod">
          <ac:chgData name="Ryan O'Connor" userId="S::roconno8@students.kennesaw.edu::02ea4f42-a01d-47f3-891f-73aad7db4824" providerId="AD" clId="Web-{57106F85-4CD3-4F04-994A-B74B1EDE1754}" dt="2023-09-13T17:02:27.455" v="10"/>
          <ac:spMkLst>
            <pc:docMk/>
            <pc:sldMk cId="2546333135" sldId="257"/>
            <ac:spMk id="2" creationId="{EE8B54BF-896F-E9F5-0053-077CA99B0400}"/>
          </ac:spMkLst>
        </pc:spChg>
        <pc:spChg chg="mod">
          <ac:chgData name="Ryan O'Connor" userId="S::roconno8@students.kennesaw.edu::02ea4f42-a01d-47f3-891f-73aad7db4824" providerId="AD" clId="Web-{57106F85-4CD3-4F04-994A-B74B1EDE1754}" dt="2023-09-13T17:02:27.455" v="10"/>
          <ac:spMkLst>
            <pc:docMk/>
            <pc:sldMk cId="2546333135" sldId="257"/>
            <ac:spMk id="3" creationId="{E2966631-5B68-FCEA-0D59-74082A039E6E}"/>
          </ac:spMkLst>
        </pc:spChg>
        <pc:spChg chg="add">
          <ac:chgData name="Ryan O'Connor" userId="S::roconno8@students.kennesaw.edu::02ea4f42-a01d-47f3-891f-73aad7db4824" providerId="AD" clId="Web-{57106F85-4CD3-4F04-994A-B74B1EDE1754}" dt="2023-09-13T17:02:27.455" v="10"/>
          <ac:spMkLst>
            <pc:docMk/>
            <pc:sldMk cId="2546333135" sldId="257"/>
            <ac:spMk id="8" creationId="{DAF1966E-FD40-4A4A-B61B-C4DF7FA05F06}"/>
          </ac:spMkLst>
        </pc:spChg>
        <pc:spChg chg="add">
          <ac:chgData name="Ryan O'Connor" userId="S::roconno8@students.kennesaw.edu::02ea4f42-a01d-47f3-891f-73aad7db4824" providerId="AD" clId="Web-{57106F85-4CD3-4F04-994A-B74B1EDE1754}" dt="2023-09-13T17:02:27.455" v="10"/>
          <ac:spMkLst>
            <pc:docMk/>
            <pc:sldMk cId="2546333135" sldId="257"/>
            <ac:spMk id="10" creationId="{047BFA19-D45E-416B-A404-7AF2F3F27017}"/>
          </ac:spMkLst>
        </pc:spChg>
        <pc:spChg chg="add">
          <ac:chgData name="Ryan O'Connor" userId="S::roconno8@students.kennesaw.edu::02ea4f42-a01d-47f3-891f-73aad7db4824" providerId="AD" clId="Web-{57106F85-4CD3-4F04-994A-B74B1EDE1754}" dt="2023-09-13T17:02:27.455" v="10"/>
          <ac:spMkLst>
            <pc:docMk/>
            <pc:sldMk cId="2546333135" sldId="257"/>
            <ac:spMk id="12" creationId="{8E0105E7-23DB-4CF2-8258-FF47C7620F6E}"/>
          </ac:spMkLst>
        </pc:spChg>
        <pc:spChg chg="add">
          <ac:chgData name="Ryan O'Connor" userId="S::roconno8@students.kennesaw.edu::02ea4f42-a01d-47f3-891f-73aad7db4824" providerId="AD" clId="Web-{57106F85-4CD3-4F04-994A-B74B1EDE1754}" dt="2023-09-13T17:02:27.455" v="10"/>
          <ac:spMkLst>
            <pc:docMk/>
            <pc:sldMk cId="2546333135" sldId="257"/>
            <ac:spMk id="14" creationId="{074B4F7D-14B2-478B-8BF5-01E4E0C5D263}"/>
          </ac:spMkLst>
        </pc:spChg>
      </pc:sldChg>
      <pc:sldChg chg="new">
        <pc:chgData name="Ryan O'Connor" userId="S::roconno8@students.kennesaw.edu::02ea4f42-a01d-47f3-891f-73aad7db4824" providerId="AD" clId="Web-{57106F85-4CD3-4F04-994A-B74B1EDE1754}" dt="2023-09-13T17:02:02.938" v="2"/>
        <pc:sldMkLst>
          <pc:docMk/>
          <pc:sldMk cId="2544562433" sldId="258"/>
        </pc:sldMkLst>
      </pc:sldChg>
      <pc:sldChg chg="new">
        <pc:chgData name="Ryan O'Connor" userId="S::roconno8@students.kennesaw.edu::02ea4f42-a01d-47f3-891f-73aad7db4824" providerId="AD" clId="Web-{57106F85-4CD3-4F04-994A-B74B1EDE1754}" dt="2023-09-13T17:02:03.751" v="3"/>
        <pc:sldMkLst>
          <pc:docMk/>
          <pc:sldMk cId="1086332405" sldId="259"/>
        </pc:sldMkLst>
      </pc:sldChg>
      <pc:sldChg chg="new">
        <pc:chgData name="Ryan O'Connor" userId="S::roconno8@students.kennesaw.edu::02ea4f42-a01d-47f3-891f-73aad7db4824" providerId="AD" clId="Web-{57106F85-4CD3-4F04-994A-B74B1EDE1754}" dt="2023-09-13T17:02:04.516" v="4"/>
        <pc:sldMkLst>
          <pc:docMk/>
          <pc:sldMk cId="2951744273" sldId="260"/>
        </pc:sldMkLst>
      </pc:sldChg>
      <pc:sldChg chg="new">
        <pc:chgData name="Ryan O'Connor" userId="S::roconno8@students.kennesaw.edu::02ea4f42-a01d-47f3-891f-73aad7db4824" providerId="AD" clId="Web-{57106F85-4CD3-4F04-994A-B74B1EDE1754}" dt="2023-09-13T17:02:05.048" v="5"/>
        <pc:sldMkLst>
          <pc:docMk/>
          <pc:sldMk cId="1146945879" sldId="261"/>
        </pc:sldMkLst>
      </pc:sldChg>
      <pc:sldChg chg="new">
        <pc:chgData name="Ryan O'Connor" userId="S::roconno8@students.kennesaw.edu::02ea4f42-a01d-47f3-891f-73aad7db4824" providerId="AD" clId="Web-{57106F85-4CD3-4F04-994A-B74B1EDE1754}" dt="2023-09-13T17:02:05.688" v="6"/>
        <pc:sldMkLst>
          <pc:docMk/>
          <pc:sldMk cId="260549853" sldId="262"/>
        </pc:sldMkLst>
      </pc:sldChg>
      <pc:sldChg chg="new">
        <pc:chgData name="Ryan O'Connor" userId="S::roconno8@students.kennesaw.edu::02ea4f42-a01d-47f3-891f-73aad7db4824" providerId="AD" clId="Web-{57106F85-4CD3-4F04-994A-B74B1EDE1754}" dt="2023-09-13T17:02:06.485" v="7"/>
        <pc:sldMkLst>
          <pc:docMk/>
          <pc:sldMk cId="3508485156" sldId="263"/>
        </pc:sldMkLst>
      </pc:sldChg>
      <pc:sldChg chg="new">
        <pc:chgData name="Ryan O'Connor" userId="S::roconno8@students.kennesaw.edu::02ea4f42-a01d-47f3-891f-73aad7db4824" providerId="AD" clId="Web-{57106F85-4CD3-4F04-994A-B74B1EDE1754}" dt="2023-09-13T17:02:07.001" v="8"/>
        <pc:sldMkLst>
          <pc:docMk/>
          <pc:sldMk cId="663991416" sldId="264"/>
        </pc:sldMkLst>
      </pc:sldChg>
      <pc:sldChg chg="new">
        <pc:chgData name="Ryan O'Connor" userId="S::roconno8@students.kennesaw.edu::02ea4f42-a01d-47f3-891f-73aad7db4824" providerId="AD" clId="Web-{57106F85-4CD3-4F04-994A-B74B1EDE1754}" dt="2023-09-13T17:02:07.516" v="9"/>
        <pc:sldMkLst>
          <pc:docMk/>
          <pc:sldMk cId="1954558904" sldId="265"/>
        </pc:sldMkLst>
      </pc:sldChg>
      <pc:sldMasterChg chg="del delSldLayout">
        <pc:chgData name="Ryan O'Connor" userId="S::roconno8@students.kennesaw.edu::02ea4f42-a01d-47f3-891f-73aad7db4824" providerId="AD" clId="Web-{57106F85-4CD3-4F04-994A-B74B1EDE1754}" dt="2023-09-13T17:01:46.984" v="0"/>
        <pc:sldMasterMkLst>
          <pc:docMk/>
          <pc:sldMasterMk cId="2460954070" sldId="2147483660"/>
        </pc:sldMasterMkLst>
        <pc:sldLayoutChg chg="del">
          <pc:chgData name="Ryan O'Connor" userId="S::roconno8@students.kennesaw.edu::02ea4f42-a01d-47f3-891f-73aad7db4824" providerId="AD" clId="Web-{57106F85-4CD3-4F04-994A-B74B1EDE1754}" dt="2023-09-13T17:01:46.98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Ryan O'Connor" userId="S::roconno8@students.kennesaw.edu::02ea4f42-a01d-47f3-891f-73aad7db4824" providerId="AD" clId="Web-{57106F85-4CD3-4F04-994A-B74B1EDE1754}" dt="2023-09-13T17:01:46.98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Ryan O'Connor" userId="S::roconno8@students.kennesaw.edu::02ea4f42-a01d-47f3-891f-73aad7db4824" providerId="AD" clId="Web-{57106F85-4CD3-4F04-994A-B74B1EDE1754}" dt="2023-09-13T17:01:46.98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Ryan O'Connor" userId="S::roconno8@students.kennesaw.edu::02ea4f42-a01d-47f3-891f-73aad7db4824" providerId="AD" clId="Web-{57106F85-4CD3-4F04-994A-B74B1EDE1754}" dt="2023-09-13T17:01:46.98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Ryan O'Connor" userId="S::roconno8@students.kennesaw.edu::02ea4f42-a01d-47f3-891f-73aad7db4824" providerId="AD" clId="Web-{57106F85-4CD3-4F04-994A-B74B1EDE1754}" dt="2023-09-13T17:01:46.98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Ryan O'Connor" userId="S::roconno8@students.kennesaw.edu::02ea4f42-a01d-47f3-891f-73aad7db4824" providerId="AD" clId="Web-{57106F85-4CD3-4F04-994A-B74B1EDE1754}" dt="2023-09-13T17:01:46.98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Ryan O'Connor" userId="S::roconno8@students.kennesaw.edu::02ea4f42-a01d-47f3-891f-73aad7db4824" providerId="AD" clId="Web-{57106F85-4CD3-4F04-994A-B74B1EDE1754}" dt="2023-09-13T17:01:46.98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Ryan O'Connor" userId="S::roconno8@students.kennesaw.edu::02ea4f42-a01d-47f3-891f-73aad7db4824" providerId="AD" clId="Web-{57106F85-4CD3-4F04-994A-B74B1EDE1754}" dt="2023-09-13T17:01:46.98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Ryan O'Connor" userId="S::roconno8@students.kennesaw.edu::02ea4f42-a01d-47f3-891f-73aad7db4824" providerId="AD" clId="Web-{57106F85-4CD3-4F04-994A-B74B1EDE1754}" dt="2023-09-13T17:01:46.98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Ryan O'Connor" userId="S::roconno8@students.kennesaw.edu::02ea4f42-a01d-47f3-891f-73aad7db4824" providerId="AD" clId="Web-{57106F85-4CD3-4F04-994A-B74B1EDE1754}" dt="2023-09-13T17:01:46.98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Ryan O'Connor" userId="S::roconno8@students.kennesaw.edu::02ea4f42-a01d-47f3-891f-73aad7db4824" providerId="AD" clId="Web-{57106F85-4CD3-4F04-994A-B74B1EDE1754}" dt="2023-09-13T17:01:46.98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replId addSldLayout">
        <pc:chgData name="Ryan O'Connor" userId="S::roconno8@students.kennesaw.edu::02ea4f42-a01d-47f3-891f-73aad7db4824" providerId="AD" clId="Web-{57106F85-4CD3-4F04-994A-B74B1EDE1754}" dt="2023-09-13T17:01:46.984" v="0"/>
        <pc:sldMasterMkLst>
          <pc:docMk/>
          <pc:sldMasterMk cId="3544339668" sldId="2147483672"/>
        </pc:sldMasterMkLst>
        <pc:sldLayoutChg chg="add">
          <pc:chgData name="Ryan O'Connor" userId="S::roconno8@students.kennesaw.edu::02ea4f42-a01d-47f3-891f-73aad7db4824" providerId="AD" clId="Web-{57106F85-4CD3-4F04-994A-B74B1EDE1754}" dt="2023-09-13T17:01:46.984" v="0"/>
          <pc:sldLayoutMkLst>
            <pc:docMk/>
            <pc:sldMasterMk cId="3544339668" sldId="2147483672"/>
            <pc:sldLayoutMk cId="3053602239" sldId="2147483673"/>
          </pc:sldLayoutMkLst>
        </pc:sldLayoutChg>
        <pc:sldLayoutChg chg="add replId">
          <pc:chgData name="Ryan O'Connor" userId="S::roconno8@students.kennesaw.edu::02ea4f42-a01d-47f3-891f-73aad7db4824" providerId="AD" clId="Web-{57106F85-4CD3-4F04-994A-B74B1EDE1754}" dt="2023-09-13T17:01:46.984" v="0"/>
          <pc:sldLayoutMkLst>
            <pc:docMk/>
            <pc:sldMasterMk cId="3544339668" sldId="2147483672"/>
            <pc:sldLayoutMk cId="1200007336" sldId="2147483674"/>
          </pc:sldLayoutMkLst>
        </pc:sldLayoutChg>
        <pc:sldLayoutChg chg="add replId">
          <pc:chgData name="Ryan O'Connor" userId="S::roconno8@students.kennesaw.edu::02ea4f42-a01d-47f3-891f-73aad7db4824" providerId="AD" clId="Web-{57106F85-4CD3-4F04-994A-B74B1EDE1754}" dt="2023-09-13T17:01:46.984" v="0"/>
          <pc:sldLayoutMkLst>
            <pc:docMk/>
            <pc:sldMasterMk cId="3544339668" sldId="2147483672"/>
            <pc:sldLayoutMk cId="2412999872" sldId="2147483675"/>
          </pc:sldLayoutMkLst>
        </pc:sldLayoutChg>
        <pc:sldLayoutChg chg="add replId">
          <pc:chgData name="Ryan O'Connor" userId="S::roconno8@students.kennesaw.edu::02ea4f42-a01d-47f3-891f-73aad7db4824" providerId="AD" clId="Web-{57106F85-4CD3-4F04-994A-B74B1EDE1754}" dt="2023-09-13T17:01:46.984" v="0"/>
          <pc:sldLayoutMkLst>
            <pc:docMk/>
            <pc:sldMasterMk cId="3544339668" sldId="2147483672"/>
            <pc:sldLayoutMk cId="968885994" sldId="2147483676"/>
          </pc:sldLayoutMkLst>
        </pc:sldLayoutChg>
        <pc:sldLayoutChg chg="add replId">
          <pc:chgData name="Ryan O'Connor" userId="S::roconno8@students.kennesaw.edu::02ea4f42-a01d-47f3-891f-73aad7db4824" providerId="AD" clId="Web-{57106F85-4CD3-4F04-994A-B74B1EDE1754}" dt="2023-09-13T17:01:46.984" v="0"/>
          <pc:sldLayoutMkLst>
            <pc:docMk/>
            <pc:sldMasterMk cId="3544339668" sldId="2147483672"/>
            <pc:sldLayoutMk cId="694867365" sldId="2147483677"/>
          </pc:sldLayoutMkLst>
        </pc:sldLayoutChg>
        <pc:sldLayoutChg chg="add replId">
          <pc:chgData name="Ryan O'Connor" userId="S::roconno8@students.kennesaw.edu::02ea4f42-a01d-47f3-891f-73aad7db4824" providerId="AD" clId="Web-{57106F85-4CD3-4F04-994A-B74B1EDE1754}" dt="2023-09-13T17:01:46.984" v="0"/>
          <pc:sldLayoutMkLst>
            <pc:docMk/>
            <pc:sldMasterMk cId="3544339668" sldId="2147483672"/>
            <pc:sldLayoutMk cId="3447276463" sldId="2147483678"/>
          </pc:sldLayoutMkLst>
        </pc:sldLayoutChg>
        <pc:sldLayoutChg chg="add replId">
          <pc:chgData name="Ryan O'Connor" userId="S::roconno8@students.kennesaw.edu::02ea4f42-a01d-47f3-891f-73aad7db4824" providerId="AD" clId="Web-{57106F85-4CD3-4F04-994A-B74B1EDE1754}" dt="2023-09-13T17:01:46.984" v="0"/>
          <pc:sldLayoutMkLst>
            <pc:docMk/>
            <pc:sldMasterMk cId="3544339668" sldId="2147483672"/>
            <pc:sldLayoutMk cId="1097312476" sldId="2147483679"/>
          </pc:sldLayoutMkLst>
        </pc:sldLayoutChg>
        <pc:sldLayoutChg chg="add replId">
          <pc:chgData name="Ryan O'Connor" userId="S::roconno8@students.kennesaw.edu::02ea4f42-a01d-47f3-891f-73aad7db4824" providerId="AD" clId="Web-{57106F85-4CD3-4F04-994A-B74B1EDE1754}" dt="2023-09-13T17:01:46.984" v="0"/>
          <pc:sldLayoutMkLst>
            <pc:docMk/>
            <pc:sldMasterMk cId="3544339668" sldId="2147483672"/>
            <pc:sldLayoutMk cId="2822886439" sldId="2147483680"/>
          </pc:sldLayoutMkLst>
        </pc:sldLayoutChg>
        <pc:sldLayoutChg chg="add replId">
          <pc:chgData name="Ryan O'Connor" userId="S::roconno8@students.kennesaw.edu::02ea4f42-a01d-47f3-891f-73aad7db4824" providerId="AD" clId="Web-{57106F85-4CD3-4F04-994A-B74B1EDE1754}" dt="2023-09-13T17:01:46.984" v="0"/>
          <pc:sldLayoutMkLst>
            <pc:docMk/>
            <pc:sldMasterMk cId="3544339668" sldId="2147483672"/>
            <pc:sldLayoutMk cId="3217007157" sldId="2147483681"/>
          </pc:sldLayoutMkLst>
        </pc:sldLayoutChg>
        <pc:sldLayoutChg chg="add replId">
          <pc:chgData name="Ryan O'Connor" userId="S::roconno8@students.kennesaw.edu::02ea4f42-a01d-47f3-891f-73aad7db4824" providerId="AD" clId="Web-{57106F85-4CD3-4F04-994A-B74B1EDE1754}" dt="2023-09-13T17:01:46.984" v="0"/>
          <pc:sldLayoutMkLst>
            <pc:docMk/>
            <pc:sldMasterMk cId="3544339668" sldId="2147483672"/>
            <pc:sldLayoutMk cId="1813398501" sldId="2147483682"/>
          </pc:sldLayoutMkLst>
        </pc:sldLayoutChg>
        <pc:sldLayoutChg chg="add replId">
          <pc:chgData name="Ryan O'Connor" userId="S::roconno8@students.kennesaw.edu::02ea4f42-a01d-47f3-891f-73aad7db4824" providerId="AD" clId="Web-{57106F85-4CD3-4F04-994A-B74B1EDE1754}" dt="2023-09-13T17:01:46.984" v="0"/>
          <pc:sldLayoutMkLst>
            <pc:docMk/>
            <pc:sldMasterMk cId="3544339668" sldId="2147483672"/>
            <pc:sldLayoutMk cId="1099845310" sldId="2147483683"/>
          </pc:sldLayoutMkLst>
        </pc:sldLayoutChg>
      </pc:sldMasterChg>
    </pc:docChg>
  </pc:docChgLst>
  <pc:docChgLst>
    <pc:chgData name="Ryan O'Connor" userId="S::roconno8@students.kennesaw.edu::02ea4f42-a01d-47f3-891f-73aad7db4824" providerId="AD" clId="Web-{F08DB6C5-5173-4DD1-A580-546E35DD8C07}"/>
    <pc:docChg chg="addSld delSld modSld sldOrd">
      <pc:chgData name="Ryan O'Connor" userId="S::roconno8@students.kennesaw.edu::02ea4f42-a01d-47f3-891f-73aad7db4824" providerId="AD" clId="Web-{F08DB6C5-5173-4DD1-A580-546E35DD8C07}" dt="2023-11-20T01:13:11.819" v="1512" actId="14100"/>
      <pc:docMkLst>
        <pc:docMk/>
      </pc:docMkLst>
      <pc:sldChg chg="addSp delSp modSp">
        <pc:chgData name="Ryan O'Connor" userId="S::roconno8@students.kennesaw.edu::02ea4f42-a01d-47f3-891f-73aad7db4824" providerId="AD" clId="Web-{F08DB6C5-5173-4DD1-A580-546E35DD8C07}" dt="2023-11-20T00:36:27.964" v="155" actId="20577"/>
        <pc:sldMkLst>
          <pc:docMk/>
          <pc:sldMk cId="2237890970" sldId="272"/>
        </pc:sldMkLst>
        <pc:spChg chg="mod">
          <ac:chgData name="Ryan O'Connor" userId="S::roconno8@students.kennesaw.edu::02ea4f42-a01d-47f3-891f-73aad7db4824" providerId="AD" clId="Web-{F08DB6C5-5173-4DD1-A580-546E35DD8C07}" dt="2023-11-20T00:36:27.964" v="155" actId="20577"/>
          <ac:spMkLst>
            <pc:docMk/>
            <pc:sldMk cId="2237890970" sldId="272"/>
            <ac:spMk id="2" creationId="{F39E97E8-5DBC-B4D2-C1D4-74316466249B}"/>
          </ac:spMkLst>
        </pc:spChg>
        <pc:spChg chg="mod">
          <ac:chgData name="Ryan O'Connor" userId="S::roconno8@students.kennesaw.edu::02ea4f42-a01d-47f3-891f-73aad7db4824" providerId="AD" clId="Web-{F08DB6C5-5173-4DD1-A580-546E35DD8C07}" dt="2023-11-20T00:36:18.698" v="143"/>
          <ac:spMkLst>
            <pc:docMk/>
            <pc:sldMk cId="2237890970" sldId="272"/>
            <ac:spMk id="3" creationId="{D0A6AA0A-A6C1-2FDF-61A8-DABAA5C5991B}"/>
          </ac:spMkLst>
        </pc:spChg>
        <pc:spChg chg="del">
          <ac:chgData name="Ryan O'Connor" userId="S::roconno8@students.kennesaw.edu::02ea4f42-a01d-47f3-891f-73aad7db4824" providerId="AD" clId="Web-{F08DB6C5-5173-4DD1-A580-546E35DD8C07}" dt="2023-11-20T00:36:18.698" v="143"/>
          <ac:spMkLst>
            <pc:docMk/>
            <pc:sldMk cId="2237890970" sldId="272"/>
            <ac:spMk id="26" creationId="{385E1BDC-A9B0-4A87-82E3-F3187F69A802}"/>
          </ac:spMkLst>
        </pc:spChg>
        <pc:spChg chg="del">
          <ac:chgData name="Ryan O'Connor" userId="S::roconno8@students.kennesaw.edu::02ea4f42-a01d-47f3-891f-73aad7db4824" providerId="AD" clId="Web-{F08DB6C5-5173-4DD1-A580-546E35DD8C07}" dt="2023-11-20T00:36:18.698" v="143"/>
          <ac:spMkLst>
            <pc:docMk/>
            <pc:sldMk cId="2237890970" sldId="272"/>
            <ac:spMk id="27" creationId="{0990C621-3B8B-4820-8328-D47EF7CE823C}"/>
          </ac:spMkLst>
        </pc:spChg>
        <pc:spChg chg="del">
          <ac:chgData name="Ryan O'Connor" userId="S::roconno8@students.kennesaw.edu::02ea4f42-a01d-47f3-891f-73aad7db4824" providerId="AD" clId="Web-{F08DB6C5-5173-4DD1-A580-546E35DD8C07}" dt="2023-11-20T00:36:18.698" v="143"/>
          <ac:spMkLst>
            <pc:docMk/>
            <pc:sldMk cId="2237890970" sldId="272"/>
            <ac:spMk id="28" creationId="{C1A2385B-1D2A-4E17-84FA-6CB7F0AAE473}"/>
          </ac:spMkLst>
        </pc:spChg>
        <pc:spChg chg="del">
          <ac:chgData name="Ryan O'Connor" userId="S::roconno8@students.kennesaw.edu::02ea4f42-a01d-47f3-891f-73aad7db4824" providerId="AD" clId="Web-{F08DB6C5-5173-4DD1-A580-546E35DD8C07}" dt="2023-11-20T00:36:18.698" v="143"/>
          <ac:spMkLst>
            <pc:docMk/>
            <pc:sldMk cId="2237890970" sldId="272"/>
            <ac:spMk id="29" creationId="{5E791F2F-79DB-4CC0-9FA1-001E3E91E8B7}"/>
          </ac:spMkLst>
        </pc:spChg>
        <pc:spChg chg="add">
          <ac:chgData name="Ryan O'Connor" userId="S::roconno8@students.kennesaw.edu::02ea4f42-a01d-47f3-891f-73aad7db4824" providerId="AD" clId="Web-{F08DB6C5-5173-4DD1-A580-546E35DD8C07}" dt="2023-11-20T00:36:18.698" v="143"/>
          <ac:spMkLst>
            <pc:docMk/>
            <pc:sldMk cId="2237890970" sldId="272"/>
            <ac:spMk id="34" creationId="{0288C6B4-AFC3-407F-A595-EFFD38D4CCAF}"/>
          </ac:spMkLst>
        </pc:spChg>
        <pc:spChg chg="add">
          <ac:chgData name="Ryan O'Connor" userId="S::roconno8@students.kennesaw.edu::02ea4f42-a01d-47f3-891f-73aad7db4824" providerId="AD" clId="Web-{F08DB6C5-5173-4DD1-A580-546E35DD8C07}" dt="2023-11-20T00:36:18.698" v="143"/>
          <ac:spMkLst>
            <pc:docMk/>
            <pc:sldMk cId="2237890970" sldId="272"/>
            <ac:spMk id="36" creationId="{CF236821-17FE-429B-8D2C-08E13A64EA40}"/>
          </ac:spMkLst>
        </pc:spChg>
        <pc:spChg chg="add">
          <ac:chgData name="Ryan O'Connor" userId="S::roconno8@students.kennesaw.edu::02ea4f42-a01d-47f3-891f-73aad7db4824" providerId="AD" clId="Web-{F08DB6C5-5173-4DD1-A580-546E35DD8C07}" dt="2023-11-20T00:36:18.698" v="143"/>
          <ac:spMkLst>
            <pc:docMk/>
            <pc:sldMk cId="2237890970" sldId="272"/>
            <ac:spMk id="38" creationId="{C0BDBCD2-E081-43AB-9119-C55465E59757}"/>
          </ac:spMkLst>
        </pc:spChg>
        <pc:spChg chg="add">
          <ac:chgData name="Ryan O'Connor" userId="S::roconno8@students.kennesaw.edu::02ea4f42-a01d-47f3-891f-73aad7db4824" providerId="AD" clId="Web-{F08DB6C5-5173-4DD1-A580-546E35DD8C07}" dt="2023-11-20T00:36:18.698" v="143"/>
          <ac:spMkLst>
            <pc:docMk/>
            <pc:sldMk cId="2237890970" sldId="272"/>
            <ac:spMk id="40" creationId="{98E79BE4-34FE-485A-98A5-92CE8F7C4743}"/>
          </ac:spMkLst>
        </pc:spChg>
        <pc:spChg chg="add">
          <ac:chgData name="Ryan O'Connor" userId="S::roconno8@students.kennesaw.edu::02ea4f42-a01d-47f3-891f-73aad7db4824" providerId="AD" clId="Web-{F08DB6C5-5173-4DD1-A580-546E35DD8C07}" dt="2023-11-20T00:36:18.698" v="143"/>
          <ac:spMkLst>
            <pc:docMk/>
            <pc:sldMk cId="2237890970" sldId="272"/>
            <ac:spMk id="42" creationId="{7A5F0580-5EE9-419F-96EE-B6529EF6E7D0}"/>
          </ac:spMkLst>
        </pc:spChg>
        <pc:picChg chg="mod">
          <ac:chgData name="Ryan O'Connor" userId="S::roconno8@students.kennesaw.edu::02ea4f42-a01d-47f3-891f-73aad7db4824" providerId="AD" clId="Web-{F08DB6C5-5173-4DD1-A580-546E35DD8C07}" dt="2023-11-20T00:36:18.698" v="143"/>
          <ac:picMkLst>
            <pc:docMk/>
            <pc:sldMk cId="2237890970" sldId="272"/>
            <ac:picMk id="4" creationId="{062A62BD-3F34-3A76-A9B3-0FADBB287322}"/>
          </ac:picMkLst>
        </pc:picChg>
        <pc:picChg chg="del">
          <ac:chgData name="Ryan O'Connor" userId="S::roconno8@students.kennesaw.edu::02ea4f42-a01d-47f3-891f-73aad7db4824" providerId="AD" clId="Web-{F08DB6C5-5173-4DD1-A580-546E35DD8C07}" dt="2023-11-20T00:35:51.572" v="139"/>
          <ac:picMkLst>
            <pc:docMk/>
            <pc:sldMk cId="2237890970" sldId="272"/>
            <ac:picMk id="5" creationId="{4E39FEBF-EF4A-3980-00FA-22A71F802CA0}"/>
          </ac:picMkLst>
        </pc:picChg>
      </pc:sldChg>
      <pc:sldChg chg="del">
        <pc:chgData name="Ryan O'Connor" userId="S::roconno8@students.kennesaw.edu::02ea4f42-a01d-47f3-891f-73aad7db4824" providerId="AD" clId="Web-{F08DB6C5-5173-4DD1-A580-546E35DD8C07}" dt="2023-11-20T00:40:18.079" v="230"/>
        <pc:sldMkLst>
          <pc:docMk/>
          <pc:sldMk cId="3302311615" sldId="273"/>
        </pc:sldMkLst>
      </pc:sldChg>
      <pc:sldChg chg="addSp delSp modSp">
        <pc:chgData name="Ryan O'Connor" userId="S::roconno8@students.kennesaw.edu::02ea4f42-a01d-47f3-891f-73aad7db4824" providerId="AD" clId="Web-{F08DB6C5-5173-4DD1-A580-546E35DD8C07}" dt="2023-11-20T00:43:39.241" v="402" actId="1076"/>
        <pc:sldMkLst>
          <pc:docMk/>
          <pc:sldMk cId="633576147" sldId="274"/>
        </pc:sldMkLst>
        <pc:spChg chg="mod">
          <ac:chgData name="Ryan O'Connor" userId="S::roconno8@students.kennesaw.edu::02ea4f42-a01d-47f3-891f-73aad7db4824" providerId="AD" clId="Web-{F08DB6C5-5173-4DD1-A580-546E35DD8C07}" dt="2023-11-20T00:43:21.803" v="398"/>
          <ac:spMkLst>
            <pc:docMk/>
            <pc:sldMk cId="633576147" sldId="274"/>
            <ac:spMk id="2" creationId="{F39E97E8-5DBC-B4D2-C1D4-74316466249B}"/>
          </ac:spMkLst>
        </pc:spChg>
        <pc:spChg chg="mod">
          <ac:chgData name="Ryan O'Connor" userId="S::roconno8@students.kennesaw.edu::02ea4f42-a01d-47f3-891f-73aad7db4824" providerId="AD" clId="Web-{F08DB6C5-5173-4DD1-A580-546E35DD8C07}" dt="2023-11-20T00:43:25.678" v="399" actId="20577"/>
          <ac:spMkLst>
            <pc:docMk/>
            <pc:sldMk cId="633576147" sldId="274"/>
            <ac:spMk id="3" creationId="{D0A6AA0A-A6C1-2FDF-61A8-DABAA5C5991B}"/>
          </ac:spMkLst>
        </pc:spChg>
        <pc:spChg chg="del">
          <ac:chgData name="Ryan O'Connor" userId="S::roconno8@students.kennesaw.edu::02ea4f42-a01d-47f3-891f-73aad7db4824" providerId="AD" clId="Web-{F08DB6C5-5173-4DD1-A580-546E35DD8C07}" dt="2023-11-20T00:43:21.803" v="398"/>
          <ac:spMkLst>
            <pc:docMk/>
            <pc:sldMk cId="633576147" sldId="274"/>
            <ac:spMk id="22" creationId="{84ECDE7A-6944-466D-8FFE-149A29BA6BAE}"/>
          </ac:spMkLst>
        </pc:spChg>
        <pc:spChg chg="del">
          <ac:chgData name="Ryan O'Connor" userId="S::roconno8@students.kennesaw.edu::02ea4f42-a01d-47f3-891f-73aad7db4824" providerId="AD" clId="Web-{F08DB6C5-5173-4DD1-A580-546E35DD8C07}" dt="2023-11-20T00:43:21.803" v="398"/>
          <ac:spMkLst>
            <pc:docMk/>
            <pc:sldMk cId="633576147" sldId="274"/>
            <ac:spMk id="24" creationId="{B3420082-9415-44EC-802E-C77D71D59C57}"/>
          </ac:spMkLst>
        </pc:spChg>
        <pc:spChg chg="del">
          <ac:chgData name="Ryan O'Connor" userId="S::roconno8@students.kennesaw.edu::02ea4f42-a01d-47f3-891f-73aad7db4824" providerId="AD" clId="Web-{F08DB6C5-5173-4DD1-A580-546E35DD8C07}" dt="2023-11-20T00:43:21.803" v="398"/>
          <ac:spMkLst>
            <pc:docMk/>
            <pc:sldMk cId="633576147" sldId="274"/>
            <ac:spMk id="26" creationId="{55A52C45-1FCB-4636-A80F-2849B8226C01}"/>
          </ac:spMkLst>
        </pc:spChg>
        <pc:spChg chg="del">
          <ac:chgData name="Ryan O'Connor" userId="S::roconno8@students.kennesaw.edu::02ea4f42-a01d-47f3-891f-73aad7db4824" providerId="AD" clId="Web-{F08DB6C5-5173-4DD1-A580-546E35DD8C07}" dt="2023-11-20T00:43:21.803" v="398"/>
          <ac:spMkLst>
            <pc:docMk/>
            <pc:sldMk cId="633576147" sldId="274"/>
            <ac:spMk id="28" creationId="{768EB4DD-3704-43AD-92B3-C4E0C6EA92CB}"/>
          </ac:spMkLst>
        </pc:spChg>
        <pc:spChg chg="add">
          <ac:chgData name="Ryan O'Connor" userId="S::roconno8@students.kennesaw.edu::02ea4f42-a01d-47f3-891f-73aad7db4824" providerId="AD" clId="Web-{F08DB6C5-5173-4DD1-A580-546E35DD8C07}" dt="2023-11-20T00:43:21.803" v="398"/>
          <ac:spMkLst>
            <pc:docMk/>
            <pc:sldMk cId="633576147" sldId="274"/>
            <ac:spMk id="33" creationId="{0288C6B4-AFC3-407F-A595-EFFD38D4CCAF}"/>
          </ac:spMkLst>
        </pc:spChg>
        <pc:spChg chg="add">
          <ac:chgData name="Ryan O'Connor" userId="S::roconno8@students.kennesaw.edu::02ea4f42-a01d-47f3-891f-73aad7db4824" providerId="AD" clId="Web-{F08DB6C5-5173-4DD1-A580-546E35DD8C07}" dt="2023-11-20T00:43:21.803" v="398"/>
          <ac:spMkLst>
            <pc:docMk/>
            <pc:sldMk cId="633576147" sldId="274"/>
            <ac:spMk id="35" creationId="{CF236821-17FE-429B-8D2C-08E13A64EA40}"/>
          </ac:spMkLst>
        </pc:spChg>
        <pc:spChg chg="add">
          <ac:chgData name="Ryan O'Connor" userId="S::roconno8@students.kennesaw.edu::02ea4f42-a01d-47f3-891f-73aad7db4824" providerId="AD" clId="Web-{F08DB6C5-5173-4DD1-A580-546E35DD8C07}" dt="2023-11-20T00:43:21.803" v="398"/>
          <ac:spMkLst>
            <pc:docMk/>
            <pc:sldMk cId="633576147" sldId="274"/>
            <ac:spMk id="37" creationId="{C0BDBCD2-E081-43AB-9119-C55465E59757}"/>
          </ac:spMkLst>
        </pc:spChg>
        <pc:spChg chg="add">
          <ac:chgData name="Ryan O'Connor" userId="S::roconno8@students.kennesaw.edu::02ea4f42-a01d-47f3-891f-73aad7db4824" providerId="AD" clId="Web-{F08DB6C5-5173-4DD1-A580-546E35DD8C07}" dt="2023-11-20T00:43:21.803" v="398"/>
          <ac:spMkLst>
            <pc:docMk/>
            <pc:sldMk cId="633576147" sldId="274"/>
            <ac:spMk id="39" creationId="{98E79BE4-34FE-485A-98A5-92CE8F7C4743}"/>
          </ac:spMkLst>
        </pc:spChg>
        <pc:spChg chg="add">
          <ac:chgData name="Ryan O'Connor" userId="S::roconno8@students.kennesaw.edu::02ea4f42-a01d-47f3-891f-73aad7db4824" providerId="AD" clId="Web-{F08DB6C5-5173-4DD1-A580-546E35DD8C07}" dt="2023-11-20T00:43:21.803" v="398"/>
          <ac:spMkLst>
            <pc:docMk/>
            <pc:sldMk cId="633576147" sldId="274"/>
            <ac:spMk id="41" creationId="{7A5F0580-5EE9-419F-96EE-B6529EF6E7D0}"/>
          </ac:spMkLst>
        </pc:spChg>
        <pc:picChg chg="mod ord">
          <ac:chgData name="Ryan O'Connor" userId="S::roconno8@students.kennesaw.edu::02ea4f42-a01d-47f3-891f-73aad7db4824" providerId="AD" clId="Web-{F08DB6C5-5173-4DD1-A580-546E35DD8C07}" dt="2023-11-20T00:43:39.241" v="402" actId="1076"/>
          <ac:picMkLst>
            <pc:docMk/>
            <pc:sldMk cId="633576147" sldId="274"/>
            <ac:picMk id="4" creationId="{A6D90E97-2A00-25A8-2AC9-D74622C41D62}"/>
          </ac:picMkLst>
        </pc:picChg>
      </pc:sldChg>
      <pc:sldChg chg="del">
        <pc:chgData name="Ryan O'Connor" userId="S::roconno8@students.kennesaw.edu::02ea4f42-a01d-47f3-891f-73aad7db4824" providerId="AD" clId="Web-{F08DB6C5-5173-4DD1-A580-546E35DD8C07}" dt="2023-11-20T00:48:06.889" v="449"/>
        <pc:sldMkLst>
          <pc:docMk/>
          <pc:sldMk cId="4117847000" sldId="275"/>
        </pc:sldMkLst>
      </pc:sldChg>
      <pc:sldChg chg="modSp">
        <pc:chgData name="Ryan O'Connor" userId="S::roconno8@students.kennesaw.edu::02ea4f42-a01d-47f3-891f-73aad7db4824" providerId="AD" clId="Web-{F08DB6C5-5173-4DD1-A580-546E35DD8C07}" dt="2023-11-20T00:45:33.510" v="425" actId="20577"/>
        <pc:sldMkLst>
          <pc:docMk/>
          <pc:sldMk cId="188786761" sldId="278"/>
        </pc:sldMkLst>
        <pc:spChg chg="mod">
          <ac:chgData name="Ryan O'Connor" userId="S::roconno8@students.kennesaw.edu::02ea4f42-a01d-47f3-891f-73aad7db4824" providerId="AD" clId="Web-{F08DB6C5-5173-4DD1-A580-546E35DD8C07}" dt="2023-11-20T00:45:30.088" v="418" actId="20577"/>
          <ac:spMkLst>
            <pc:docMk/>
            <pc:sldMk cId="188786761" sldId="278"/>
            <ac:spMk id="2" creationId="{F39E97E8-5DBC-B4D2-C1D4-74316466249B}"/>
          </ac:spMkLst>
        </pc:spChg>
        <pc:spChg chg="mod">
          <ac:chgData name="Ryan O'Connor" userId="S::roconno8@students.kennesaw.edu::02ea4f42-a01d-47f3-891f-73aad7db4824" providerId="AD" clId="Web-{F08DB6C5-5173-4DD1-A580-546E35DD8C07}" dt="2023-11-20T00:45:33.510" v="425" actId="20577"/>
          <ac:spMkLst>
            <pc:docMk/>
            <pc:sldMk cId="188786761" sldId="278"/>
            <ac:spMk id="3" creationId="{D0A6AA0A-A6C1-2FDF-61A8-DABAA5C5991B}"/>
          </ac:spMkLst>
        </pc:spChg>
      </pc:sldChg>
      <pc:sldChg chg="del">
        <pc:chgData name="Ryan O'Connor" userId="S::roconno8@students.kennesaw.edu::02ea4f42-a01d-47f3-891f-73aad7db4824" providerId="AD" clId="Web-{F08DB6C5-5173-4DD1-A580-546E35DD8C07}" dt="2023-11-20T00:39:30.938" v="203"/>
        <pc:sldMkLst>
          <pc:docMk/>
          <pc:sldMk cId="2013466029" sldId="279"/>
        </pc:sldMkLst>
      </pc:sldChg>
      <pc:sldChg chg="modSp add replId">
        <pc:chgData name="Ryan O'Connor" userId="S::roconno8@students.kennesaw.edu::02ea4f42-a01d-47f3-891f-73aad7db4824" providerId="AD" clId="Web-{F08DB6C5-5173-4DD1-A580-546E35DD8C07}" dt="2023-11-20T00:42:55.115" v="397" actId="14100"/>
        <pc:sldMkLst>
          <pc:docMk/>
          <pc:sldMk cId="3393820995" sldId="280"/>
        </pc:sldMkLst>
        <pc:spChg chg="mod">
          <ac:chgData name="Ryan O'Connor" userId="S::roconno8@students.kennesaw.edu::02ea4f42-a01d-47f3-891f-73aad7db4824" providerId="AD" clId="Web-{F08DB6C5-5173-4DD1-A580-546E35DD8C07}" dt="2023-11-20T00:42:55.115" v="397" actId="14100"/>
          <ac:spMkLst>
            <pc:docMk/>
            <pc:sldMk cId="3393820995" sldId="280"/>
            <ac:spMk id="3" creationId="{00000000-0000-0000-0000-000000000000}"/>
          </ac:spMkLst>
        </pc:spChg>
      </pc:sldChg>
      <pc:sldChg chg="addSp delSp modSp new mod setBg">
        <pc:chgData name="Ryan O'Connor" userId="S::roconno8@students.kennesaw.edu::02ea4f42-a01d-47f3-891f-73aad7db4824" providerId="AD" clId="Web-{F08DB6C5-5173-4DD1-A580-546E35DD8C07}" dt="2023-11-20T00:40:09.407" v="229" actId="20577"/>
        <pc:sldMkLst>
          <pc:docMk/>
          <pc:sldMk cId="3044984726" sldId="281"/>
        </pc:sldMkLst>
        <pc:spChg chg="mod">
          <ac:chgData name="Ryan O'Connor" userId="S::roconno8@students.kennesaw.edu::02ea4f42-a01d-47f3-891f-73aad7db4824" providerId="AD" clId="Web-{F08DB6C5-5173-4DD1-A580-546E35DD8C07}" dt="2023-11-20T00:39:52.219" v="207"/>
          <ac:spMkLst>
            <pc:docMk/>
            <pc:sldMk cId="3044984726" sldId="281"/>
            <ac:spMk id="2" creationId="{0D615B33-8C3A-ED06-0594-FB7E233E9EC0}"/>
          </ac:spMkLst>
        </pc:spChg>
        <pc:spChg chg="del">
          <ac:chgData name="Ryan O'Connor" userId="S::roconno8@students.kennesaw.edu::02ea4f42-a01d-47f3-891f-73aad7db4824" providerId="AD" clId="Web-{F08DB6C5-5173-4DD1-A580-546E35DD8C07}" dt="2023-11-20T00:39:45.079" v="204"/>
          <ac:spMkLst>
            <pc:docMk/>
            <pc:sldMk cId="3044984726" sldId="281"/>
            <ac:spMk id="3" creationId="{D04B1B4E-05E9-5140-A893-FCA50F4FDCB7}"/>
          </ac:spMkLst>
        </pc:spChg>
        <pc:spChg chg="add mod">
          <ac:chgData name="Ryan O'Connor" userId="S::roconno8@students.kennesaw.edu::02ea4f42-a01d-47f3-891f-73aad7db4824" providerId="AD" clId="Web-{F08DB6C5-5173-4DD1-A580-546E35DD8C07}" dt="2023-11-20T00:40:09.407" v="229" actId="20577"/>
          <ac:spMkLst>
            <pc:docMk/>
            <pc:sldMk cId="3044984726" sldId="281"/>
            <ac:spMk id="8" creationId="{C51713BE-82BD-CC78-8069-E4CA89548F04}"/>
          </ac:spMkLst>
        </pc:spChg>
        <pc:spChg chg="add">
          <ac:chgData name="Ryan O'Connor" userId="S::roconno8@students.kennesaw.edu::02ea4f42-a01d-47f3-891f-73aad7db4824" providerId="AD" clId="Web-{F08DB6C5-5173-4DD1-A580-546E35DD8C07}" dt="2023-11-20T00:39:52.219" v="207"/>
          <ac:spMkLst>
            <pc:docMk/>
            <pc:sldMk cId="3044984726" sldId="281"/>
            <ac:spMk id="11" creationId="{0288C6B4-AFC3-407F-A595-EFFD38D4CCAF}"/>
          </ac:spMkLst>
        </pc:spChg>
        <pc:spChg chg="add">
          <ac:chgData name="Ryan O'Connor" userId="S::roconno8@students.kennesaw.edu::02ea4f42-a01d-47f3-891f-73aad7db4824" providerId="AD" clId="Web-{F08DB6C5-5173-4DD1-A580-546E35DD8C07}" dt="2023-11-20T00:39:52.219" v="207"/>
          <ac:spMkLst>
            <pc:docMk/>
            <pc:sldMk cId="3044984726" sldId="281"/>
            <ac:spMk id="13" creationId="{CF236821-17FE-429B-8D2C-08E13A64EA40}"/>
          </ac:spMkLst>
        </pc:spChg>
        <pc:spChg chg="add">
          <ac:chgData name="Ryan O'Connor" userId="S::roconno8@students.kennesaw.edu::02ea4f42-a01d-47f3-891f-73aad7db4824" providerId="AD" clId="Web-{F08DB6C5-5173-4DD1-A580-546E35DD8C07}" dt="2023-11-20T00:39:52.219" v="207"/>
          <ac:spMkLst>
            <pc:docMk/>
            <pc:sldMk cId="3044984726" sldId="281"/>
            <ac:spMk id="15" creationId="{C0BDBCD2-E081-43AB-9119-C55465E59757}"/>
          </ac:spMkLst>
        </pc:spChg>
        <pc:spChg chg="add">
          <ac:chgData name="Ryan O'Connor" userId="S::roconno8@students.kennesaw.edu::02ea4f42-a01d-47f3-891f-73aad7db4824" providerId="AD" clId="Web-{F08DB6C5-5173-4DD1-A580-546E35DD8C07}" dt="2023-11-20T00:39:52.219" v="207"/>
          <ac:spMkLst>
            <pc:docMk/>
            <pc:sldMk cId="3044984726" sldId="281"/>
            <ac:spMk id="17" creationId="{98E79BE4-34FE-485A-98A5-92CE8F7C4743}"/>
          </ac:spMkLst>
        </pc:spChg>
        <pc:spChg chg="add">
          <ac:chgData name="Ryan O'Connor" userId="S::roconno8@students.kennesaw.edu::02ea4f42-a01d-47f3-891f-73aad7db4824" providerId="AD" clId="Web-{F08DB6C5-5173-4DD1-A580-546E35DD8C07}" dt="2023-11-20T00:39:52.219" v="207"/>
          <ac:spMkLst>
            <pc:docMk/>
            <pc:sldMk cId="3044984726" sldId="281"/>
            <ac:spMk id="19" creationId="{7A5F0580-5EE9-419F-96EE-B6529EF6E7D0}"/>
          </ac:spMkLst>
        </pc:spChg>
        <pc:picChg chg="add mod ord">
          <ac:chgData name="Ryan O'Connor" userId="S::roconno8@students.kennesaw.edu::02ea4f42-a01d-47f3-891f-73aad7db4824" providerId="AD" clId="Web-{F08DB6C5-5173-4DD1-A580-546E35DD8C07}" dt="2023-11-20T00:40:03.126" v="209" actId="1076"/>
          <ac:picMkLst>
            <pc:docMk/>
            <pc:sldMk cId="3044984726" sldId="281"/>
            <ac:picMk id="4" creationId="{0FA34B11-D32B-D101-8BD6-F9EA82972C6F}"/>
          </ac:picMkLst>
        </pc:picChg>
      </pc:sldChg>
      <pc:sldChg chg="addSp delSp modSp add replId">
        <pc:chgData name="Ryan O'Connor" userId="S::roconno8@students.kennesaw.edu::02ea4f42-a01d-47f3-891f-73aad7db4824" providerId="AD" clId="Web-{F08DB6C5-5173-4DD1-A580-546E35DD8C07}" dt="2023-11-20T00:38:35.796" v="175" actId="1076"/>
        <pc:sldMkLst>
          <pc:docMk/>
          <pc:sldMk cId="2427104799" sldId="282"/>
        </pc:sldMkLst>
        <pc:spChg chg="mod">
          <ac:chgData name="Ryan O'Connor" userId="S::roconno8@students.kennesaw.edu::02ea4f42-a01d-47f3-891f-73aad7db4824" providerId="AD" clId="Web-{F08DB6C5-5173-4DD1-A580-546E35DD8C07}" dt="2023-11-20T00:38:18.123" v="167" actId="20577"/>
          <ac:spMkLst>
            <pc:docMk/>
            <pc:sldMk cId="2427104799" sldId="282"/>
            <ac:spMk id="2" creationId="{F39E97E8-5DBC-B4D2-C1D4-74316466249B}"/>
          </ac:spMkLst>
        </pc:spChg>
        <pc:picChg chg="del">
          <ac:chgData name="Ryan O'Connor" userId="S::roconno8@students.kennesaw.edu::02ea4f42-a01d-47f3-891f-73aad7db4824" providerId="AD" clId="Web-{F08DB6C5-5173-4DD1-A580-546E35DD8C07}" dt="2023-11-20T00:36:41.714" v="164"/>
          <ac:picMkLst>
            <pc:docMk/>
            <pc:sldMk cId="2427104799" sldId="282"/>
            <ac:picMk id="4" creationId="{062A62BD-3F34-3A76-A9B3-0FADBB287322}"/>
          </ac:picMkLst>
        </pc:picChg>
        <pc:picChg chg="add mod">
          <ac:chgData name="Ryan O'Connor" userId="S::roconno8@students.kennesaw.edu::02ea4f42-a01d-47f3-891f-73aad7db4824" providerId="AD" clId="Web-{F08DB6C5-5173-4DD1-A580-546E35DD8C07}" dt="2023-11-20T00:38:35.796" v="175" actId="1076"/>
          <ac:picMkLst>
            <pc:docMk/>
            <pc:sldMk cId="2427104799" sldId="282"/>
            <ac:picMk id="5" creationId="{44AA5429-9113-82D7-6377-F113A56CC531}"/>
          </ac:picMkLst>
        </pc:picChg>
        <pc:picChg chg="add del mod">
          <ac:chgData name="Ryan O'Connor" userId="S::roconno8@students.kennesaw.edu::02ea4f42-a01d-47f3-891f-73aad7db4824" providerId="AD" clId="Web-{F08DB6C5-5173-4DD1-A580-546E35DD8C07}" dt="2023-11-20T00:38:31.499" v="172"/>
          <ac:picMkLst>
            <pc:docMk/>
            <pc:sldMk cId="2427104799" sldId="282"/>
            <ac:picMk id="6" creationId="{66BECA95-CE2D-3604-9164-A0F602F905FB}"/>
          </ac:picMkLst>
        </pc:picChg>
      </pc:sldChg>
      <pc:sldChg chg="addSp delSp modSp add replId">
        <pc:chgData name="Ryan O'Connor" userId="S::roconno8@students.kennesaw.edu::02ea4f42-a01d-47f3-891f-73aad7db4824" providerId="AD" clId="Web-{F08DB6C5-5173-4DD1-A580-546E35DD8C07}" dt="2023-11-20T00:38:49.468" v="182" actId="1076"/>
        <pc:sldMkLst>
          <pc:docMk/>
          <pc:sldMk cId="4178758947" sldId="283"/>
        </pc:sldMkLst>
        <pc:picChg chg="add mod">
          <ac:chgData name="Ryan O'Connor" userId="S::roconno8@students.kennesaw.edu::02ea4f42-a01d-47f3-891f-73aad7db4824" providerId="AD" clId="Web-{F08DB6C5-5173-4DD1-A580-546E35DD8C07}" dt="2023-11-20T00:38:49.468" v="182" actId="1076"/>
          <ac:picMkLst>
            <pc:docMk/>
            <pc:sldMk cId="4178758947" sldId="283"/>
            <ac:picMk id="4" creationId="{0DFC2E8A-EBB6-0DDC-3139-30BEFC1264B1}"/>
          </ac:picMkLst>
        </pc:picChg>
        <pc:picChg chg="del">
          <ac:chgData name="Ryan O'Connor" userId="S::roconno8@students.kennesaw.edu::02ea4f42-a01d-47f3-891f-73aad7db4824" providerId="AD" clId="Web-{F08DB6C5-5173-4DD1-A580-546E35DD8C07}" dt="2023-11-20T00:38:42.686" v="178"/>
          <ac:picMkLst>
            <pc:docMk/>
            <pc:sldMk cId="4178758947" sldId="283"/>
            <ac:picMk id="5" creationId="{44AA5429-9113-82D7-6377-F113A56CC531}"/>
          </ac:picMkLst>
        </pc:picChg>
      </pc:sldChg>
      <pc:sldChg chg="addSp delSp modSp add replId">
        <pc:chgData name="Ryan O'Connor" userId="S::roconno8@students.kennesaw.edu::02ea4f42-a01d-47f3-891f-73aad7db4824" providerId="AD" clId="Web-{F08DB6C5-5173-4DD1-A580-546E35DD8C07}" dt="2023-11-20T00:38:59.843" v="186" actId="1076"/>
        <pc:sldMkLst>
          <pc:docMk/>
          <pc:sldMk cId="2114466541" sldId="284"/>
        </pc:sldMkLst>
        <pc:picChg chg="add mod">
          <ac:chgData name="Ryan O'Connor" userId="S::roconno8@students.kennesaw.edu::02ea4f42-a01d-47f3-891f-73aad7db4824" providerId="AD" clId="Web-{F08DB6C5-5173-4DD1-A580-546E35DD8C07}" dt="2023-11-20T00:38:59.843" v="186" actId="1076"/>
          <ac:picMkLst>
            <pc:docMk/>
            <pc:sldMk cId="2114466541" sldId="284"/>
            <ac:picMk id="4" creationId="{36814C94-797E-DDAD-DDC4-B46427448428}"/>
          </ac:picMkLst>
        </pc:picChg>
        <pc:picChg chg="del">
          <ac:chgData name="Ryan O'Connor" userId="S::roconno8@students.kennesaw.edu::02ea4f42-a01d-47f3-891f-73aad7db4824" providerId="AD" clId="Web-{F08DB6C5-5173-4DD1-A580-546E35DD8C07}" dt="2023-11-20T00:38:54.374" v="183"/>
          <ac:picMkLst>
            <pc:docMk/>
            <pc:sldMk cId="2114466541" sldId="284"/>
            <ac:picMk id="5" creationId="{44AA5429-9113-82D7-6377-F113A56CC531}"/>
          </ac:picMkLst>
        </pc:picChg>
      </pc:sldChg>
      <pc:sldChg chg="addSp modSp new">
        <pc:chgData name="Ryan O'Connor" userId="S::roconno8@students.kennesaw.edu::02ea4f42-a01d-47f3-891f-73aad7db4824" providerId="AD" clId="Web-{F08DB6C5-5173-4DD1-A580-546E35DD8C07}" dt="2023-11-20T01:12:02.005" v="1498" actId="20577"/>
        <pc:sldMkLst>
          <pc:docMk/>
          <pc:sldMk cId="1409812668" sldId="285"/>
        </pc:sldMkLst>
        <pc:spChg chg="mod">
          <ac:chgData name="Ryan O'Connor" userId="S::roconno8@students.kennesaw.edu::02ea4f42-a01d-47f3-891f-73aad7db4824" providerId="AD" clId="Web-{F08DB6C5-5173-4DD1-A580-546E35DD8C07}" dt="2023-11-20T00:40:36.658" v="262" actId="20577"/>
          <ac:spMkLst>
            <pc:docMk/>
            <pc:sldMk cId="1409812668" sldId="285"/>
            <ac:spMk id="2" creationId="{C23807F1-5EF9-81CF-879A-51A596029970}"/>
          </ac:spMkLst>
        </pc:spChg>
        <pc:spChg chg="mod">
          <ac:chgData name="Ryan O'Connor" userId="S::roconno8@students.kennesaw.edu::02ea4f42-a01d-47f3-891f-73aad7db4824" providerId="AD" clId="Web-{F08DB6C5-5173-4DD1-A580-546E35DD8C07}" dt="2023-11-20T01:09:26.829" v="1389" actId="14100"/>
          <ac:spMkLst>
            <pc:docMk/>
            <pc:sldMk cId="1409812668" sldId="285"/>
            <ac:spMk id="3" creationId="{4314D8BE-DEEE-A454-23E6-3E0382D4DEDB}"/>
          </ac:spMkLst>
        </pc:spChg>
        <pc:spChg chg="add mod">
          <ac:chgData name="Ryan O'Connor" userId="S::roconno8@students.kennesaw.edu::02ea4f42-a01d-47f3-891f-73aad7db4824" providerId="AD" clId="Web-{F08DB6C5-5173-4DD1-A580-546E35DD8C07}" dt="2023-11-20T01:12:02.005" v="1498" actId="20577"/>
          <ac:spMkLst>
            <pc:docMk/>
            <pc:sldMk cId="1409812668" sldId="285"/>
            <ac:spMk id="5" creationId="{69B5D7A8-00B2-CA17-DE19-70C011506229}"/>
          </ac:spMkLst>
        </pc:spChg>
      </pc:sldChg>
      <pc:sldChg chg="addSp modSp new mod setBg">
        <pc:chgData name="Ryan O'Connor" userId="S::roconno8@students.kennesaw.edu::02ea4f42-a01d-47f3-891f-73aad7db4824" providerId="AD" clId="Web-{F08DB6C5-5173-4DD1-A580-546E35DD8C07}" dt="2023-11-20T00:46:39.090" v="429"/>
        <pc:sldMkLst>
          <pc:docMk/>
          <pc:sldMk cId="3852523390" sldId="287"/>
        </pc:sldMkLst>
        <pc:spChg chg="mod">
          <ac:chgData name="Ryan O'Connor" userId="S::roconno8@students.kennesaw.edu::02ea4f42-a01d-47f3-891f-73aad7db4824" providerId="AD" clId="Web-{F08DB6C5-5173-4DD1-A580-546E35DD8C07}" dt="2023-11-20T00:46:39.090" v="429"/>
          <ac:spMkLst>
            <pc:docMk/>
            <pc:sldMk cId="3852523390" sldId="287"/>
            <ac:spMk id="2" creationId="{D677921A-1F36-A17B-3A3D-124E416C880C}"/>
          </ac:spMkLst>
        </pc:spChg>
        <pc:spChg chg="mod">
          <ac:chgData name="Ryan O'Connor" userId="S::roconno8@students.kennesaw.edu::02ea4f42-a01d-47f3-891f-73aad7db4824" providerId="AD" clId="Web-{F08DB6C5-5173-4DD1-A580-546E35DD8C07}" dt="2023-11-20T00:46:39.090" v="429"/>
          <ac:spMkLst>
            <pc:docMk/>
            <pc:sldMk cId="3852523390" sldId="287"/>
            <ac:spMk id="3" creationId="{7B2B46A5-9F34-7AB0-6F28-32371B11F6A2}"/>
          </ac:spMkLst>
        </pc:spChg>
        <pc:spChg chg="add">
          <ac:chgData name="Ryan O'Connor" userId="S::roconno8@students.kennesaw.edu::02ea4f42-a01d-47f3-891f-73aad7db4824" providerId="AD" clId="Web-{F08DB6C5-5173-4DD1-A580-546E35DD8C07}" dt="2023-11-20T00:46:39.090" v="429"/>
          <ac:spMkLst>
            <pc:docMk/>
            <pc:sldMk cId="3852523390" sldId="287"/>
            <ac:spMk id="9" creationId="{8380AD67-C5CA-4918-B4BB-C359BB03EEDD}"/>
          </ac:spMkLst>
        </pc:spChg>
        <pc:spChg chg="add">
          <ac:chgData name="Ryan O'Connor" userId="S::roconno8@students.kennesaw.edu::02ea4f42-a01d-47f3-891f-73aad7db4824" providerId="AD" clId="Web-{F08DB6C5-5173-4DD1-A580-546E35DD8C07}" dt="2023-11-20T00:46:39.090" v="429"/>
          <ac:spMkLst>
            <pc:docMk/>
            <pc:sldMk cId="3852523390" sldId="287"/>
            <ac:spMk id="11" creationId="{EABAD4DA-87BA-4F70-9EF0-45C6BCF17823}"/>
          </ac:spMkLst>
        </pc:spChg>
        <pc:spChg chg="add">
          <ac:chgData name="Ryan O'Connor" userId="S::roconno8@students.kennesaw.edu::02ea4f42-a01d-47f3-891f-73aad7db4824" providerId="AD" clId="Web-{F08DB6C5-5173-4DD1-A580-546E35DD8C07}" dt="2023-11-20T00:46:39.090" v="429"/>
          <ac:spMkLst>
            <pc:docMk/>
            <pc:sldMk cId="3852523390" sldId="287"/>
            <ac:spMk id="13" creationId="{915128D9-2797-47FA-B6FE-EC24E6B8437A}"/>
          </ac:spMkLst>
        </pc:spChg>
        <pc:picChg chg="add">
          <ac:chgData name="Ryan O'Connor" userId="S::roconno8@students.kennesaw.edu::02ea4f42-a01d-47f3-891f-73aad7db4824" providerId="AD" clId="Web-{F08DB6C5-5173-4DD1-A580-546E35DD8C07}" dt="2023-11-20T00:46:39.090" v="429"/>
          <ac:picMkLst>
            <pc:docMk/>
            <pc:sldMk cId="3852523390" sldId="287"/>
            <ac:picMk id="5" creationId="{7AFE8BD8-2DA8-3BFE-479E-BA879AF8DAB9}"/>
          </ac:picMkLst>
        </pc:picChg>
      </pc:sldChg>
      <pc:sldChg chg="modSp add del replId">
        <pc:chgData name="Ryan O'Connor" userId="S::roconno8@students.kennesaw.edu::02ea4f42-a01d-47f3-891f-73aad7db4824" providerId="AD" clId="Web-{F08DB6C5-5173-4DD1-A580-546E35DD8C07}" dt="2023-11-20T00:47:05.481" v="431"/>
        <pc:sldMkLst>
          <pc:docMk/>
          <pc:sldMk cId="1503603397" sldId="288"/>
        </pc:sldMkLst>
        <pc:spChg chg="mod">
          <ac:chgData name="Ryan O'Connor" userId="S::roconno8@students.kennesaw.edu::02ea4f42-a01d-47f3-891f-73aad7db4824" providerId="AD" clId="Web-{F08DB6C5-5173-4DD1-A580-546E35DD8C07}" dt="2023-11-20T00:42:29.895" v="378" actId="20577"/>
          <ac:spMkLst>
            <pc:docMk/>
            <pc:sldMk cId="1503603397" sldId="288"/>
            <ac:spMk id="3" creationId="{7B2B46A5-9F34-7AB0-6F28-32371B11F6A2}"/>
          </ac:spMkLst>
        </pc:spChg>
      </pc:sldChg>
      <pc:sldChg chg="ord">
        <pc:chgData name="Ryan O'Connor" userId="S::roconno8@students.kennesaw.edu::02ea4f42-a01d-47f3-891f-73aad7db4824" providerId="AD" clId="Web-{F08DB6C5-5173-4DD1-A580-546E35DD8C07}" dt="2023-11-20T00:48:19.655" v="450"/>
        <pc:sldMkLst>
          <pc:docMk/>
          <pc:sldMk cId="3944322910" sldId="291"/>
        </pc:sldMkLst>
      </pc:sldChg>
      <pc:sldChg chg="addSp delSp modSp add del replId">
        <pc:chgData name="Ryan O'Connor" userId="S::roconno8@students.kennesaw.edu::02ea4f42-a01d-47f3-891f-73aad7db4824" providerId="AD" clId="Web-{F08DB6C5-5173-4DD1-A580-546E35DD8C07}" dt="2023-11-20T00:45:14.150" v="408"/>
        <pc:sldMkLst>
          <pc:docMk/>
          <pc:sldMk cId="2534500064" sldId="292"/>
        </pc:sldMkLst>
        <pc:spChg chg="add mod">
          <ac:chgData name="Ryan O'Connor" userId="S::roconno8@students.kennesaw.edu::02ea4f42-a01d-47f3-891f-73aad7db4824" providerId="AD" clId="Web-{F08DB6C5-5173-4DD1-A580-546E35DD8C07}" dt="2023-11-20T00:45:11.556" v="407"/>
          <ac:spMkLst>
            <pc:docMk/>
            <pc:sldMk cId="2534500064" sldId="292"/>
            <ac:spMk id="47" creationId="{4129355A-19BE-9A3D-65B3-9AF21E3D96E8}"/>
          </ac:spMkLst>
        </pc:spChg>
        <pc:graphicFrameChg chg="del mod modGraphic">
          <ac:chgData name="Ryan O'Connor" userId="S::roconno8@students.kennesaw.edu::02ea4f42-a01d-47f3-891f-73aad7db4824" providerId="AD" clId="Web-{F08DB6C5-5173-4DD1-A580-546E35DD8C07}" dt="2023-11-20T00:45:11.556" v="407"/>
          <ac:graphicFrameMkLst>
            <pc:docMk/>
            <pc:sldMk cId="2534500064" sldId="292"/>
            <ac:graphicFrameMk id="5" creationId="{A0920021-DEDE-6231-D174-F04BCCE9FDB2}"/>
          </ac:graphicFrameMkLst>
        </pc:graphicFrameChg>
      </pc:sldChg>
      <pc:sldChg chg="modSp add replId">
        <pc:chgData name="Ryan O'Connor" userId="S::roconno8@students.kennesaw.edu::02ea4f42-a01d-47f3-891f-73aad7db4824" providerId="AD" clId="Web-{F08DB6C5-5173-4DD1-A580-546E35DD8C07}" dt="2023-11-20T00:59:58.173" v="1387" actId="20577"/>
        <pc:sldMkLst>
          <pc:docMk/>
          <pc:sldMk cId="3978812619" sldId="292"/>
        </pc:sldMkLst>
        <pc:spChg chg="mod">
          <ac:chgData name="Ryan O'Connor" userId="S::roconno8@students.kennesaw.edu::02ea4f42-a01d-47f3-891f-73aad7db4824" providerId="AD" clId="Web-{F08DB6C5-5173-4DD1-A580-546E35DD8C07}" dt="2023-11-20T00:59:58.173" v="1387" actId="20577"/>
          <ac:spMkLst>
            <pc:docMk/>
            <pc:sldMk cId="3978812619" sldId="292"/>
            <ac:spMk id="3" creationId="{7B2B46A5-9F34-7AB0-6F28-32371B11F6A2}"/>
          </ac:spMkLst>
        </pc:spChg>
      </pc:sldChg>
      <pc:sldChg chg="add replId">
        <pc:chgData name="Ryan O'Connor" userId="S::roconno8@students.kennesaw.edu::02ea4f42-a01d-47f3-891f-73aad7db4824" providerId="AD" clId="Web-{F08DB6C5-5173-4DD1-A580-546E35DD8C07}" dt="2023-11-20T01:09:03.719" v="1388"/>
        <pc:sldMkLst>
          <pc:docMk/>
          <pc:sldMk cId="1869433413" sldId="293"/>
        </pc:sldMkLst>
      </pc:sldChg>
      <pc:sldChg chg="addSp delSp modSp new mod setBg">
        <pc:chgData name="Ryan O'Connor" userId="S::roconno8@students.kennesaw.edu::02ea4f42-a01d-47f3-891f-73aad7db4824" providerId="AD" clId="Web-{F08DB6C5-5173-4DD1-A580-546E35DD8C07}" dt="2023-11-20T01:13:11.819" v="1512" actId="14100"/>
        <pc:sldMkLst>
          <pc:docMk/>
          <pc:sldMk cId="3469077145" sldId="294"/>
        </pc:sldMkLst>
        <pc:spChg chg="mod">
          <ac:chgData name="Ryan O'Connor" userId="S::roconno8@students.kennesaw.edu::02ea4f42-a01d-47f3-891f-73aad7db4824" providerId="AD" clId="Web-{F08DB6C5-5173-4DD1-A580-546E35DD8C07}" dt="2023-11-20T01:13:00.444" v="1510" actId="20577"/>
          <ac:spMkLst>
            <pc:docMk/>
            <pc:sldMk cId="3469077145" sldId="294"/>
            <ac:spMk id="2" creationId="{D75D89DB-C43E-D545-B1D1-59A365F3ACF2}"/>
          </ac:spMkLst>
        </pc:spChg>
        <pc:spChg chg="del">
          <ac:chgData name="Ryan O'Connor" userId="S::roconno8@students.kennesaw.edu::02ea4f42-a01d-47f3-891f-73aad7db4824" providerId="AD" clId="Web-{F08DB6C5-5173-4DD1-A580-546E35DD8C07}" dt="2023-11-20T01:12:48.522" v="1500"/>
          <ac:spMkLst>
            <pc:docMk/>
            <pc:sldMk cId="3469077145" sldId="294"/>
            <ac:spMk id="3" creationId="{06124E86-DE64-808D-B469-C0DDAC9F4CD7}"/>
          </ac:spMkLst>
        </pc:spChg>
        <pc:spChg chg="add del">
          <ac:chgData name="Ryan O'Connor" userId="S::roconno8@students.kennesaw.edu::02ea4f42-a01d-47f3-891f-73aad7db4824" providerId="AD" clId="Web-{F08DB6C5-5173-4DD1-A580-546E35DD8C07}" dt="2023-11-20T01:13:07.538" v="1511"/>
          <ac:spMkLst>
            <pc:docMk/>
            <pc:sldMk cId="3469077145" sldId="294"/>
            <ac:spMk id="8" creationId="{ABB80FD0-76F6-AD9D-B0EB-AB41AEBBDC65}"/>
          </ac:spMkLst>
        </pc:spChg>
        <pc:spChg chg="add">
          <ac:chgData name="Ryan O'Connor" userId="S::roconno8@students.kennesaw.edu::02ea4f42-a01d-47f3-891f-73aad7db4824" providerId="AD" clId="Web-{F08DB6C5-5173-4DD1-A580-546E35DD8C07}" dt="2023-11-20T01:12:54.584" v="1502"/>
          <ac:spMkLst>
            <pc:docMk/>
            <pc:sldMk cId="3469077145" sldId="294"/>
            <ac:spMk id="11" creationId="{0288C6B4-AFC3-407F-A595-EFFD38D4CCAF}"/>
          </ac:spMkLst>
        </pc:spChg>
        <pc:spChg chg="add">
          <ac:chgData name="Ryan O'Connor" userId="S::roconno8@students.kennesaw.edu::02ea4f42-a01d-47f3-891f-73aad7db4824" providerId="AD" clId="Web-{F08DB6C5-5173-4DD1-A580-546E35DD8C07}" dt="2023-11-20T01:12:54.584" v="1502"/>
          <ac:spMkLst>
            <pc:docMk/>
            <pc:sldMk cId="3469077145" sldId="294"/>
            <ac:spMk id="13" creationId="{CF236821-17FE-429B-8D2C-08E13A64EA40}"/>
          </ac:spMkLst>
        </pc:spChg>
        <pc:spChg chg="add">
          <ac:chgData name="Ryan O'Connor" userId="S::roconno8@students.kennesaw.edu::02ea4f42-a01d-47f3-891f-73aad7db4824" providerId="AD" clId="Web-{F08DB6C5-5173-4DD1-A580-546E35DD8C07}" dt="2023-11-20T01:12:54.584" v="1502"/>
          <ac:spMkLst>
            <pc:docMk/>
            <pc:sldMk cId="3469077145" sldId="294"/>
            <ac:spMk id="15" creationId="{C0BDBCD2-E081-43AB-9119-C55465E59757}"/>
          </ac:spMkLst>
        </pc:spChg>
        <pc:spChg chg="add">
          <ac:chgData name="Ryan O'Connor" userId="S::roconno8@students.kennesaw.edu::02ea4f42-a01d-47f3-891f-73aad7db4824" providerId="AD" clId="Web-{F08DB6C5-5173-4DD1-A580-546E35DD8C07}" dt="2023-11-20T01:12:54.584" v="1502"/>
          <ac:spMkLst>
            <pc:docMk/>
            <pc:sldMk cId="3469077145" sldId="294"/>
            <ac:spMk id="17" creationId="{98E79BE4-34FE-485A-98A5-92CE8F7C4743}"/>
          </ac:spMkLst>
        </pc:spChg>
        <pc:spChg chg="add">
          <ac:chgData name="Ryan O'Connor" userId="S::roconno8@students.kennesaw.edu::02ea4f42-a01d-47f3-891f-73aad7db4824" providerId="AD" clId="Web-{F08DB6C5-5173-4DD1-A580-546E35DD8C07}" dt="2023-11-20T01:12:54.584" v="1502"/>
          <ac:spMkLst>
            <pc:docMk/>
            <pc:sldMk cId="3469077145" sldId="294"/>
            <ac:spMk id="19" creationId="{7A5F0580-5EE9-419F-96EE-B6529EF6E7D0}"/>
          </ac:spMkLst>
        </pc:spChg>
        <pc:picChg chg="add mod ord">
          <ac:chgData name="Ryan O'Connor" userId="S::roconno8@students.kennesaw.edu::02ea4f42-a01d-47f3-891f-73aad7db4824" providerId="AD" clId="Web-{F08DB6C5-5173-4DD1-A580-546E35DD8C07}" dt="2023-11-20T01:13:11.819" v="1512" actId="14100"/>
          <ac:picMkLst>
            <pc:docMk/>
            <pc:sldMk cId="3469077145" sldId="294"/>
            <ac:picMk id="4" creationId="{D35F411A-409C-8A60-0117-AEA17F3E5159}"/>
          </ac:picMkLst>
        </pc:picChg>
      </pc:sldChg>
    </pc:docChg>
  </pc:docChgLst>
  <pc:docChgLst>
    <pc:chgData name="Gandhampodi Saikumar" userId="S::gsaikuma@students.kennesaw.edu::5ac6e350-5d67-4da7-aabf-37a4abb6cdbe" providerId="AD" clId="Web-{6251871B-FB44-456C-B0CD-7A96CBC95B39}"/>
    <pc:docChg chg="addSld delSld modSld">
      <pc:chgData name="Gandhampodi Saikumar" userId="S::gsaikuma@students.kennesaw.edu::5ac6e350-5d67-4da7-aabf-37a4abb6cdbe" providerId="AD" clId="Web-{6251871B-FB44-456C-B0CD-7A96CBC95B39}" dt="2023-11-20T00:08:10.343" v="300" actId="1076"/>
      <pc:docMkLst>
        <pc:docMk/>
      </pc:docMkLst>
      <pc:sldChg chg="addSp delSp modSp mod setBg">
        <pc:chgData name="Gandhampodi Saikumar" userId="S::gsaikuma@students.kennesaw.edu::5ac6e350-5d67-4da7-aabf-37a4abb6cdbe" providerId="AD" clId="Web-{6251871B-FB44-456C-B0CD-7A96CBC95B39}" dt="2023-11-19T23:49:29.250" v="218"/>
        <pc:sldMkLst>
          <pc:docMk/>
          <pc:sldMk cId="3145564731" sldId="270"/>
        </pc:sldMkLst>
        <pc:spChg chg="mod">
          <ac:chgData name="Gandhampodi Saikumar" userId="S::gsaikuma@students.kennesaw.edu::5ac6e350-5d67-4da7-aabf-37a4abb6cdbe" providerId="AD" clId="Web-{6251871B-FB44-456C-B0CD-7A96CBC95B39}" dt="2023-11-19T23:49:29.250" v="218"/>
          <ac:spMkLst>
            <pc:docMk/>
            <pc:sldMk cId="3145564731" sldId="270"/>
            <ac:spMk id="2" creationId="{51EADFA7-53C6-BBFD-4403-D935001E6544}"/>
          </ac:spMkLst>
        </pc:spChg>
        <pc:spChg chg="del">
          <ac:chgData name="Gandhampodi Saikumar" userId="S::gsaikuma@students.kennesaw.edu::5ac6e350-5d67-4da7-aabf-37a4abb6cdbe" providerId="AD" clId="Web-{6251871B-FB44-456C-B0CD-7A96CBC95B39}" dt="2023-11-19T23:49:29.250" v="218"/>
          <ac:spMkLst>
            <pc:docMk/>
            <pc:sldMk cId="3145564731" sldId="270"/>
            <ac:spMk id="3" creationId="{72ACA132-8A21-AEB6-C342-4D5C8016F6E9}"/>
          </ac:spMkLst>
        </pc:spChg>
        <pc:spChg chg="add">
          <ac:chgData name="Gandhampodi Saikumar" userId="S::gsaikuma@students.kennesaw.edu::5ac6e350-5d67-4da7-aabf-37a4abb6cdbe" providerId="AD" clId="Web-{6251871B-FB44-456C-B0CD-7A96CBC95B39}" dt="2023-11-19T23:49:29.250" v="218"/>
          <ac:spMkLst>
            <pc:docMk/>
            <pc:sldMk cId="3145564731" sldId="270"/>
            <ac:spMk id="9" creationId="{53B021B3-DE93-4AB7-8A18-CF5F1CED88B8}"/>
          </ac:spMkLst>
        </pc:spChg>
        <pc:spChg chg="add">
          <ac:chgData name="Gandhampodi Saikumar" userId="S::gsaikuma@students.kennesaw.edu::5ac6e350-5d67-4da7-aabf-37a4abb6cdbe" providerId="AD" clId="Web-{6251871B-FB44-456C-B0CD-7A96CBC95B39}" dt="2023-11-19T23:49:29.250" v="218"/>
          <ac:spMkLst>
            <pc:docMk/>
            <pc:sldMk cId="3145564731" sldId="270"/>
            <ac:spMk id="11" creationId="{52D502E5-F6B4-4D58-B4AE-FC466FF15EE8}"/>
          </ac:spMkLst>
        </pc:spChg>
        <pc:spChg chg="add">
          <ac:chgData name="Gandhampodi Saikumar" userId="S::gsaikuma@students.kennesaw.edu::5ac6e350-5d67-4da7-aabf-37a4abb6cdbe" providerId="AD" clId="Web-{6251871B-FB44-456C-B0CD-7A96CBC95B39}" dt="2023-11-19T23:49:29.250" v="218"/>
          <ac:spMkLst>
            <pc:docMk/>
            <pc:sldMk cId="3145564731" sldId="270"/>
            <ac:spMk id="13" creationId="{9DECDBF4-02B6-4BB4-B65B-B8107AD6A9E8}"/>
          </ac:spMkLst>
        </pc:spChg>
        <pc:graphicFrameChg chg="add">
          <ac:chgData name="Gandhampodi Saikumar" userId="S::gsaikuma@students.kennesaw.edu::5ac6e350-5d67-4da7-aabf-37a4abb6cdbe" providerId="AD" clId="Web-{6251871B-FB44-456C-B0CD-7A96CBC95B39}" dt="2023-11-19T23:49:29.250" v="218"/>
          <ac:graphicFrameMkLst>
            <pc:docMk/>
            <pc:sldMk cId="3145564731" sldId="270"/>
            <ac:graphicFrameMk id="5" creationId="{4EEF50FD-5B0F-5226-F20D-A24214BA957F}"/>
          </ac:graphicFrameMkLst>
        </pc:graphicFrameChg>
      </pc:sldChg>
      <pc:sldChg chg="addSp delSp modSp del mod setBg modClrScheme addAnim delAnim chgLayout">
        <pc:chgData name="Gandhampodi Saikumar" userId="S::gsaikuma@students.kennesaw.edu::5ac6e350-5d67-4da7-aabf-37a4abb6cdbe" providerId="AD" clId="Web-{6251871B-FB44-456C-B0CD-7A96CBC95B39}" dt="2023-11-19T23:53:00.959" v="229"/>
        <pc:sldMkLst>
          <pc:docMk/>
          <pc:sldMk cId="2211922191" sldId="271"/>
        </pc:sldMkLst>
        <pc:spChg chg="mod ord">
          <ac:chgData name="Gandhampodi Saikumar" userId="S::gsaikuma@students.kennesaw.edu::5ac6e350-5d67-4da7-aabf-37a4abb6cdbe" providerId="AD" clId="Web-{6251871B-FB44-456C-B0CD-7A96CBC95B39}" dt="2023-11-19T23:51:33.831" v="227"/>
          <ac:spMkLst>
            <pc:docMk/>
            <pc:sldMk cId="2211922191" sldId="271"/>
            <ac:spMk id="2" creationId="{C225D8CB-053D-F572-5E94-CD7D6E748425}"/>
          </ac:spMkLst>
        </pc:spChg>
        <pc:spChg chg="mod ord">
          <ac:chgData name="Gandhampodi Saikumar" userId="S::gsaikuma@students.kennesaw.edu::5ac6e350-5d67-4da7-aabf-37a4abb6cdbe" providerId="AD" clId="Web-{6251871B-FB44-456C-B0CD-7A96CBC95B39}" dt="2023-11-19T23:51:33.831" v="227"/>
          <ac:spMkLst>
            <pc:docMk/>
            <pc:sldMk cId="2211922191" sldId="271"/>
            <ac:spMk id="3" creationId="{87D02419-45D4-9F77-EFA8-1450155887C5}"/>
          </ac:spMkLst>
        </pc:spChg>
        <pc:spChg chg="add del mod ord">
          <ac:chgData name="Gandhampodi Saikumar" userId="S::gsaikuma@students.kennesaw.edu::5ac6e350-5d67-4da7-aabf-37a4abb6cdbe" providerId="AD" clId="Web-{6251871B-FB44-456C-B0CD-7A96CBC95B39}" dt="2023-11-19T23:51:33.831" v="227"/>
          <ac:spMkLst>
            <pc:docMk/>
            <pc:sldMk cId="2211922191" sldId="271"/>
            <ac:spMk id="4" creationId="{938EBC0B-A614-0D4C-F2A7-55BFA3CA9661}"/>
          </ac:spMkLst>
        </pc:spChg>
        <pc:spChg chg="add del">
          <ac:chgData name="Gandhampodi Saikumar" userId="S::gsaikuma@students.kennesaw.edu::5ac6e350-5d67-4da7-aabf-37a4abb6cdbe" providerId="AD" clId="Web-{6251871B-FB44-456C-B0CD-7A96CBC95B39}" dt="2023-11-19T23:51:29.331" v="222"/>
          <ac:spMkLst>
            <pc:docMk/>
            <pc:sldMk cId="2211922191" sldId="271"/>
            <ac:spMk id="9" creationId="{8D06CE56-3881-4ADA-8CEF-D18B02C242A3}"/>
          </ac:spMkLst>
        </pc:spChg>
        <pc:spChg chg="add del">
          <ac:chgData name="Gandhampodi Saikumar" userId="S::gsaikuma@students.kennesaw.edu::5ac6e350-5d67-4da7-aabf-37a4abb6cdbe" providerId="AD" clId="Web-{6251871B-FB44-456C-B0CD-7A96CBC95B39}" dt="2023-11-19T23:51:29.331" v="222"/>
          <ac:spMkLst>
            <pc:docMk/>
            <pc:sldMk cId="2211922191" sldId="271"/>
            <ac:spMk id="11" creationId="{79F3C543-62EC-4433-9C93-A2CD8764E9B4}"/>
          </ac:spMkLst>
        </pc:spChg>
        <pc:spChg chg="add del">
          <ac:chgData name="Gandhampodi Saikumar" userId="S::gsaikuma@students.kennesaw.edu::5ac6e350-5d67-4da7-aabf-37a4abb6cdbe" providerId="AD" clId="Web-{6251871B-FB44-456C-B0CD-7A96CBC95B39}" dt="2023-11-19T23:51:29.331" v="222"/>
          <ac:spMkLst>
            <pc:docMk/>
            <pc:sldMk cId="2211922191" sldId="271"/>
            <ac:spMk id="13" creationId="{FFD48BC7-DC40-47DE-87EE-9F4B6ECB9ABB}"/>
          </ac:spMkLst>
        </pc:spChg>
        <pc:spChg chg="add del">
          <ac:chgData name="Gandhampodi Saikumar" userId="S::gsaikuma@students.kennesaw.edu::5ac6e350-5d67-4da7-aabf-37a4abb6cdbe" providerId="AD" clId="Web-{6251871B-FB44-456C-B0CD-7A96CBC95B39}" dt="2023-11-19T23:51:29.331" v="222"/>
          <ac:spMkLst>
            <pc:docMk/>
            <pc:sldMk cId="2211922191" sldId="271"/>
            <ac:spMk id="15" creationId="{E502BBC7-2C76-46F3-BC24-5985BC13DB88}"/>
          </ac:spMkLst>
        </pc:spChg>
        <pc:spChg chg="add del">
          <ac:chgData name="Gandhampodi Saikumar" userId="S::gsaikuma@students.kennesaw.edu::5ac6e350-5d67-4da7-aabf-37a4abb6cdbe" providerId="AD" clId="Web-{6251871B-FB44-456C-B0CD-7A96CBC95B39}" dt="2023-11-19T23:51:29.331" v="222"/>
          <ac:spMkLst>
            <pc:docMk/>
            <pc:sldMk cId="2211922191" sldId="271"/>
            <ac:spMk id="17" creationId="{9C45F024-2468-4D8A-9E11-BB2B1E0A3B37}"/>
          </ac:spMkLst>
        </pc:spChg>
        <pc:spChg chg="add del">
          <ac:chgData name="Gandhampodi Saikumar" userId="S::gsaikuma@students.kennesaw.edu::5ac6e350-5d67-4da7-aabf-37a4abb6cdbe" providerId="AD" clId="Web-{6251871B-FB44-456C-B0CD-7A96CBC95B39}" dt="2023-11-19T23:51:29.331" v="222"/>
          <ac:spMkLst>
            <pc:docMk/>
            <pc:sldMk cId="2211922191" sldId="271"/>
            <ac:spMk id="19" creationId="{3629484E-3792-4B3D-89AD-7C8A1ED0E0D4}"/>
          </ac:spMkLst>
        </pc:spChg>
        <pc:spChg chg="add del">
          <ac:chgData name="Gandhampodi Saikumar" userId="S::gsaikuma@students.kennesaw.edu::5ac6e350-5d67-4da7-aabf-37a4abb6cdbe" providerId="AD" clId="Web-{6251871B-FB44-456C-B0CD-7A96CBC95B39}" dt="2023-11-19T23:51:33.831" v="226"/>
          <ac:spMkLst>
            <pc:docMk/>
            <pc:sldMk cId="2211922191" sldId="271"/>
            <ac:spMk id="21" creationId="{8D06CE56-3881-4ADA-8CEF-D18B02C242A3}"/>
          </ac:spMkLst>
        </pc:spChg>
        <pc:spChg chg="add del">
          <ac:chgData name="Gandhampodi Saikumar" userId="S::gsaikuma@students.kennesaw.edu::5ac6e350-5d67-4da7-aabf-37a4abb6cdbe" providerId="AD" clId="Web-{6251871B-FB44-456C-B0CD-7A96CBC95B39}" dt="2023-11-19T23:51:33.831" v="226"/>
          <ac:spMkLst>
            <pc:docMk/>
            <pc:sldMk cId="2211922191" sldId="271"/>
            <ac:spMk id="22" creationId="{79F3C543-62EC-4433-9C93-A2CD8764E9B4}"/>
          </ac:spMkLst>
        </pc:spChg>
        <pc:spChg chg="add del">
          <ac:chgData name="Gandhampodi Saikumar" userId="S::gsaikuma@students.kennesaw.edu::5ac6e350-5d67-4da7-aabf-37a4abb6cdbe" providerId="AD" clId="Web-{6251871B-FB44-456C-B0CD-7A96CBC95B39}" dt="2023-11-19T23:51:33.831" v="226"/>
          <ac:spMkLst>
            <pc:docMk/>
            <pc:sldMk cId="2211922191" sldId="271"/>
            <ac:spMk id="23" creationId="{1ACA2EA0-FFD3-42EC-9406-B595015ED96E}"/>
          </ac:spMkLst>
        </pc:spChg>
        <pc:spChg chg="add del">
          <ac:chgData name="Gandhampodi Saikumar" userId="S::gsaikuma@students.kennesaw.edu::5ac6e350-5d67-4da7-aabf-37a4abb6cdbe" providerId="AD" clId="Web-{6251871B-FB44-456C-B0CD-7A96CBC95B39}" dt="2023-11-19T23:51:33.831" v="226"/>
          <ac:spMkLst>
            <pc:docMk/>
            <pc:sldMk cId="2211922191" sldId="271"/>
            <ac:spMk id="24" creationId="{D5288BCE-665C-472A-8C43-664BCFA31E43}"/>
          </ac:spMkLst>
        </pc:spChg>
        <pc:spChg chg="add del">
          <ac:chgData name="Gandhampodi Saikumar" userId="S::gsaikuma@students.kennesaw.edu::5ac6e350-5d67-4da7-aabf-37a4abb6cdbe" providerId="AD" clId="Web-{6251871B-FB44-456C-B0CD-7A96CBC95B39}" dt="2023-11-19T23:51:33.831" v="226"/>
          <ac:spMkLst>
            <pc:docMk/>
            <pc:sldMk cId="2211922191" sldId="271"/>
            <ac:spMk id="25" creationId="{46C57131-53A7-4C1A-BEA8-25F06A06AD29}"/>
          </ac:spMkLst>
        </pc:spChg>
        <pc:spChg chg="add">
          <ac:chgData name="Gandhampodi Saikumar" userId="S::gsaikuma@students.kennesaw.edu::5ac6e350-5d67-4da7-aabf-37a4abb6cdbe" providerId="AD" clId="Web-{6251871B-FB44-456C-B0CD-7A96CBC95B39}" dt="2023-11-19T23:51:33.831" v="227"/>
          <ac:spMkLst>
            <pc:docMk/>
            <pc:sldMk cId="2211922191" sldId="271"/>
            <ac:spMk id="27" creationId="{8D06CE56-3881-4ADA-8CEF-D18B02C242A3}"/>
          </ac:spMkLst>
        </pc:spChg>
        <pc:spChg chg="add">
          <ac:chgData name="Gandhampodi Saikumar" userId="S::gsaikuma@students.kennesaw.edu::5ac6e350-5d67-4da7-aabf-37a4abb6cdbe" providerId="AD" clId="Web-{6251871B-FB44-456C-B0CD-7A96CBC95B39}" dt="2023-11-19T23:51:33.831" v="227"/>
          <ac:spMkLst>
            <pc:docMk/>
            <pc:sldMk cId="2211922191" sldId="271"/>
            <ac:spMk id="28" creationId="{79F3C543-62EC-4433-9C93-A2CD8764E9B4}"/>
          </ac:spMkLst>
        </pc:spChg>
        <pc:spChg chg="add">
          <ac:chgData name="Gandhampodi Saikumar" userId="S::gsaikuma@students.kennesaw.edu::5ac6e350-5d67-4da7-aabf-37a4abb6cdbe" providerId="AD" clId="Web-{6251871B-FB44-456C-B0CD-7A96CBC95B39}" dt="2023-11-19T23:51:33.831" v="227"/>
          <ac:spMkLst>
            <pc:docMk/>
            <pc:sldMk cId="2211922191" sldId="271"/>
            <ac:spMk id="29" creationId="{FFD48BC7-DC40-47DE-87EE-9F4B6ECB9ABB}"/>
          </ac:spMkLst>
        </pc:spChg>
        <pc:spChg chg="add">
          <ac:chgData name="Gandhampodi Saikumar" userId="S::gsaikuma@students.kennesaw.edu::5ac6e350-5d67-4da7-aabf-37a4abb6cdbe" providerId="AD" clId="Web-{6251871B-FB44-456C-B0CD-7A96CBC95B39}" dt="2023-11-19T23:51:33.831" v="227"/>
          <ac:spMkLst>
            <pc:docMk/>
            <pc:sldMk cId="2211922191" sldId="271"/>
            <ac:spMk id="30" creationId="{E502BBC7-2C76-46F3-BC24-5985BC13DB88}"/>
          </ac:spMkLst>
        </pc:spChg>
        <pc:spChg chg="add">
          <ac:chgData name="Gandhampodi Saikumar" userId="S::gsaikuma@students.kennesaw.edu::5ac6e350-5d67-4da7-aabf-37a4abb6cdbe" providerId="AD" clId="Web-{6251871B-FB44-456C-B0CD-7A96CBC95B39}" dt="2023-11-19T23:51:33.831" v="227"/>
          <ac:spMkLst>
            <pc:docMk/>
            <pc:sldMk cId="2211922191" sldId="271"/>
            <ac:spMk id="31" creationId="{9C45F024-2468-4D8A-9E11-BB2B1E0A3B37}"/>
          </ac:spMkLst>
        </pc:spChg>
        <pc:spChg chg="add">
          <ac:chgData name="Gandhampodi Saikumar" userId="S::gsaikuma@students.kennesaw.edu::5ac6e350-5d67-4da7-aabf-37a4abb6cdbe" providerId="AD" clId="Web-{6251871B-FB44-456C-B0CD-7A96CBC95B39}" dt="2023-11-19T23:51:33.831" v="227"/>
          <ac:spMkLst>
            <pc:docMk/>
            <pc:sldMk cId="2211922191" sldId="271"/>
            <ac:spMk id="32" creationId="{3629484E-3792-4B3D-89AD-7C8A1ED0E0D4}"/>
          </ac:spMkLst>
        </pc:spChg>
      </pc:sldChg>
      <pc:sldChg chg="addSp delSp modSp mod setBg">
        <pc:chgData name="Gandhampodi Saikumar" userId="S::gsaikuma@students.kennesaw.edu::5ac6e350-5d67-4da7-aabf-37a4abb6cdbe" providerId="AD" clId="Web-{6251871B-FB44-456C-B0CD-7A96CBC95B39}" dt="2023-11-20T00:06:42.653" v="299"/>
        <pc:sldMkLst>
          <pc:docMk/>
          <pc:sldMk cId="2237890970" sldId="272"/>
        </pc:sldMkLst>
        <pc:spChg chg="mod">
          <ac:chgData name="Gandhampodi Saikumar" userId="S::gsaikuma@students.kennesaw.edu::5ac6e350-5d67-4da7-aabf-37a4abb6cdbe" providerId="AD" clId="Web-{6251871B-FB44-456C-B0CD-7A96CBC95B39}" dt="2023-11-20T00:06:42.653" v="299"/>
          <ac:spMkLst>
            <pc:docMk/>
            <pc:sldMk cId="2237890970" sldId="272"/>
            <ac:spMk id="2" creationId="{F39E97E8-5DBC-B4D2-C1D4-74316466249B}"/>
          </ac:spMkLst>
        </pc:spChg>
        <pc:spChg chg="mod ord">
          <ac:chgData name="Gandhampodi Saikumar" userId="S::gsaikuma@students.kennesaw.edu::5ac6e350-5d67-4da7-aabf-37a4abb6cdbe" providerId="AD" clId="Web-{6251871B-FB44-456C-B0CD-7A96CBC95B39}" dt="2023-11-20T00:06:42.653" v="299"/>
          <ac:spMkLst>
            <pc:docMk/>
            <pc:sldMk cId="2237890970" sldId="272"/>
            <ac:spMk id="3" creationId="{D0A6AA0A-A6C1-2FDF-61A8-DABAA5C5991B}"/>
          </ac:spMkLst>
        </pc:spChg>
        <pc:spChg chg="add del">
          <ac:chgData name="Gandhampodi Saikumar" userId="S::gsaikuma@students.kennesaw.edu::5ac6e350-5d67-4da7-aabf-37a4abb6cdbe" providerId="AD" clId="Web-{6251871B-FB44-456C-B0CD-7A96CBC95B39}" dt="2023-11-20T00:06:42.653" v="299"/>
          <ac:spMkLst>
            <pc:docMk/>
            <pc:sldMk cId="2237890970" sldId="272"/>
            <ac:spMk id="9" creationId="{8380AD67-C5CA-4918-B4BB-C359BB03EEDD}"/>
          </ac:spMkLst>
        </pc:spChg>
        <pc:spChg chg="add del">
          <ac:chgData name="Gandhampodi Saikumar" userId="S::gsaikuma@students.kennesaw.edu::5ac6e350-5d67-4da7-aabf-37a4abb6cdbe" providerId="AD" clId="Web-{6251871B-FB44-456C-B0CD-7A96CBC95B39}" dt="2023-11-20T00:06:42.653" v="299"/>
          <ac:spMkLst>
            <pc:docMk/>
            <pc:sldMk cId="2237890970" sldId="272"/>
            <ac:spMk id="11" creationId="{EABAD4DA-87BA-4F70-9EF0-45C6BCF17823}"/>
          </ac:spMkLst>
        </pc:spChg>
        <pc:spChg chg="add del">
          <ac:chgData name="Gandhampodi Saikumar" userId="S::gsaikuma@students.kennesaw.edu::5ac6e350-5d67-4da7-aabf-37a4abb6cdbe" providerId="AD" clId="Web-{6251871B-FB44-456C-B0CD-7A96CBC95B39}" dt="2023-11-20T00:06:42.653" v="299"/>
          <ac:spMkLst>
            <pc:docMk/>
            <pc:sldMk cId="2237890970" sldId="272"/>
            <ac:spMk id="13" creationId="{915128D9-2797-47FA-B6FE-EC24E6B8437A}"/>
          </ac:spMkLst>
        </pc:spChg>
        <pc:spChg chg="add del">
          <ac:chgData name="Gandhampodi Saikumar" userId="S::gsaikuma@students.kennesaw.edu::5ac6e350-5d67-4da7-aabf-37a4abb6cdbe" providerId="AD" clId="Web-{6251871B-FB44-456C-B0CD-7A96CBC95B39}" dt="2023-11-20T00:06:42.653" v="298"/>
          <ac:spMkLst>
            <pc:docMk/>
            <pc:sldMk cId="2237890970" sldId="272"/>
            <ac:spMk id="18" creationId="{6D731904-7733-45B0-902C-289497204C19}"/>
          </ac:spMkLst>
        </pc:spChg>
        <pc:spChg chg="add del">
          <ac:chgData name="Gandhampodi Saikumar" userId="S::gsaikuma@students.kennesaw.edu::5ac6e350-5d67-4da7-aabf-37a4abb6cdbe" providerId="AD" clId="Web-{6251871B-FB44-456C-B0CD-7A96CBC95B39}" dt="2023-11-20T00:06:42.653" v="298"/>
          <ac:spMkLst>
            <pc:docMk/>
            <pc:sldMk cId="2237890970" sldId="272"/>
            <ac:spMk id="20" creationId="{504E6397-35D7-4AEC-9DA9-B7F6B12B88A5}"/>
          </ac:spMkLst>
        </pc:spChg>
        <pc:spChg chg="add del">
          <ac:chgData name="Gandhampodi Saikumar" userId="S::gsaikuma@students.kennesaw.edu::5ac6e350-5d67-4da7-aabf-37a4abb6cdbe" providerId="AD" clId="Web-{6251871B-FB44-456C-B0CD-7A96CBC95B39}" dt="2023-11-20T00:06:42.653" v="298"/>
          <ac:spMkLst>
            <pc:docMk/>
            <pc:sldMk cId="2237890970" sldId="272"/>
            <ac:spMk id="22" creationId="{62C5A04F-2AEB-4631-8314-A8B812E1EC8E}"/>
          </ac:spMkLst>
        </pc:spChg>
        <pc:spChg chg="add del">
          <ac:chgData name="Gandhampodi Saikumar" userId="S::gsaikuma@students.kennesaw.edu::5ac6e350-5d67-4da7-aabf-37a4abb6cdbe" providerId="AD" clId="Web-{6251871B-FB44-456C-B0CD-7A96CBC95B39}" dt="2023-11-20T00:06:42.653" v="298"/>
          <ac:spMkLst>
            <pc:docMk/>
            <pc:sldMk cId="2237890970" sldId="272"/>
            <ac:spMk id="24" creationId="{4B2B1C70-BF3F-41BD-871B-63D8F911F77B}"/>
          </ac:spMkLst>
        </pc:spChg>
        <pc:spChg chg="add">
          <ac:chgData name="Gandhampodi Saikumar" userId="S::gsaikuma@students.kennesaw.edu::5ac6e350-5d67-4da7-aabf-37a4abb6cdbe" providerId="AD" clId="Web-{6251871B-FB44-456C-B0CD-7A96CBC95B39}" dt="2023-11-20T00:06:42.653" v="299"/>
          <ac:spMkLst>
            <pc:docMk/>
            <pc:sldMk cId="2237890970" sldId="272"/>
            <ac:spMk id="26" creationId="{385E1BDC-A9B0-4A87-82E3-F3187F69A802}"/>
          </ac:spMkLst>
        </pc:spChg>
        <pc:spChg chg="add">
          <ac:chgData name="Gandhampodi Saikumar" userId="S::gsaikuma@students.kennesaw.edu::5ac6e350-5d67-4da7-aabf-37a4abb6cdbe" providerId="AD" clId="Web-{6251871B-FB44-456C-B0CD-7A96CBC95B39}" dt="2023-11-20T00:06:42.653" v="299"/>
          <ac:spMkLst>
            <pc:docMk/>
            <pc:sldMk cId="2237890970" sldId="272"/>
            <ac:spMk id="27" creationId="{0990C621-3B8B-4820-8328-D47EF7CE823C}"/>
          </ac:spMkLst>
        </pc:spChg>
        <pc:spChg chg="add">
          <ac:chgData name="Gandhampodi Saikumar" userId="S::gsaikuma@students.kennesaw.edu::5ac6e350-5d67-4da7-aabf-37a4abb6cdbe" providerId="AD" clId="Web-{6251871B-FB44-456C-B0CD-7A96CBC95B39}" dt="2023-11-20T00:06:42.653" v="299"/>
          <ac:spMkLst>
            <pc:docMk/>
            <pc:sldMk cId="2237890970" sldId="272"/>
            <ac:spMk id="28" creationId="{C1A2385B-1D2A-4E17-84FA-6CB7F0AAE473}"/>
          </ac:spMkLst>
        </pc:spChg>
        <pc:spChg chg="add">
          <ac:chgData name="Gandhampodi Saikumar" userId="S::gsaikuma@students.kennesaw.edu::5ac6e350-5d67-4da7-aabf-37a4abb6cdbe" providerId="AD" clId="Web-{6251871B-FB44-456C-B0CD-7A96CBC95B39}" dt="2023-11-20T00:06:42.653" v="299"/>
          <ac:spMkLst>
            <pc:docMk/>
            <pc:sldMk cId="2237890970" sldId="272"/>
            <ac:spMk id="29" creationId="{5E791F2F-79DB-4CC0-9FA1-001E3E91E8B7}"/>
          </ac:spMkLst>
        </pc:spChg>
        <pc:picChg chg="add mod">
          <ac:chgData name="Gandhampodi Saikumar" userId="S::gsaikuma@students.kennesaw.edu::5ac6e350-5d67-4da7-aabf-37a4abb6cdbe" providerId="AD" clId="Web-{6251871B-FB44-456C-B0CD-7A96CBC95B39}" dt="2023-11-20T00:06:42.653" v="299"/>
          <ac:picMkLst>
            <pc:docMk/>
            <pc:sldMk cId="2237890970" sldId="272"/>
            <ac:picMk id="4" creationId="{062A62BD-3F34-3A76-A9B3-0FADBB287322}"/>
          </ac:picMkLst>
        </pc:picChg>
        <pc:picChg chg="add mod ord">
          <ac:chgData name="Gandhampodi Saikumar" userId="S::gsaikuma@students.kennesaw.edu::5ac6e350-5d67-4da7-aabf-37a4abb6cdbe" providerId="AD" clId="Web-{6251871B-FB44-456C-B0CD-7A96CBC95B39}" dt="2023-11-20T00:06:42.653" v="299"/>
          <ac:picMkLst>
            <pc:docMk/>
            <pc:sldMk cId="2237890970" sldId="272"/>
            <ac:picMk id="5" creationId="{4E39FEBF-EF4A-3980-00FA-22A71F802CA0}"/>
          </ac:picMkLst>
        </pc:picChg>
      </pc:sldChg>
      <pc:sldChg chg="addSp delSp modSp mod setBg">
        <pc:chgData name="Gandhampodi Saikumar" userId="S::gsaikuma@students.kennesaw.edu::5ac6e350-5d67-4da7-aabf-37a4abb6cdbe" providerId="AD" clId="Web-{6251871B-FB44-456C-B0CD-7A96CBC95B39}" dt="2023-11-20T00:08:10.343" v="300" actId="1076"/>
        <pc:sldMkLst>
          <pc:docMk/>
          <pc:sldMk cId="3302311615" sldId="273"/>
        </pc:sldMkLst>
        <pc:spChg chg="mod">
          <ac:chgData name="Gandhampodi Saikumar" userId="S::gsaikuma@students.kennesaw.edu::5ac6e350-5d67-4da7-aabf-37a4abb6cdbe" providerId="AD" clId="Web-{6251871B-FB44-456C-B0CD-7A96CBC95B39}" dt="2023-11-20T00:01:10.441" v="273"/>
          <ac:spMkLst>
            <pc:docMk/>
            <pc:sldMk cId="3302311615" sldId="273"/>
            <ac:spMk id="2" creationId="{F39E97E8-5DBC-B4D2-C1D4-74316466249B}"/>
          </ac:spMkLst>
        </pc:spChg>
        <pc:spChg chg="del mod">
          <ac:chgData name="Gandhampodi Saikumar" userId="S::gsaikuma@students.kennesaw.edu::5ac6e350-5d67-4da7-aabf-37a4abb6cdbe" providerId="AD" clId="Web-{6251871B-FB44-456C-B0CD-7A96CBC95B39}" dt="2023-11-20T00:02:01.036" v="280"/>
          <ac:spMkLst>
            <pc:docMk/>
            <pc:sldMk cId="3302311615" sldId="273"/>
            <ac:spMk id="3" creationId="{D0A6AA0A-A6C1-2FDF-61A8-DABAA5C5991B}"/>
          </ac:spMkLst>
        </pc:spChg>
        <pc:spChg chg="add del">
          <ac:chgData name="Gandhampodi Saikumar" userId="S::gsaikuma@students.kennesaw.edu::5ac6e350-5d67-4da7-aabf-37a4abb6cdbe" providerId="AD" clId="Web-{6251871B-FB44-456C-B0CD-7A96CBC95B39}" dt="2023-11-20T00:02:01.036" v="280"/>
          <ac:spMkLst>
            <pc:docMk/>
            <pc:sldMk cId="3302311615" sldId="273"/>
            <ac:spMk id="9" creationId="{8D06CE56-3881-4ADA-8CEF-D18B02C242A3}"/>
          </ac:spMkLst>
        </pc:spChg>
        <pc:spChg chg="add del">
          <ac:chgData name="Gandhampodi Saikumar" userId="S::gsaikuma@students.kennesaw.edu::5ac6e350-5d67-4da7-aabf-37a4abb6cdbe" providerId="AD" clId="Web-{6251871B-FB44-456C-B0CD-7A96CBC95B39}" dt="2023-11-20T00:02:01.036" v="280"/>
          <ac:spMkLst>
            <pc:docMk/>
            <pc:sldMk cId="3302311615" sldId="273"/>
            <ac:spMk id="11" creationId="{79F3C543-62EC-4433-9C93-A2CD8764E9B4}"/>
          </ac:spMkLst>
        </pc:spChg>
        <pc:spChg chg="add del">
          <ac:chgData name="Gandhampodi Saikumar" userId="S::gsaikuma@students.kennesaw.edu::5ac6e350-5d67-4da7-aabf-37a4abb6cdbe" providerId="AD" clId="Web-{6251871B-FB44-456C-B0CD-7A96CBC95B39}" dt="2023-11-20T00:02:01.036" v="280"/>
          <ac:spMkLst>
            <pc:docMk/>
            <pc:sldMk cId="3302311615" sldId="273"/>
            <ac:spMk id="13" creationId="{5DCB5928-DC7D-4612-9922-441966E15627}"/>
          </ac:spMkLst>
        </pc:spChg>
        <pc:spChg chg="add del">
          <ac:chgData name="Gandhampodi Saikumar" userId="S::gsaikuma@students.kennesaw.edu::5ac6e350-5d67-4da7-aabf-37a4abb6cdbe" providerId="AD" clId="Web-{6251871B-FB44-456C-B0CD-7A96CBC95B39}" dt="2023-11-20T00:02:01.036" v="280"/>
          <ac:spMkLst>
            <pc:docMk/>
            <pc:sldMk cId="3302311615" sldId="273"/>
            <ac:spMk id="15" creationId="{682C1161-1736-45EC-99B7-33F3CAE9D517}"/>
          </ac:spMkLst>
        </pc:spChg>
        <pc:spChg chg="add del">
          <ac:chgData name="Gandhampodi Saikumar" userId="S::gsaikuma@students.kennesaw.edu::5ac6e350-5d67-4da7-aabf-37a4abb6cdbe" providerId="AD" clId="Web-{6251871B-FB44-456C-B0CD-7A96CBC95B39}" dt="2023-11-20T00:02:01.036" v="280"/>
          <ac:spMkLst>
            <pc:docMk/>
            <pc:sldMk cId="3302311615" sldId="273"/>
            <ac:spMk id="17" creationId="{84D4DDB8-B68F-45B0-9F62-C4279996F672}"/>
          </ac:spMkLst>
        </pc:spChg>
        <pc:spChg chg="add del">
          <ac:chgData name="Gandhampodi Saikumar" userId="S::gsaikuma@students.kennesaw.edu::5ac6e350-5d67-4da7-aabf-37a4abb6cdbe" providerId="AD" clId="Web-{6251871B-FB44-456C-B0CD-7A96CBC95B39}" dt="2023-11-20T00:02:01.036" v="280"/>
          <ac:spMkLst>
            <pc:docMk/>
            <pc:sldMk cId="3302311615" sldId="273"/>
            <ac:spMk id="19" creationId="{AF2F604E-43BE-4DC3-B983-E071523364F8}"/>
          </ac:spMkLst>
        </pc:spChg>
        <pc:spChg chg="add del">
          <ac:chgData name="Gandhampodi Saikumar" userId="S::gsaikuma@students.kennesaw.edu::5ac6e350-5d67-4da7-aabf-37a4abb6cdbe" providerId="AD" clId="Web-{6251871B-FB44-456C-B0CD-7A96CBC95B39}" dt="2023-11-20T00:02:01.036" v="280"/>
          <ac:spMkLst>
            <pc:docMk/>
            <pc:sldMk cId="3302311615" sldId="273"/>
            <ac:spMk id="21" creationId="{08C9B587-E65E-4B52-B37C-ABEBB6E87928}"/>
          </ac:spMkLst>
        </pc:spChg>
        <pc:spChg chg="add">
          <ac:chgData name="Gandhampodi Saikumar" userId="S::gsaikuma@students.kennesaw.edu::5ac6e350-5d67-4da7-aabf-37a4abb6cdbe" providerId="AD" clId="Web-{6251871B-FB44-456C-B0CD-7A96CBC95B39}" dt="2023-11-20T00:02:01.036" v="280"/>
          <ac:spMkLst>
            <pc:docMk/>
            <pc:sldMk cId="3302311615" sldId="273"/>
            <ac:spMk id="26" creationId="{8D06CE56-3881-4ADA-8CEF-D18B02C242A3}"/>
          </ac:spMkLst>
        </pc:spChg>
        <pc:spChg chg="add">
          <ac:chgData name="Gandhampodi Saikumar" userId="S::gsaikuma@students.kennesaw.edu::5ac6e350-5d67-4da7-aabf-37a4abb6cdbe" providerId="AD" clId="Web-{6251871B-FB44-456C-B0CD-7A96CBC95B39}" dt="2023-11-20T00:02:01.036" v="280"/>
          <ac:spMkLst>
            <pc:docMk/>
            <pc:sldMk cId="3302311615" sldId="273"/>
            <ac:spMk id="28" creationId="{79F3C543-62EC-4433-9C93-A2CD8764E9B4}"/>
          </ac:spMkLst>
        </pc:spChg>
        <pc:spChg chg="add">
          <ac:chgData name="Gandhampodi Saikumar" userId="S::gsaikuma@students.kennesaw.edu::5ac6e350-5d67-4da7-aabf-37a4abb6cdbe" providerId="AD" clId="Web-{6251871B-FB44-456C-B0CD-7A96CBC95B39}" dt="2023-11-20T00:02:01.036" v="280"/>
          <ac:spMkLst>
            <pc:docMk/>
            <pc:sldMk cId="3302311615" sldId="273"/>
            <ac:spMk id="30" creationId="{68AF5748-FED8-45BA-8631-26D1D10F3246}"/>
          </ac:spMkLst>
        </pc:spChg>
        <pc:spChg chg="add">
          <ac:chgData name="Gandhampodi Saikumar" userId="S::gsaikuma@students.kennesaw.edu::5ac6e350-5d67-4da7-aabf-37a4abb6cdbe" providerId="AD" clId="Web-{6251871B-FB44-456C-B0CD-7A96CBC95B39}" dt="2023-11-20T00:02:01.036" v="280"/>
          <ac:spMkLst>
            <pc:docMk/>
            <pc:sldMk cId="3302311615" sldId="273"/>
            <ac:spMk id="32" creationId="{AF2F604E-43BE-4DC3-B983-E071523364F8}"/>
          </ac:spMkLst>
        </pc:spChg>
        <pc:spChg chg="add">
          <ac:chgData name="Gandhampodi Saikumar" userId="S::gsaikuma@students.kennesaw.edu::5ac6e350-5d67-4da7-aabf-37a4abb6cdbe" providerId="AD" clId="Web-{6251871B-FB44-456C-B0CD-7A96CBC95B39}" dt="2023-11-20T00:02:01.036" v="280"/>
          <ac:spMkLst>
            <pc:docMk/>
            <pc:sldMk cId="3302311615" sldId="273"/>
            <ac:spMk id="34" creationId="{08C9B587-E65E-4B52-B37C-ABEBB6E87928}"/>
          </ac:spMkLst>
        </pc:spChg>
        <pc:picChg chg="add mod">
          <ac:chgData name="Gandhampodi Saikumar" userId="S::gsaikuma@students.kennesaw.edu::5ac6e350-5d67-4da7-aabf-37a4abb6cdbe" providerId="AD" clId="Web-{6251871B-FB44-456C-B0CD-7A96CBC95B39}" dt="2023-11-20T00:08:10.343" v="300" actId="1076"/>
          <ac:picMkLst>
            <pc:docMk/>
            <pc:sldMk cId="3302311615" sldId="273"/>
            <ac:picMk id="4" creationId="{7FC8530A-DC7A-522C-BEB6-3A282DE9044E}"/>
          </ac:picMkLst>
        </pc:picChg>
      </pc:sldChg>
      <pc:sldChg chg="addSp delSp modSp mod setBg">
        <pc:chgData name="Gandhampodi Saikumar" userId="S::gsaikuma@students.kennesaw.edu::5ac6e350-5d67-4da7-aabf-37a4abb6cdbe" providerId="AD" clId="Web-{6251871B-FB44-456C-B0CD-7A96CBC95B39}" dt="2023-11-19T23:46:17.229" v="211"/>
        <pc:sldMkLst>
          <pc:docMk/>
          <pc:sldMk cId="633576147" sldId="274"/>
        </pc:sldMkLst>
        <pc:spChg chg="mod">
          <ac:chgData name="Gandhampodi Saikumar" userId="S::gsaikuma@students.kennesaw.edu::5ac6e350-5d67-4da7-aabf-37a4abb6cdbe" providerId="AD" clId="Web-{6251871B-FB44-456C-B0CD-7A96CBC95B39}" dt="2023-11-19T23:46:17.229" v="211"/>
          <ac:spMkLst>
            <pc:docMk/>
            <pc:sldMk cId="633576147" sldId="274"/>
            <ac:spMk id="2" creationId="{F39E97E8-5DBC-B4D2-C1D4-74316466249B}"/>
          </ac:spMkLst>
        </pc:spChg>
        <pc:spChg chg="mod ord">
          <ac:chgData name="Gandhampodi Saikumar" userId="S::gsaikuma@students.kennesaw.edu::5ac6e350-5d67-4da7-aabf-37a4abb6cdbe" providerId="AD" clId="Web-{6251871B-FB44-456C-B0CD-7A96CBC95B39}" dt="2023-11-19T23:46:17.229" v="211"/>
          <ac:spMkLst>
            <pc:docMk/>
            <pc:sldMk cId="633576147" sldId="274"/>
            <ac:spMk id="3" creationId="{D0A6AA0A-A6C1-2FDF-61A8-DABAA5C5991B}"/>
          </ac:spMkLst>
        </pc:spChg>
        <pc:spChg chg="add del">
          <ac:chgData name="Gandhampodi Saikumar" userId="S::gsaikuma@students.kennesaw.edu::5ac6e350-5d67-4da7-aabf-37a4abb6cdbe" providerId="AD" clId="Web-{6251871B-FB44-456C-B0CD-7A96CBC95B39}" dt="2023-11-19T23:46:17.229" v="211"/>
          <ac:spMkLst>
            <pc:docMk/>
            <pc:sldMk cId="633576147" sldId="274"/>
            <ac:spMk id="9" creationId="{0288C6B4-AFC3-407F-A595-EFFD38D4CCAF}"/>
          </ac:spMkLst>
        </pc:spChg>
        <pc:spChg chg="add del">
          <ac:chgData name="Gandhampodi Saikumar" userId="S::gsaikuma@students.kennesaw.edu::5ac6e350-5d67-4da7-aabf-37a4abb6cdbe" providerId="AD" clId="Web-{6251871B-FB44-456C-B0CD-7A96CBC95B39}" dt="2023-11-19T23:46:17.229" v="211"/>
          <ac:spMkLst>
            <pc:docMk/>
            <pc:sldMk cId="633576147" sldId="274"/>
            <ac:spMk id="11" creationId="{CF236821-17FE-429B-8D2C-08E13A64EA40}"/>
          </ac:spMkLst>
        </pc:spChg>
        <pc:spChg chg="add del">
          <ac:chgData name="Gandhampodi Saikumar" userId="S::gsaikuma@students.kennesaw.edu::5ac6e350-5d67-4da7-aabf-37a4abb6cdbe" providerId="AD" clId="Web-{6251871B-FB44-456C-B0CD-7A96CBC95B39}" dt="2023-11-19T23:46:17.229" v="211"/>
          <ac:spMkLst>
            <pc:docMk/>
            <pc:sldMk cId="633576147" sldId="274"/>
            <ac:spMk id="13" creationId="{C0BDBCD2-E081-43AB-9119-C55465E59757}"/>
          </ac:spMkLst>
        </pc:spChg>
        <pc:spChg chg="add del">
          <ac:chgData name="Gandhampodi Saikumar" userId="S::gsaikuma@students.kennesaw.edu::5ac6e350-5d67-4da7-aabf-37a4abb6cdbe" providerId="AD" clId="Web-{6251871B-FB44-456C-B0CD-7A96CBC95B39}" dt="2023-11-19T23:46:17.229" v="211"/>
          <ac:spMkLst>
            <pc:docMk/>
            <pc:sldMk cId="633576147" sldId="274"/>
            <ac:spMk id="15" creationId="{98E79BE4-34FE-485A-98A5-92CE8F7C4743}"/>
          </ac:spMkLst>
        </pc:spChg>
        <pc:spChg chg="add del">
          <ac:chgData name="Gandhampodi Saikumar" userId="S::gsaikuma@students.kennesaw.edu::5ac6e350-5d67-4da7-aabf-37a4abb6cdbe" providerId="AD" clId="Web-{6251871B-FB44-456C-B0CD-7A96CBC95B39}" dt="2023-11-19T23:46:17.229" v="211"/>
          <ac:spMkLst>
            <pc:docMk/>
            <pc:sldMk cId="633576147" sldId="274"/>
            <ac:spMk id="17" creationId="{7A5F0580-5EE9-419F-96EE-B6529EF6E7D0}"/>
          </ac:spMkLst>
        </pc:spChg>
        <pc:spChg chg="add">
          <ac:chgData name="Gandhampodi Saikumar" userId="S::gsaikuma@students.kennesaw.edu::5ac6e350-5d67-4da7-aabf-37a4abb6cdbe" providerId="AD" clId="Web-{6251871B-FB44-456C-B0CD-7A96CBC95B39}" dt="2023-11-19T23:46:17.229" v="211"/>
          <ac:spMkLst>
            <pc:docMk/>
            <pc:sldMk cId="633576147" sldId="274"/>
            <ac:spMk id="22" creationId="{84ECDE7A-6944-466D-8FFE-149A29BA6BAE}"/>
          </ac:spMkLst>
        </pc:spChg>
        <pc:spChg chg="add">
          <ac:chgData name="Gandhampodi Saikumar" userId="S::gsaikuma@students.kennesaw.edu::5ac6e350-5d67-4da7-aabf-37a4abb6cdbe" providerId="AD" clId="Web-{6251871B-FB44-456C-B0CD-7A96CBC95B39}" dt="2023-11-19T23:46:17.229" v="211"/>
          <ac:spMkLst>
            <pc:docMk/>
            <pc:sldMk cId="633576147" sldId="274"/>
            <ac:spMk id="24" creationId="{B3420082-9415-44EC-802E-C77D71D59C57}"/>
          </ac:spMkLst>
        </pc:spChg>
        <pc:spChg chg="add">
          <ac:chgData name="Gandhampodi Saikumar" userId="S::gsaikuma@students.kennesaw.edu::5ac6e350-5d67-4da7-aabf-37a4abb6cdbe" providerId="AD" clId="Web-{6251871B-FB44-456C-B0CD-7A96CBC95B39}" dt="2023-11-19T23:46:17.229" v="211"/>
          <ac:spMkLst>
            <pc:docMk/>
            <pc:sldMk cId="633576147" sldId="274"/>
            <ac:spMk id="26" creationId="{55A52C45-1FCB-4636-A80F-2849B8226C01}"/>
          </ac:spMkLst>
        </pc:spChg>
        <pc:spChg chg="add">
          <ac:chgData name="Gandhampodi Saikumar" userId="S::gsaikuma@students.kennesaw.edu::5ac6e350-5d67-4da7-aabf-37a4abb6cdbe" providerId="AD" clId="Web-{6251871B-FB44-456C-B0CD-7A96CBC95B39}" dt="2023-11-19T23:46:17.229" v="211"/>
          <ac:spMkLst>
            <pc:docMk/>
            <pc:sldMk cId="633576147" sldId="274"/>
            <ac:spMk id="28" creationId="{768EB4DD-3704-43AD-92B3-C4E0C6EA92CB}"/>
          </ac:spMkLst>
        </pc:spChg>
        <pc:picChg chg="add mod">
          <ac:chgData name="Gandhampodi Saikumar" userId="S::gsaikuma@students.kennesaw.edu::5ac6e350-5d67-4da7-aabf-37a4abb6cdbe" providerId="AD" clId="Web-{6251871B-FB44-456C-B0CD-7A96CBC95B39}" dt="2023-11-19T23:46:17.229" v="211"/>
          <ac:picMkLst>
            <pc:docMk/>
            <pc:sldMk cId="633576147" sldId="274"/>
            <ac:picMk id="4" creationId="{A6D90E97-2A00-25A8-2AC9-D74622C41D62}"/>
          </ac:picMkLst>
        </pc:picChg>
      </pc:sldChg>
      <pc:sldChg chg="addSp delSp modSp mod setBg">
        <pc:chgData name="Gandhampodi Saikumar" userId="S::gsaikuma@students.kennesaw.edu::5ac6e350-5d67-4da7-aabf-37a4abb6cdbe" providerId="AD" clId="Web-{6251871B-FB44-456C-B0CD-7A96CBC95B39}" dt="2023-11-19T23:48:17.842" v="217"/>
        <pc:sldMkLst>
          <pc:docMk/>
          <pc:sldMk cId="4117847000" sldId="275"/>
        </pc:sldMkLst>
        <pc:spChg chg="mod">
          <ac:chgData name="Gandhampodi Saikumar" userId="S::gsaikuma@students.kennesaw.edu::5ac6e350-5d67-4da7-aabf-37a4abb6cdbe" providerId="AD" clId="Web-{6251871B-FB44-456C-B0CD-7A96CBC95B39}" dt="2023-11-19T23:48:17.842" v="217"/>
          <ac:spMkLst>
            <pc:docMk/>
            <pc:sldMk cId="4117847000" sldId="275"/>
            <ac:spMk id="2" creationId="{F39E97E8-5DBC-B4D2-C1D4-74316466249B}"/>
          </ac:spMkLst>
        </pc:spChg>
        <pc:spChg chg="del mod">
          <ac:chgData name="Gandhampodi Saikumar" userId="S::gsaikuma@students.kennesaw.edu::5ac6e350-5d67-4da7-aabf-37a4abb6cdbe" providerId="AD" clId="Web-{6251871B-FB44-456C-B0CD-7A96CBC95B39}" dt="2023-11-19T23:48:17.842" v="217"/>
          <ac:spMkLst>
            <pc:docMk/>
            <pc:sldMk cId="4117847000" sldId="275"/>
            <ac:spMk id="3" creationId="{D0A6AA0A-A6C1-2FDF-61A8-DABAA5C5991B}"/>
          </ac:spMkLst>
        </pc:spChg>
        <pc:spChg chg="add">
          <ac:chgData name="Gandhampodi Saikumar" userId="S::gsaikuma@students.kennesaw.edu::5ac6e350-5d67-4da7-aabf-37a4abb6cdbe" providerId="AD" clId="Web-{6251871B-FB44-456C-B0CD-7A96CBC95B39}" dt="2023-11-19T23:48:17.842" v="217"/>
          <ac:spMkLst>
            <pc:docMk/>
            <pc:sldMk cId="4117847000" sldId="275"/>
            <ac:spMk id="9" creationId="{53B021B3-DE93-4AB7-8A18-CF5F1CED88B8}"/>
          </ac:spMkLst>
        </pc:spChg>
        <pc:spChg chg="add">
          <ac:chgData name="Gandhampodi Saikumar" userId="S::gsaikuma@students.kennesaw.edu::5ac6e350-5d67-4da7-aabf-37a4abb6cdbe" providerId="AD" clId="Web-{6251871B-FB44-456C-B0CD-7A96CBC95B39}" dt="2023-11-19T23:48:17.842" v="217"/>
          <ac:spMkLst>
            <pc:docMk/>
            <pc:sldMk cId="4117847000" sldId="275"/>
            <ac:spMk id="11" creationId="{52D502E5-F6B4-4D58-B4AE-FC466FF15EE8}"/>
          </ac:spMkLst>
        </pc:spChg>
        <pc:spChg chg="add">
          <ac:chgData name="Gandhampodi Saikumar" userId="S::gsaikuma@students.kennesaw.edu::5ac6e350-5d67-4da7-aabf-37a4abb6cdbe" providerId="AD" clId="Web-{6251871B-FB44-456C-B0CD-7A96CBC95B39}" dt="2023-11-19T23:48:17.842" v="217"/>
          <ac:spMkLst>
            <pc:docMk/>
            <pc:sldMk cId="4117847000" sldId="275"/>
            <ac:spMk id="13" creationId="{9DECDBF4-02B6-4BB4-B65B-B8107AD6A9E8}"/>
          </ac:spMkLst>
        </pc:spChg>
        <pc:graphicFrameChg chg="add">
          <ac:chgData name="Gandhampodi Saikumar" userId="S::gsaikuma@students.kennesaw.edu::5ac6e350-5d67-4da7-aabf-37a4abb6cdbe" providerId="AD" clId="Web-{6251871B-FB44-456C-B0CD-7A96CBC95B39}" dt="2023-11-19T23:48:17.842" v="217"/>
          <ac:graphicFrameMkLst>
            <pc:docMk/>
            <pc:sldMk cId="4117847000" sldId="275"/>
            <ac:graphicFrameMk id="10" creationId="{42FC816E-02C2-BD84-8150-DFA474210BF0}"/>
          </ac:graphicFrameMkLst>
        </pc:graphicFrameChg>
        <pc:picChg chg="add del mod">
          <ac:chgData name="Gandhampodi Saikumar" userId="S::gsaikuma@students.kennesaw.edu::5ac6e350-5d67-4da7-aabf-37a4abb6cdbe" providerId="AD" clId="Web-{6251871B-FB44-456C-B0CD-7A96CBC95B39}" dt="2023-11-19T23:47:23.434" v="216"/>
          <ac:picMkLst>
            <pc:docMk/>
            <pc:sldMk cId="4117847000" sldId="275"/>
            <ac:picMk id="4" creationId="{FD41937A-5202-4B04-D0DD-3BC8376BFCBF}"/>
          </ac:picMkLst>
        </pc:picChg>
        <pc:picChg chg="add del mod">
          <ac:chgData name="Gandhampodi Saikumar" userId="S::gsaikuma@students.kennesaw.edu::5ac6e350-5d67-4da7-aabf-37a4abb6cdbe" providerId="AD" clId="Web-{6251871B-FB44-456C-B0CD-7A96CBC95B39}" dt="2023-11-19T23:47:20.481" v="215"/>
          <ac:picMkLst>
            <pc:docMk/>
            <pc:sldMk cId="4117847000" sldId="275"/>
            <ac:picMk id="5" creationId="{C601ABC9-531C-DD58-A5F5-1800FF67B795}"/>
          </ac:picMkLst>
        </pc:picChg>
        <pc:picChg chg="add del mod">
          <ac:chgData name="Gandhampodi Saikumar" userId="S::gsaikuma@students.kennesaw.edu::5ac6e350-5d67-4da7-aabf-37a4abb6cdbe" providerId="AD" clId="Web-{6251871B-FB44-456C-B0CD-7A96CBC95B39}" dt="2023-11-19T23:47:04.965" v="213"/>
          <ac:picMkLst>
            <pc:docMk/>
            <pc:sldMk cId="4117847000" sldId="275"/>
            <ac:picMk id="6" creationId="{584528FF-2A9F-044C-A47E-C80133710D2F}"/>
          </ac:picMkLst>
        </pc:picChg>
        <pc:picChg chg="add del mod modCrop">
          <ac:chgData name="Gandhampodi Saikumar" userId="S::gsaikuma@students.kennesaw.edu::5ac6e350-5d67-4da7-aabf-37a4abb6cdbe" providerId="AD" clId="Web-{6251871B-FB44-456C-B0CD-7A96CBC95B39}" dt="2023-11-19T23:47:00.840" v="212"/>
          <ac:picMkLst>
            <pc:docMk/>
            <pc:sldMk cId="4117847000" sldId="275"/>
            <ac:picMk id="7" creationId="{AD4A9C51-9ABD-D0E5-619A-FBD56E95356E}"/>
          </ac:picMkLst>
        </pc:picChg>
        <pc:picChg chg="add del mod">
          <ac:chgData name="Gandhampodi Saikumar" userId="S::gsaikuma@students.kennesaw.edu::5ac6e350-5d67-4da7-aabf-37a4abb6cdbe" providerId="AD" clId="Web-{6251871B-FB44-456C-B0CD-7A96CBC95B39}" dt="2023-11-19T23:47:17.621" v="214"/>
          <ac:picMkLst>
            <pc:docMk/>
            <pc:sldMk cId="4117847000" sldId="275"/>
            <ac:picMk id="8" creationId="{4F6C84C1-0369-6D32-72A3-C59EEFE89C73}"/>
          </ac:picMkLst>
        </pc:picChg>
      </pc:sldChg>
      <pc:sldChg chg="addSp delSp modSp mod setBg">
        <pc:chgData name="Gandhampodi Saikumar" userId="S::gsaikuma@students.kennesaw.edu::5ac6e350-5d67-4da7-aabf-37a4abb6cdbe" providerId="AD" clId="Web-{6251871B-FB44-456C-B0CD-7A96CBC95B39}" dt="2023-11-19T23:45:28.712" v="209"/>
        <pc:sldMkLst>
          <pc:docMk/>
          <pc:sldMk cId="4246133896" sldId="276"/>
        </pc:sldMkLst>
        <pc:spChg chg="mod">
          <ac:chgData name="Gandhampodi Saikumar" userId="S::gsaikuma@students.kennesaw.edu::5ac6e350-5d67-4da7-aabf-37a4abb6cdbe" providerId="AD" clId="Web-{6251871B-FB44-456C-B0CD-7A96CBC95B39}" dt="2023-11-19T23:45:28.712" v="209"/>
          <ac:spMkLst>
            <pc:docMk/>
            <pc:sldMk cId="4246133896" sldId="276"/>
            <ac:spMk id="2" creationId="{F39E97E8-5DBC-B4D2-C1D4-74316466249B}"/>
          </ac:spMkLst>
        </pc:spChg>
        <pc:spChg chg="del mod">
          <ac:chgData name="Gandhampodi Saikumar" userId="S::gsaikuma@students.kennesaw.edu::5ac6e350-5d67-4da7-aabf-37a4abb6cdbe" providerId="AD" clId="Web-{6251871B-FB44-456C-B0CD-7A96CBC95B39}" dt="2023-11-19T23:45:28.712" v="209"/>
          <ac:spMkLst>
            <pc:docMk/>
            <pc:sldMk cId="4246133896" sldId="276"/>
            <ac:spMk id="3" creationId="{D0A6AA0A-A6C1-2FDF-61A8-DABAA5C5991B}"/>
          </ac:spMkLst>
        </pc:spChg>
        <pc:spChg chg="add">
          <ac:chgData name="Gandhampodi Saikumar" userId="S::gsaikuma@students.kennesaw.edu::5ac6e350-5d67-4da7-aabf-37a4abb6cdbe" providerId="AD" clId="Web-{6251871B-FB44-456C-B0CD-7A96CBC95B39}" dt="2023-11-19T23:45:28.712" v="209"/>
          <ac:spMkLst>
            <pc:docMk/>
            <pc:sldMk cId="4246133896" sldId="276"/>
            <ac:spMk id="9" creationId="{53B021B3-DE93-4AB7-8A18-CF5F1CED88B8}"/>
          </ac:spMkLst>
        </pc:spChg>
        <pc:spChg chg="add">
          <ac:chgData name="Gandhampodi Saikumar" userId="S::gsaikuma@students.kennesaw.edu::5ac6e350-5d67-4da7-aabf-37a4abb6cdbe" providerId="AD" clId="Web-{6251871B-FB44-456C-B0CD-7A96CBC95B39}" dt="2023-11-19T23:45:28.712" v="209"/>
          <ac:spMkLst>
            <pc:docMk/>
            <pc:sldMk cId="4246133896" sldId="276"/>
            <ac:spMk id="11" creationId="{52D502E5-F6B4-4D58-B4AE-FC466FF15EE8}"/>
          </ac:spMkLst>
        </pc:spChg>
        <pc:spChg chg="add">
          <ac:chgData name="Gandhampodi Saikumar" userId="S::gsaikuma@students.kennesaw.edu::5ac6e350-5d67-4da7-aabf-37a4abb6cdbe" providerId="AD" clId="Web-{6251871B-FB44-456C-B0CD-7A96CBC95B39}" dt="2023-11-19T23:45:28.712" v="209"/>
          <ac:spMkLst>
            <pc:docMk/>
            <pc:sldMk cId="4246133896" sldId="276"/>
            <ac:spMk id="13" creationId="{9DECDBF4-02B6-4BB4-B65B-B8107AD6A9E8}"/>
          </ac:spMkLst>
        </pc:spChg>
        <pc:graphicFrameChg chg="add">
          <ac:chgData name="Gandhampodi Saikumar" userId="S::gsaikuma@students.kennesaw.edu::5ac6e350-5d67-4da7-aabf-37a4abb6cdbe" providerId="AD" clId="Web-{6251871B-FB44-456C-B0CD-7A96CBC95B39}" dt="2023-11-19T23:45:28.712" v="209"/>
          <ac:graphicFrameMkLst>
            <pc:docMk/>
            <pc:sldMk cId="4246133896" sldId="276"/>
            <ac:graphicFrameMk id="5" creationId="{8313FABA-5FDE-569A-1FCA-F42604D4F865}"/>
          </ac:graphicFrameMkLst>
        </pc:graphicFrameChg>
      </pc:sldChg>
      <pc:sldChg chg="addSp delSp modSp mod setBg">
        <pc:chgData name="Gandhampodi Saikumar" userId="S::gsaikuma@students.kennesaw.edu::5ac6e350-5d67-4da7-aabf-37a4abb6cdbe" providerId="AD" clId="Web-{6251871B-FB44-456C-B0CD-7A96CBC95B39}" dt="2023-11-19T23:45:38.165" v="210"/>
        <pc:sldMkLst>
          <pc:docMk/>
          <pc:sldMk cId="2797188362" sldId="277"/>
        </pc:sldMkLst>
        <pc:spChg chg="mod">
          <ac:chgData name="Gandhampodi Saikumar" userId="S::gsaikuma@students.kennesaw.edu::5ac6e350-5d67-4da7-aabf-37a4abb6cdbe" providerId="AD" clId="Web-{6251871B-FB44-456C-B0CD-7A96CBC95B39}" dt="2023-11-19T23:45:38.165" v="210"/>
          <ac:spMkLst>
            <pc:docMk/>
            <pc:sldMk cId="2797188362" sldId="277"/>
            <ac:spMk id="2" creationId="{F39E97E8-5DBC-B4D2-C1D4-74316466249B}"/>
          </ac:spMkLst>
        </pc:spChg>
        <pc:spChg chg="del mod">
          <ac:chgData name="Gandhampodi Saikumar" userId="S::gsaikuma@students.kennesaw.edu::5ac6e350-5d67-4da7-aabf-37a4abb6cdbe" providerId="AD" clId="Web-{6251871B-FB44-456C-B0CD-7A96CBC95B39}" dt="2023-11-19T23:45:38.165" v="210"/>
          <ac:spMkLst>
            <pc:docMk/>
            <pc:sldMk cId="2797188362" sldId="277"/>
            <ac:spMk id="3" creationId="{D0A6AA0A-A6C1-2FDF-61A8-DABAA5C5991B}"/>
          </ac:spMkLst>
        </pc:spChg>
        <pc:spChg chg="add">
          <ac:chgData name="Gandhampodi Saikumar" userId="S::gsaikuma@students.kennesaw.edu::5ac6e350-5d67-4da7-aabf-37a4abb6cdbe" providerId="AD" clId="Web-{6251871B-FB44-456C-B0CD-7A96CBC95B39}" dt="2023-11-19T23:45:38.165" v="210"/>
          <ac:spMkLst>
            <pc:docMk/>
            <pc:sldMk cId="2797188362" sldId="277"/>
            <ac:spMk id="9" creationId="{53B021B3-DE93-4AB7-8A18-CF5F1CED88B8}"/>
          </ac:spMkLst>
        </pc:spChg>
        <pc:spChg chg="add">
          <ac:chgData name="Gandhampodi Saikumar" userId="S::gsaikuma@students.kennesaw.edu::5ac6e350-5d67-4da7-aabf-37a4abb6cdbe" providerId="AD" clId="Web-{6251871B-FB44-456C-B0CD-7A96CBC95B39}" dt="2023-11-19T23:45:38.165" v="210"/>
          <ac:spMkLst>
            <pc:docMk/>
            <pc:sldMk cId="2797188362" sldId="277"/>
            <ac:spMk id="11" creationId="{52D502E5-F6B4-4D58-B4AE-FC466FF15EE8}"/>
          </ac:spMkLst>
        </pc:spChg>
        <pc:spChg chg="add">
          <ac:chgData name="Gandhampodi Saikumar" userId="S::gsaikuma@students.kennesaw.edu::5ac6e350-5d67-4da7-aabf-37a4abb6cdbe" providerId="AD" clId="Web-{6251871B-FB44-456C-B0CD-7A96CBC95B39}" dt="2023-11-19T23:45:38.165" v="210"/>
          <ac:spMkLst>
            <pc:docMk/>
            <pc:sldMk cId="2797188362" sldId="277"/>
            <ac:spMk id="13" creationId="{9DECDBF4-02B6-4BB4-B65B-B8107AD6A9E8}"/>
          </ac:spMkLst>
        </pc:spChg>
        <pc:graphicFrameChg chg="add">
          <ac:chgData name="Gandhampodi Saikumar" userId="S::gsaikuma@students.kennesaw.edu::5ac6e350-5d67-4da7-aabf-37a4abb6cdbe" providerId="AD" clId="Web-{6251871B-FB44-456C-B0CD-7A96CBC95B39}" dt="2023-11-19T23:45:38.165" v="210"/>
          <ac:graphicFrameMkLst>
            <pc:docMk/>
            <pc:sldMk cId="2797188362" sldId="277"/>
            <ac:graphicFrameMk id="5" creationId="{A0920021-DEDE-6231-D174-F04BCCE9FDB2}"/>
          </ac:graphicFrameMkLst>
        </pc:graphicFrameChg>
      </pc:sldChg>
      <pc:sldChg chg="addSp modSp new mod setBg">
        <pc:chgData name="Gandhampodi Saikumar" userId="S::gsaikuma@students.kennesaw.edu::5ac6e350-5d67-4da7-aabf-37a4abb6cdbe" providerId="AD" clId="Web-{6251871B-FB44-456C-B0CD-7A96CBC95B39}" dt="2023-11-20T00:05:51.558" v="294" actId="1076"/>
        <pc:sldMkLst>
          <pc:docMk/>
          <pc:sldMk cId="2013466029" sldId="279"/>
        </pc:sldMkLst>
        <pc:spChg chg="mod">
          <ac:chgData name="Gandhampodi Saikumar" userId="S::gsaikuma@students.kennesaw.edu::5ac6e350-5d67-4da7-aabf-37a4abb6cdbe" providerId="AD" clId="Web-{6251871B-FB44-456C-B0CD-7A96CBC95B39}" dt="2023-11-20T00:04:18.868" v="288"/>
          <ac:spMkLst>
            <pc:docMk/>
            <pc:sldMk cId="2013466029" sldId="279"/>
            <ac:spMk id="2" creationId="{63B91E26-ACDA-E0C4-56C3-90A1AE699008}"/>
          </ac:spMkLst>
        </pc:spChg>
        <pc:spChg chg="mod">
          <ac:chgData name="Gandhampodi Saikumar" userId="S::gsaikuma@students.kennesaw.edu::5ac6e350-5d67-4da7-aabf-37a4abb6cdbe" providerId="AD" clId="Web-{6251871B-FB44-456C-B0CD-7A96CBC95B39}" dt="2023-11-20T00:04:18.868" v="288"/>
          <ac:spMkLst>
            <pc:docMk/>
            <pc:sldMk cId="2013466029" sldId="279"/>
            <ac:spMk id="3" creationId="{2F92EFA4-FAC8-B671-F2B7-A4E6098D9DC3}"/>
          </ac:spMkLst>
        </pc:spChg>
        <pc:spChg chg="add">
          <ac:chgData name="Gandhampodi Saikumar" userId="S::gsaikuma@students.kennesaw.edu::5ac6e350-5d67-4da7-aabf-37a4abb6cdbe" providerId="AD" clId="Web-{6251871B-FB44-456C-B0CD-7A96CBC95B39}" dt="2023-11-20T00:04:18.868" v="288"/>
          <ac:spMkLst>
            <pc:docMk/>
            <pc:sldMk cId="2013466029" sldId="279"/>
            <ac:spMk id="10" creationId="{385E1BDC-A9B0-4A87-82E3-F3187F69A802}"/>
          </ac:spMkLst>
        </pc:spChg>
        <pc:spChg chg="add">
          <ac:chgData name="Gandhampodi Saikumar" userId="S::gsaikuma@students.kennesaw.edu::5ac6e350-5d67-4da7-aabf-37a4abb6cdbe" providerId="AD" clId="Web-{6251871B-FB44-456C-B0CD-7A96CBC95B39}" dt="2023-11-20T00:04:18.868" v="288"/>
          <ac:spMkLst>
            <pc:docMk/>
            <pc:sldMk cId="2013466029" sldId="279"/>
            <ac:spMk id="12" creationId="{0990C621-3B8B-4820-8328-D47EF7CE823C}"/>
          </ac:spMkLst>
        </pc:spChg>
        <pc:spChg chg="add">
          <ac:chgData name="Gandhampodi Saikumar" userId="S::gsaikuma@students.kennesaw.edu::5ac6e350-5d67-4da7-aabf-37a4abb6cdbe" providerId="AD" clId="Web-{6251871B-FB44-456C-B0CD-7A96CBC95B39}" dt="2023-11-20T00:04:18.868" v="288"/>
          <ac:spMkLst>
            <pc:docMk/>
            <pc:sldMk cId="2013466029" sldId="279"/>
            <ac:spMk id="14" creationId="{C1A2385B-1D2A-4E17-84FA-6CB7F0AAE473}"/>
          </ac:spMkLst>
        </pc:spChg>
        <pc:spChg chg="add">
          <ac:chgData name="Gandhampodi Saikumar" userId="S::gsaikuma@students.kennesaw.edu::5ac6e350-5d67-4da7-aabf-37a4abb6cdbe" providerId="AD" clId="Web-{6251871B-FB44-456C-B0CD-7A96CBC95B39}" dt="2023-11-20T00:04:18.868" v="288"/>
          <ac:spMkLst>
            <pc:docMk/>
            <pc:sldMk cId="2013466029" sldId="279"/>
            <ac:spMk id="16" creationId="{5E791F2F-79DB-4CC0-9FA1-001E3E91E8B7}"/>
          </ac:spMkLst>
        </pc:spChg>
        <pc:picChg chg="add mod ord">
          <ac:chgData name="Gandhampodi Saikumar" userId="S::gsaikuma@students.kennesaw.edu::5ac6e350-5d67-4da7-aabf-37a4abb6cdbe" providerId="AD" clId="Web-{6251871B-FB44-456C-B0CD-7A96CBC95B39}" dt="2023-11-20T00:05:49.527" v="293" actId="1076"/>
          <ac:picMkLst>
            <pc:docMk/>
            <pc:sldMk cId="2013466029" sldId="279"/>
            <ac:picMk id="4" creationId="{ADF65AA4-67F8-174A-CEC9-AC5AB9FA5EA6}"/>
          </ac:picMkLst>
        </pc:picChg>
        <pc:picChg chg="add mod">
          <ac:chgData name="Gandhampodi Saikumar" userId="S::gsaikuma@students.kennesaw.edu::5ac6e350-5d67-4da7-aabf-37a4abb6cdbe" providerId="AD" clId="Web-{6251871B-FB44-456C-B0CD-7A96CBC95B39}" dt="2023-11-20T00:05:51.558" v="294" actId="1076"/>
          <ac:picMkLst>
            <pc:docMk/>
            <pc:sldMk cId="2013466029" sldId="279"/>
            <ac:picMk id="5" creationId="{A64E7628-C9C7-5E03-1200-8AE03A36A64C}"/>
          </ac:picMkLst>
        </pc:picChg>
      </pc:sldChg>
      <pc:sldChg chg="new del">
        <pc:chgData name="Gandhampodi Saikumar" userId="S::gsaikuma@students.kennesaw.edu::5ac6e350-5d67-4da7-aabf-37a4abb6cdbe" providerId="AD" clId="Web-{6251871B-FB44-456C-B0CD-7A96CBC95B39}" dt="2023-11-19T23:45:13.680" v="208"/>
        <pc:sldMkLst>
          <pc:docMk/>
          <pc:sldMk cId="3451131520" sldId="279"/>
        </pc:sldMkLst>
      </pc:sldChg>
    </pc:docChg>
  </pc:docChgLst>
  <pc:docChgLst>
    <pc:chgData name="Ryan O'Connor" userId="S::roconno8@students.kennesaw.edu::02ea4f42-a01d-47f3-891f-73aad7db4824" providerId="AD" clId="Web-{3B93D0BC-6384-4F37-BD52-F731083980FB}"/>
    <pc:docChg chg="addSld">
      <pc:chgData name="Ryan O'Connor" userId="S::roconno8@students.kennesaw.edu::02ea4f42-a01d-47f3-891f-73aad7db4824" providerId="AD" clId="Web-{3B93D0BC-6384-4F37-BD52-F731083980FB}" dt="2023-09-17T02:59:11.621" v="1"/>
      <pc:docMkLst>
        <pc:docMk/>
      </pc:docMkLst>
      <pc:sldChg chg="add replId">
        <pc:chgData name="Ryan O'Connor" userId="S::roconno8@students.kennesaw.edu::02ea4f42-a01d-47f3-891f-73aad7db4824" providerId="AD" clId="Web-{3B93D0BC-6384-4F37-BD52-F731083980FB}" dt="2023-09-17T02:59:10.981" v="0"/>
        <pc:sldMkLst>
          <pc:docMk/>
          <pc:sldMk cId="2417114750" sldId="273"/>
        </pc:sldMkLst>
      </pc:sldChg>
      <pc:sldChg chg="add replId">
        <pc:chgData name="Ryan O'Connor" userId="S::roconno8@students.kennesaw.edu::02ea4f42-a01d-47f3-891f-73aad7db4824" providerId="AD" clId="Web-{3B93D0BC-6384-4F37-BD52-F731083980FB}" dt="2023-09-17T02:59:11.621" v="1"/>
        <pc:sldMkLst>
          <pc:docMk/>
          <pc:sldMk cId="1697959693" sldId="274"/>
        </pc:sldMkLst>
      </pc:sldChg>
    </pc:docChg>
  </pc:docChgLst>
  <pc:docChgLst>
    <pc:chgData name="Ryan O'Connor" userId="S::roconno8@students.kennesaw.edu::02ea4f42-a01d-47f3-891f-73aad7db4824" providerId="AD" clId="Web-{D7F33BBE-D01D-46E9-A452-47C51DCC7088}"/>
    <pc:docChg chg="modSld sldOrd">
      <pc:chgData name="Ryan O'Connor" userId="S::roconno8@students.kennesaw.edu::02ea4f42-a01d-47f3-891f-73aad7db4824" providerId="AD" clId="Web-{D7F33BBE-D01D-46E9-A452-47C51DCC7088}" dt="2023-09-17T03:06:27.139" v="84"/>
      <pc:docMkLst>
        <pc:docMk/>
      </pc:docMkLst>
      <pc:sldChg chg="addSp delSp modSp ord">
        <pc:chgData name="Ryan O'Connor" userId="S::roconno8@students.kennesaw.edu::02ea4f42-a01d-47f3-891f-73aad7db4824" providerId="AD" clId="Web-{D7F33BBE-D01D-46E9-A452-47C51DCC7088}" dt="2023-09-17T03:06:27.139" v="84"/>
        <pc:sldMkLst>
          <pc:docMk/>
          <pc:sldMk cId="663991416" sldId="264"/>
        </pc:sldMkLst>
        <pc:spChg chg="mod">
          <ac:chgData name="Ryan O'Connor" userId="S::roconno8@students.kennesaw.edu::02ea4f42-a01d-47f3-891f-73aad7db4824" providerId="AD" clId="Web-{D7F33BBE-D01D-46E9-A452-47C51DCC7088}" dt="2023-09-17T03:05:13.074" v="14" actId="20577"/>
          <ac:spMkLst>
            <pc:docMk/>
            <pc:sldMk cId="663991416" sldId="264"/>
            <ac:spMk id="2" creationId="{66A3FA42-E30A-0F26-909F-7BE725B85183}"/>
          </ac:spMkLst>
        </pc:spChg>
        <pc:spChg chg="del">
          <ac:chgData name="Ryan O'Connor" userId="S::roconno8@students.kennesaw.edu::02ea4f42-a01d-47f3-891f-73aad7db4824" providerId="AD" clId="Web-{D7F33BBE-D01D-46E9-A452-47C51DCC7088}" dt="2023-09-17T03:04:57.183" v="0"/>
          <ac:spMkLst>
            <pc:docMk/>
            <pc:sldMk cId="663991416" sldId="264"/>
            <ac:spMk id="3" creationId="{1AC8A697-161F-B25E-CB7C-F9F15C13DC8B}"/>
          </ac:spMkLst>
        </pc:spChg>
        <pc:picChg chg="add mod ord">
          <ac:chgData name="Ryan O'Connor" userId="S::roconno8@students.kennesaw.edu::02ea4f42-a01d-47f3-891f-73aad7db4824" providerId="AD" clId="Web-{D7F33BBE-D01D-46E9-A452-47C51DCC7088}" dt="2023-09-17T03:05:03.511" v="1" actId="14100"/>
          <ac:picMkLst>
            <pc:docMk/>
            <pc:sldMk cId="663991416" sldId="264"/>
            <ac:picMk id="4" creationId="{53AF77DF-FF66-F008-8423-AFB3D155869F}"/>
          </ac:picMkLst>
        </pc:picChg>
      </pc:sldChg>
      <pc:sldChg chg="addSp delSp modSp">
        <pc:chgData name="Ryan O'Connor" userId="S::roconno8@students.kennesaw.edu::02ea4f42-a01d-47f3-891f-73aad7db4824" providerId="AD" clId="Web-{D7F33BBE-D01D-46E9-A452-47C51DCC7088}" dt="2023-09-17T03:05:51.872" v="48" actId="20577"/>
        <pc:sldMkLst>
          <pc:docMk/>
          <pc:sldMk cId="2417114750" sldId="273"/>
        </pc:sldMkLst>
        <pc:spChg chg="mod">
          <ac:chgData name="Ryan O'Connor" userId="S::roconno8@students.kennesaw.edu::02ea4f42-a01d-47f3-891f-73aad7db4824" providerId="AD" clId="Web-{D7F33BBE-D01D-46E9-A452-47C51DCC7088}" dt="2023-09-17T03:05:51.872" v="48" actId="20577"/>
          <ac:spMkLst>
            <pc:docMk/>
            <pc:sldMk cId="2417114750" sldId="273"/>
            <ac:spMk id="2" creationId="{66A3FA42-E30A-0F26-909F-7BE725B85183}"/>
          </ac:spMkLst>
        </pc:spChg>
        <pc:spChg chg="del">
          <ac:chgData name="Ryan O'Connor" userId="S::roconno8@students.kennesaw.edu::02ea4f42-a01d-47f3-891f-73aad7db4824" providerId="AD" clId="Web-{D7F33BBE-D01D-46E9-A452-47C51DCC7088}" dt="2023-09-17T03:05:19.887" v="15"/>
          <ac:spMkLst>
            <pc:docMk/>
            <pc:sldMk cId="2417114750" sldId="273"/>
            <ac:spMk id="3" creationId="{1AC8A697-161F-B25E-CB7C-F9F15C13DC8B}"/>
          </ac:spMkLst>
        </pc:spChg>
        <pc:picChg chg="add mod ord">
          <ac:chgData name="Ryan O'Connor" userId="S::roconno8@students.kennesaw.edu::02ea4f42-a01d-47f3-891f-73aad7db4824" providerId="AD" clId="Web-{D7F33BBE-D01D-46E9-A452-47C51DCC7088}" dt="2023-09-17T03:05:23.418" v="16" actId="14100"/>
          <ac:picMkLst>
            <pc:docMk/>
            <pc:sldMk cId="2417114750" sldId="273"/>
            <ac:picMk id="4" creationId="{5928075A-F53D-CCD3-03F9-7E4598242E24}"/>
          </ac:picMkLst>
        </pc:picChg>
      </pc:sldChg>
      <pc:sldChg chg="addSp delSp modSp ord">
        <pc:chgData name="Ryan O'Connor" userId="S::roconno8@students.kennesaw.edu::02ea4f42-a01d-47f3-891f-73aad7db4824" providerId="AD" clId="Web-{D7F33BBE-D01D-46E9-A452-47C51DCC7088}" dt="2023-09-17T03:06:21.045" v="83"/>
        <pc:sldMkLst>
          <pc:docMk/>
          <pc:sldMk cId="1697959693" sldId="274"/>
        </pc:sldMkLst>
        <pc:spChg chg="mod">
          <ac:chgData name="Ryan O'Connor" userId="S::roconno8@students.kennesaw.edu::02ea4f42-a01d-47f3-891f-73aad7db4824" providerId="AD" clId="Web-{D7F33BBE-D01D-46E9-A452-47C51DCC7088}" dt="2023-09-17T03:06:15.420" v="82" actId="20577"/>
          <ac:spMkLst>
            <pc:docMk/>
            <pc:sldMk cId="1697959693" sldId="274"/>
            <ac:spMk id="2" creationId="{66A3FA42-E30A-0F26-909F-7BE725B85183}"/>
          </ac:spMkLst>
        </pc:spChg>
        <pc:spChg chg="del">
          <ac:chgData name="Ryan O'Connor" userId="S::roconno8@students.kennesaw.edu::02ea4f42-a01d-47f3-891f-73aad7db4824" providerId="AD" clId="Web-{D7F33BBE-D01D-46E9-A452-47C51DCC7088}" dt="2023-09-17T03:05:59.185" v="49"/>
          <ac:spMkLst>
            <pc:docMk/>
            <pc:sldMk cId="1697959693" sldId="274"/>
            <ac:spMk id="3" creationId="{1AC8A697-161F-B25E-CB7C-F9F15C13DC8B}"/>
          </ac:spMkLst>
        </pc:spChg>
        <pc:picChg chg="add mod ord">
          <ac:chgData name="Ryan O'Connor" userId="S::roconno8@students.kennesaw.edu::02ea4f42-a01d-47f3-891f-73aad7db4824" providerId="AD" clId="Web-{D7F33BBE-D01D-46E9-A452-47C51DCC7088}" dt="2023-09-17T03:06:03.826" v="50" actId="14100"/>
          <ac:picMkLst>
            <pc:docMk/>
            <pc:sldMk cId="1697959693" sldId="274"/>
            <ac:picMk id="4" creationId="{8394F3E7-02E0-3FFC-8A7D-E273ACD87450}"/>
          </ac:picMkLst>
        </pc:picChg>
      </pc:sldChg>
    </pc:docChg>
  </pc:docChgLst>
  <pc:docChgLst>
    <pc:chgData name="Ryan O'Connor" userId="S::roconno8@students.kennesaw.edu::02ea4f42-a01d-47f3-891f-73aad7db4824" providerId="AD" clId="Web-{437FF4F6-939A-4995-A340-E05AE4FDD28D}"/>
    <pc:docChg chg="modSld">
      <pc:chgData name="Ryan O'Connor" userId="S::roconno8@students.kennesaw.edu::02ea4f42-a01d-47f3-891f-73aad7db4824" providerId="AD" clId="Web-{437FF4F6-939A-4995-A340-E05AE4FDD28D}" dt="2023-09-16T23:30:28.636" v="194" actId="20577"/>
      <pc:docMkLst>
        <pc:docMk/>
      </pc:docMkLst>
      <pc:sldChg chg="addSp delSp modSp">
        <pc:chgData name="Ryan O'Connor" userId="S::roconno8@students.kennesaw.edu::02ea4f42-a01d-47f3-891f-73aad7db4824" providerId="AD" clId="Web-{437FF4F6-939A-4995-A340-E05AE4FDD28D}" dt="2023-09-16T23:30:28.636" v="194" actId="20577"/>
        <pc:sldMkLst>
          <pc:docMk/>
          <pc:sldMk cId="2595500546" sldId="266"/>
        </pc:sldMkLst>
        <pc:spChg chg="mod">
          <ac:chgData name="Ryan O'Connor" userId="S::roconno8@students.kennesaw.edu::02ea4f42-a01d-47f3-891f-73aad7db4824" providerId="AD" clId="Web-{437FF4F6-939A-4995-A340-E05AE4FDD28D}" dt="2023-09-16T23:29:04.603" v="48"/>
          <ac:spMkLst>
            <pc:docMk/>
            <pc:sldMk cId="2595500546" sldId="266"/>
            <ac:spMk id="2" creationId="{6487711D-BE76-AC9B-C21F-A9B3B80B3B39}"/>
          </ac:spMkLst>
        </pc:spChg>
        <pc:spChg chg="add del mod">
          <ac:chgData name="Ryan O'Connor" userId="S::roconno8@students.kennesaw.edu::02ea4f42-a01d-47f3-891f-73aad7db4824" providerId="AD" clId="Web-{437FF4F6-939A-4995-A340-E05AE4FDD28D}" dt="2023-09-16T23:30:28.636" v="194" actId="20577"/>
          <ac:spMkLst>
            <pc:docMk/>
            <pc:sldMk cId="2595500546" sldId="266"/>
            <ac:spMk id="3" creationId="{B0EBA721-54FB-52EF-971D-FE517195EF4D}"/>
          </ac:spMkLst>
        </pc:spChg>
        <pc:spChg chg="add del">
          <ac:chgData name="Ryan O'Connor" userId="S::roconno8@students.kennesaw.edu::02ea4f42-a01d-47f3-891f-73aad7db4824" providerId="AD" clId="Web-{437FF4F6-939A-4995-A340-E05AE4FDD28D}" dt="2023-09-16T23:29:04.603" v="48"/>
          <ac:spMkLst>
            <pc:docMk/>
            <pc:sldMk cId="2595500546" sldId="266"/>
            <ac:spMk id="19" creationId="{1C799903-48D5-4A31-A1A2-541072D9771E}"/>
          </ac:spMkLst>
        </pc:spChg>
        <pc:spChg chg="add del">
          <ac:chgData name="Ryan O'Connor" userId="S::roconno8@students.kennesaw.edu::02ea4f42-a01d-47f3-891f-73aad7db4824" providerId="AD" clId="Web-{437FF4F6-939A-4995-A340-E05AE4FDD28D}" dt="2023-09-16T23:29:04.603" v="48"/>
          <ac:spMkLst>
            <pc:docMk/>
            <pc:sldMk cId="2595500546" sldId="266"/>
            <ac:spMk id="21" creationId="{8EFFF109-FC58-4FD3-BE05-9775A1310F55}"/>
          </ac:spMkLst>
        </pc:spChg>
        <pc:spChg chg="add del">
          <ac:chgData name="Ryan O'Connor" userId="S::roconno8@students.kennesaw.edu::02ea4f42-a01d-47f3-891f-73aad7db4824" providerId="AD" clId="Web-{437FF4F6-939A-4995-A340-E05AE4FDD28D}" dt="2023-09-16T23:29:04.603" v="48"/>
          <ac:spMkLst>
            <pc:docMk/>
            <pc:sldMk cId="2595500546" sldId="266"/>
            <ac:spMk id="23" creationId="{E1B96AD6-92A9-4273-A62B-96A1C3E0BA95}"/>
          </ac:spMkLst>
        </pc:spChg>
        <pc:spChg chg="add del">
          <ac:chgData name="Ryan O'Connor" userId="S::roconno8@students.kennesaw.edu::02ea4f42-a01d-47f3-891f-73aad7db4824" providerId="AD" clId="Web-{437FF4F6-939A-4995-A340-E05AE4FDD28D}" dt="2023-09-16T23:29:04.603" v="48"/>
          <ac:spMkLst>
            <pc:docMk/>
            <pc:sldMk cId="2595500546" sldId="266"/>
            <ac:spMk id="25" creationId="{463EEC44-1BA3-44ED-81FC-A644B04B2A44}"/>
          </ac:spMkLst>
        </pc:spChg>
        <pc:spChg chg="add del">
          <ac:chgData name="Ryan O'Connor" userId="S::roconno8@students.kennesaw.edu::02ea4f42-a01d-47f3-891f-73aad7db4824" providerId="AD" clId="Web-{437FF4F6-939A-4995-A340-E05AE4FDD28D}" dt="2023-09-16T23:25:37.050" v="46"/>
          <ac:spMkLst>
            <pc:docMk/>
            <pc:sldMk cId="2595500546" sldId="266"/>
            <ac:spMk id="31" creationId="{81E1224E-6618-482E-BE87-321A7FC1CDE8}"/>
          </ac:spMkLst>
        </pc:spChg>
        <pc:spChg chg="add del">
          <ac:chgData name="Ryan O'Connor" userId="S::roconno8@students.kennesaw.edu::02ea4f42-a01d-47f3-891f-73aad7db4824" providerId="AD" clId="Web-{437FF4F6-939A-4995-A340-E05AE4FDD28D}" dt="2023-09-16T23:25:37.050" v="46"/>
          <ac:spMkLst>
            <pc:docMk/>
            <pc:sldMk cId="2595500546" sldId="266"/>
            <ac:spMk id="33" creationId="{066346BE-FDB4-4772-A696-0719490ABD64}"/>
          </ac:spMkLst>
        </pc:spChg>
        <pc:spChg chg="add del">
          <ac:chgData name="Ryan O'Connor" userId="S::roconno8@students.kennesaw.edu::02ea4f42-a01d-47f3-891f-73aad7db4824" providerId="AD" clId="Web-{437FF4F6-939A-4995-A340-E05AE4FDD28D}" dt="2023-09-16T23:25:37.050" v="46"/>
          <ac:spMkLst>
            <pc:docMk/>
            <pc:sldMk cId="2595500546" sldId="266"/>
            <ac:spMk id="35" creationId="{FB92FFCE-0C90-454E-AA25-D4EE9A6C39C5}"/>
          </ac:spMkLst>
        </pc:spChg>
        <pc:spChg chg="add del">
          <ac:chgData name="Ryan O'Connor" userId="S::roconno8@students.kennesaw.edu::02ea4f42-a01d-47f3-891f-73aad7db4824" providerId="AD" clId="Web-{437FF4F6-939A-4995-A340-E05AE4FDD28D}" dt="2023-09-16T23:29:04.603" v="48"/>
          <ac:spMkLst>
            <pc:docMk/>
            <pc:sldMk cId="2595500546" sldId="266"/>
            <ac:spMk id="37" creationId="{53B021B3-DE93-4AB7-8A18-CF5F1CED88B8}"/>
          </ac:spMkLst>
        </pc:spChg>
        <pc:spChg chg="add del">
          <ac:chgData name="Ryan O'Connor" userId="S::roconno8@students.kennesaw.edu::02ea4f42-a01d-47f3-891f-73aad7db4824" providerId="AD" clId="Web-{437FF4F6-939A-4995-A340-E05AE4FDD28D}" dt="2023-09-16T23:29:04.603" v="48"/>
          <ac:spMkLst>
            <pc:docMk/>
            <pc:sldMk cId="2595500546" sldId="266"/>
            <ac:spMk id="38" creationId="{52D502E5-F6B4-4D58-B4AE-FC466FF15EE8}"/>
          </ac:spMkLst>
        </pc:spChg>
        <pc:spChg chg="add del">
          <ac:chgData name="Ryan O'Connor" userId="S::roconno8@students.kennesaw.edu::02ea4f42-a01d-47f3-891f-73aad7db4824" providerId="AD" clId="Web-{437FF4F6-939A-4995-A340-E05AE4FDD28D}" dt="2023-09-16T23:29:04.603" v="48"/>
          <ac:spMkLst>
            <pc:docMk/>
            <pc:sldMk cId="2595500546" sldId="266"/>
            <ac:spMk id="39" creationId="{9DECDBF4-02B6-4BB4-B65B-B8107AD6A9E8}"/>
          </ac:spMkLst>
        </pc:spChg>
        <pc:graphicFrameChg chg="add del">
          <ac:chgData name="Ryan O'Connor" userId="S::roconno8@students.kennesaw.edu::02ea4f42-a01d-47f3-891f-73aad7db4824" providerId="AD" clId="Web-{437FF4F6-939A-4995-A340-E05AE4FDD28D}" dt="2023-09-16T23:25:37.050" v="46"/>
          <ac:graphicFrameMkLst>
            <pc:docMk/>
            <pc:sldMk cId="2595500546" sldId="266"/>
            <ac:graphicFrameMk id="27" creationId="{2C821228-EB7E-EF36-B0C9-FFC894128188}"/>
          </ac:graphicFrameMkLst>
        </pc:graphicFrameChg>
        <pc:graphicFrameChg chg="add del">
          <ac:chgData name="Ryan O'Connor" userId="S::roconno8@students.kennesaw.edu::02ea4f42-a01d-47f3-891f-73aad7db4824" providerId="AD" clId="Web-{437FF4F6-939A-4995-A340-E05AE4FDD28D}" dt="2023-09-16T23:29:04.603" v="48"/>
          <ac:graphicFrameMkLst>
            <pc:docMk/>
            <pc:sldMk cId="2595500546" sldId="266"/>
            <ac:graphicFrameMk id="40" creationId="{31B2BDDA-812F-89AA-30B8-3832B74F9B07}"/>
          </ac:graphicFrameMkLst>
        </pc:graphicFrameChg>
      </pc:sldChg>
      <pc:sldChg chg="addSp modSp">
        <pc:chgData name="Ryan O'Connor" userId="S::roconno8@students.kennesaw.edu::02ea4f42-a01d-47f3-891f-73aad7db4824" providerId="AD" clId="Web-{437FF4F6-939A-4995-A340-E05AE4FDD28D}" dt="2023-09-16T23:23:36.672" v="16" actId="1076"/>
        <pc:sldMkLst>
          <pc:docMk/>
          <pc:sldMk cId="3816787512" sldId="268"/>
        </pc:sldMkLst>
        <pc:spChg chg="mod">
          <ac:chgData name="Ryan O'Connor" userId="S::roconno8@students.kennesaw.edu::02ea4f42-a01d-47f3-891f-73aad7db4824" providerId="AD" clId="Web-{437FF4F6-939A-4995-A340-E05AE4FDD28D}" dt="2023-09-16T23:23:17.327" v="14" actId="1076"/>
          <ac:spMkLst>
            <pc:docMk/>
            <pc:sldMk cId="3816787512" sldId="268"/>
            <ac:spMk id="2" creationId="{51EADFA7-53C6-BBFD-4403-D935001E6544}"/>
          </ac:spMkLst>
        </pc:spChg>
        <pc:picChg chg="add mod">
          <ac:chgData name="Ryan O'Connor" userId="S::roconno8@students.kennesaw.edu::02ea4f42-a01d-47f3-891f-73aad7db4824" providerId="AD" clId="Web-{437FF4F6-939A-4995-A340-E05AE4FDD28D}" dt="2023-09-16T23:23:36.672" v="16" actId="1076"/>
          <ac:picMkLst>
            <pc:docMk/>
            <pc:sldMk cId="3816787512" sldId="268"/>
            <ac:picMk id="4" creationId="{83045005-CB98-EE33-55BD-E1990FD51BF0}"/>
          </ac:picMkLst>
        </pc:picChg>
      </pc:sldChg>
    </pc:docChg>
  </pc:docChgLst>
  <pc:docChgLst>
    <pc:chgData name="Ryan O'Connor" userId="S::roconno8@students.kennesaw.edu::02ea4f42-a01d-47f3-891f-73aad7db4824" providerId="AD" clId="Web-{E378838A-FA3F-4BA7-A639-C876CE9E861D}"/>
    <pc:docChg chg="modSld">
      <pc:chgData name="Ryan O'Connor" userId="S::roconno8@students.kennesaw.edu::02ea4f42-a01d-47f3-891f-73aad7db4824" providerId="AD" clId="Web-{E378838A-FA3F-4BA7-A639-C876CE9E861D}" dt="2023-09-16T00:44:51.825" v="0" actId="20577"/>
      <pc:docMkLst>
        <pc:docMk/>
      </pc:docMkLst>
      <pc:sldChg chg="modSp">
        <pc:chgData name="Ryan O'Connor" userId="S::roconno8@students.kennesaw.edu::02ea4f42-a01d-47f3-891f-73aad7db4824" providerId="AD" clId="Web-{E378838A-FA3F-4BA7-A639-C876CE9E861D}" dt="2023-09-16T00:44:51.825" v="0" actId="20577"/>
        <pc:sldMkLst>
          <pc:docMk/>
          <pc:sldMk cId="2544562433" sldId="258"/>
        </pc:sldMkLst>
        <pc:spChg chg="mod">
          <ac:chgData name="Ryan O'Connor" userId="S::roconno8@students.kennesaw.edu::02ea4f42-a01d-47f3-891f-73aad7db4824" providerId="AD" clId="Web-{E378838A-FA3F-4BA7-A639-C876CE9E861D}" dt="2023-09-16T00:44:51.825" v="0" actId="20577"/>
          <ac:spMkLst>
            <pc:docMk/>
            <pc:sldMk cId="2544562433" sldId="258"/>
            <ac:spMk id="2" creationId="{51EADFA7-53C6-BBFD-4403-D935001E6544}"/>
          </ac:spMkLst>
        </pc:spChg>
      </pc:sldChg>
    </pc:docChg>
  </pc:docChgLst>
  <pc:docChgLst>
    <pc:chgData name="Ryan O'Connor" userId="S::roconno8@students.kennesaw.edu::02ea4f42-a01d-47f3-891f-73aad7db4824" providerId="AD" clId="Web-{24AA628E-818D-4172-8849-E9A132228F9B}"/>
    <pc:docChg chg="modSld">
      <pc:chgData name="Ryan O'Connor" userId="S::roconno8@students.kennesaw.edu::02ea4f42-a01d-47f3-891f-73aad7db4824" providerId="AD" clId="Web-{24AA628E-818D-4172-8849-E9A132228F9B}" dt="2023-09-15T22:19:06.464" v="19" actId="20577"/>
      <pc:docMkLst>
        <pc:docMk/>
      </pc:docMkLst>
      <pc:sldChg chg="modSp">
        <pc:chgData name="Ryan O'Connor" userId="S::roconno8@students.kennesaw.edu::02ea4f42-a01d-47f3-891f-73aad7db4824" providerId="AD" clId="Web-{24AA628E-818D-4172-8849-E9A132228F9B}" dt="2023-09-15T22:19:06.464" v="19" actId="20577"/>
        <pc:sldMkLst>
          <pc:docMk/>
          <pc:sldMk cId="109857222" sldId="256"/>
        </pc:sldMkLst>
        <pc:spChg chg="mod">
          <ac:chgData name="Ryan O'Connor" userId="S::roconno8@students.kennesaw.edu::02ea4f42-a01d-47f3-891f-73aad7db4824" providerId="AD" clId="Web-{24AA628E-818D-4172-8849-E9A132228F9B}" dt="2023-09-15T22:18:48.760" v="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yan O'Connor" userId="S::roconno8@students.kennesaw.edu::02ea4f42-a01d-47f3-891f-73aad7db4824" providerId="AD" clId="Web-{24AA628E-818D-4172-8849-E9A132228F9B}" dt="2023-09-15T22:19:06.464" v="19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Ryan O'Connor" userId="S::roconno8@students.kennesaw.edu::02ea4f42-a01d-47f3-891f-73aad7db4824" providerId="AD" clId="Web-{8381F965-CC47-4E29-BA3B-15ED0777B031}"/>
    <pc:docChg chg="modSld">
      <pc:chgData name="Ryan O'Connor" userId="S::roconno8@students.kennesaw.edu::02ea4f42-a01d-47f3-891f-73aad7db4824" providerId="AD" clId="Web-{8381F965-CC47-4E29-BA3B-15ED0777B031}" dt="2023-09-17T01:17:21.047" v="130" actId="1076"/>
      <pc:docMkLst>
        <pc:docMk/>
      </pc:docMkLst>
      <pc:sldChg chg="modSp">
        <pc:chgData name="Ryan O'Connor" userId="S::roconno8@students.kennesaw.edu::02ea4f42-a01d-47f3-891f-73aad7db4824" providerId="AD" clId="Web-{8381F965-CC47-4E29-BA3B-15ED0777B031}" dt="2023-09-17T01:12:15.913" v="38" actId="20577"/>
        <pc:sldMkLst>
          <pc:docMk/>
          <pc:sldMk cId="109857222" sldId="256"/>
        </pc:sldMkLst>
        <pc:spChg chg="mod">
          <ac:chgData name="Ryan O'Connor" userId="S::roconno8@students.kennesaw.edu::02ea4f42-a01d-47f3-891f-73aad7db4824" providerId="AD" clId="Web-{8381F965-CC47-4E29-BA3B-15ED0777B031}" dt="2023-09-17T01:12:15.913" v="3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Ryan O'Connor" userId="S::roconno8@students.kennesaw.edu::02ea4f42-a01d-47f3-891f-73aad7db4824" providerId="AD" clId="Web-{8381F965-CC47-4E29-BA3B-15ED0777B031}" dt="2023-09-17T01:17:21.047" v="130" actId="1076"/>
        <pc:sldMkLst>
          <pc:docMk/>
          <pc:sldMk cId="3145564731" sldId="270"/>
        </pc:sldMkLst>
        <pc:spChg chg="mod">
          <ac:chgData name="Ryan O'Connor" userId="S::roconno8@students.kennesaw.edu::02ea4f42-a01d-47f3-891f-73aad7db4824" providerId="AD" clId="Web-{8381F965-CC47-4E29-BA3B-15ED0777B031}" dt="2023-09-17T01:17:21.047" v="130" actId="1076"/>
          <ac:spMkLst>
            <pc:docMk/>
            <pc:sldMk cId="3145564731" sldId="270"/>
            <ac:spMk id="3" creationId="{72ACA132-8A21-AEB6-C342-4D5C8016F6E9}"/>
          </ac:spMkLst>
        </pc:spChg>
      </pc:sldChg>
    </pc:docChg>
  </pc:docChgLst>
  <pc:docChgLst>
    <pc:chgData name="Ryan O'Connor" userId="S::roconno8@students.kennesaw.edu::02ea4f42-a01d-47f3-891f-73aad7db4824" providerId="AD" clId="Web-{9857E062-0E97-4D7A-BB9C-1BAED544169D}"/>
    <pc:docChg chg="addSld delSld modSld">
      <pc:chgData name="Ryan O'Connor" userId="S::roconno8@students.kennesaw.edu::02ea4f42-a01d-47f3-891f-73aad7db4824" providerId="AD" clId="Web-{9857E062-0E97-4D7A-BB9C-1BAED544169D}" dt="2023-09-17T00:27:47.677" v="107" actId="20577"/>
      <pc:docMkLst>
        <pc:docMk/>
      </pc:docMkLst>
      <pc:sldChg chg="modSp">
        <pc:chgData name="Ryan O'Connor" userId="S::roconno8@students.kennesaw.edu::02ea4f42-a01d-47f3-891f-73aad7db4824" providerId="AD" clId="Web-{9857E062-0E97-4D7A-BB9C-1BAED544169D}" dt="2023-09-17T00:17:57.142" v="17" actId="20577"/>
        <pc:sldMkLst>
          <pc:docMk/>
          <pc:sldMk cId="1086332405" sldId="259"/>
        </pc:sldMkLst>
        <pc:spChg chg="mod">
          <ac:chgData name="Ryan O'Connor" userId="S::roconno8@students.kennesaw.edu::02ea4f42-a01d-47f3-891f-73aad7db4824" providerId="AD" clId="Web-{9857E062-0E97-4D7A-BB9C-1BAED544169D}" dt="2023-09-17T00:17:57.142" v="17" actId="20577"/>
          <ac:spMkLst>
            <pc:docMk/>
            <pc:sldMk cId="1086332405" sldId="259"/>
            <ac:spMk id="2" creationId="{6487711D-BE76-AC9B-C21F-A9B3B80B3B39}"/>
          </ac:spMkLst>
        </pc:spChg>
        <pc:spChg chg="mod">
          <ac:chgData name="Ryan O'Connor" userId="S::roconno8@students.kennesaw.edu::02ea4f42-a01d-47f3-891f-73aad7db4824" providerId="AD" clId="Web-{9857E062-0E97-4D7A-BB9C-1BAED544169D}" dt="2023-09-17T00:16:12.107" v="4" actId="20577"/>
          <ac:spMkLst>
            <pc:docMk/>
            <pc:sldMk cId="1086332405" sldId="259"/>
            <ac:spMk id="3" creationId="{B0EBA721-54FB-52EF-971D-FE517195EF4D}"/>
          </ac:spMkLst>
        </pc:spChg>
      </pc:sldChg>
      <pc:sldChg chg="addSp delSp modSp mod setBg">
        <pc:chgData name="Ryan O'Connor" userId="S::roconno8@students.kennesaw.edu::02ea4f42-a01d-47f3-891f-73aad7db4824" providerId="AD" clId="Web-{9857E062-0E97-4D7A-BB9C-1BAED544169D}" dt="2023-09-17T00:20:57.804" v="55" actId="1076"/>
        <pc:sldMkLst>
          <pc:docMk/>
          <pc:sldMk cId="2951744273" sldId="260"/>
        </pc:sldMkLst>
        <pc:spChg chg="mod">
          <ac:chgData name="Ryan O'Connor" userId="S::roconno8@students.kennesaw.edu::02ea4f42-a01d-47f3-891f-73aad7db4824" providerId="AD" clId="Web-{9857E062-0E97-4D7A-BB9C-1BAED544169D}" dt="2023-09-17T00:20:47.757" v="53"/>
          <ac:spMkLst>
            <pc:docMk/>
            <pc:sldMk cId="2951744273" sldId="260"/>
            <ac:spMk id="2" creationId="{AACCEB6E-97CD-5C0F-6FDC-547A95EC6D5B}"/>
          </ac:spMkLst>
        </pc:spChg>
        <pc:spChg chg="del">
          <ac:chgData name="Ryan O'Connor" userId="S::roconno8@students.kennesaw.edu::02ea4f42-a01d-47f3-891f-73aad7db4824" providerId="AD" clId="Web-{9857E062-0E97-4D7A-BB9C-1BAED544169D}" dt="2023-09-17T00:20:39.304" v="52"/>
          <ac:spMkLst>
            <pc:docMk/>
            <pc:sldMk cId="2951744273" sldId="260"/>
            <ac:spMk id="3" creationId="{6B87FB17-B0DB-2C79-1BA3-00BD457D516C}"/>
          </ac:spMkLst>
        </pc:spChg>
        <pc:spChg chg="add">
          <ac:chgData name="Ryan O'Connor" userId="S::roconno8@students.kennesaw.edu::02ea4f42-a01d-47f3-891f-73aad7db4824" providerId="AD" clId="Web-{9857E062-0E97-4D7A-BB9C-1BAED544169D}" dt="2023-09-17T00:20:47.757" v="53"/>
          <ac:spMkLst>
            <pc:docMk/>
            <pc:sldMk cId="2951744273" sldId="260"/>
            <ac:spMk id="9" creationId="{8D06CE56-3881-4ADA-8CEF-D18B02C242A3}"/>
          </ac:spMkLst>
        </pc:spChg>
        <pc:spChg chg="add">
          <ac:chgData name="Ryan O'Connor" userId="S::roconno8@students.kennesaw.edu::02ea4f42-a01d-47f3-891f-73aad7db4824" providerId="AD" clId="Web-{9857E062-0E97-4D7A-BB9C-1BAED544169D}" dt="2023-09-17T00:20:47.757" v="53"/>
          <ac:spMkLst>
            <pc:docMk/>
            <pc:sldMk cId="2951744273" sldId="260"/>
            <ac:spMk id="11" creationId="{79F3C543-62EC-4433-9C93-A2CD8764E9B4}"/>
          </ac:spMkLst>
        </pc:spChg>
        <pc:spChg chg="add">
          <ac:chgData name="Ryan O'Connor" userId="S::roconno8@students.kennesaw.edu::02ea4f42-a01d-47f3-891f-73aad7db4824" providerId="AD" clId="Web-{9857E062-0E97-4D7A-BB9C-1BAED544169D}" dt="2023-09-17T00:20:47.757" v="53"/>
          <ac:spMkLst>
            <pc:docMk/>
            <pc:sldMk cId="2951744273" sldId="260"/>
            <ac:spMk id="13" creationId="{68AF5748-FED8-45BA-8631-26D1D10F3246}"/>
          </ac:spMkLst>
        </pc:spChg>
        <pc:spChg chg="add">
          <ac:chgData name="Ryan O'Connor" userId="S::roconno8@students.kennesaw.edu::02ea4f42-a01d-47f3-891f-73aad7db4824" providerId="AD" clId="Web-{9857E062-0E97-4D7A-BB9C-1BAED544169D}" dt="2023-09-17T00:20:47.757" v="53"/>
          <ac:spMkLst>
            <pc:docMk/>
            <pc:sldMk cId="2951744273" sldId="260"/>
            <ac:spMk id="15" creationId="{AF2F604E-43BE-4DC3-B983-E071523364F8}"/>
          </ac:spMkLst>
        </pc:spChg>
        <pc:spChg chg="add">
          <ac:chgData name="Ryan O'Connor" userId="S::roconno8@students.kennesaw.edu::02ea4f42-a01d-47f3-891f-73aad7db4824" providerId="AD" clId="Web-{9857E062-0E97-4D7A-BB9C-1BAED544169D}" dt="2023-09-17T00:20:47.757" v="53"/>
          <ac:spMkLst>
            <pc:docMk/>
            <pc:sldMk cId="2951744273" sldId="260"/>
            <ac:spMk id="17" creationId="{08C9B587-E65E-4B52-B37C-ABEBB6E87928}"/>
          </ac:spMkLst>
        </pc:spChg>
        <pc:picChg chg="add mod ord">
          <ac:chgData name="Ryan O'Connor" userId="S::roconno8@students.kennesaw.edu::02ea4f42-a01d-47f3-891f-73aad7db4824" providerId="AD" clId="Web-{9857E062-0E97-4D7A-BB9C-1BAED544169D}" dt="2023-09-17T00:20:57.804" v="55" actId="1076"/>
          <ac:picMkLst>
            <pc:docMk/>
            <pc:sldMk cId="2951744273" sldId="260"/>
            <ac:picMk id="4" creationId="{36C30758-87A8-7C61-BB41-88B529DF6A4D}"/>
          </ac:picMkLst>
        </pc:picChg>
      </pc:sldChg>
      <pc:sldChg chg="addSp delSp modSp mod setBg">
        <pc:chgData name="Ryan O'Connor" userId="S::roconno8@students.kennesaw.edu::02ea4f42-a01d-47f3-891f-73aad7db4824" providerId="AD" clId="Web-{9857E062-0E97-4D7A-BB9C-1BAED544169D}" dt="2023-09-17T00:26:14.424" v="92"/>
        <pc:sldMkLst>
          <pc:docMk/>
          <pc:sldMk cId="1146945879" sldId="261"/>
        </pc:sldMkLst>
        <pc:spChg chg="mod">
          <ac:chgData name="Ryan O'Connor" userId="S::roconno8@students.kennesaw.edu::02ea4f42-a01d-47f3-891f-73aad7db4824" providerId="AD" clId="Web-{9857E062-0E97-4D7A-BB9C-1BAED544169D}" dt="2023-09-17T00:25:31.516" v="86"/>
          <ac:spMkLst>
            <pc:docMk/>
            <pc:sldMk cId="1146945879" sldId="261"/>
            <ac:spMk id="2" creationId="{E033C612-C752-3E40-9C71-E592C1ADB24E}"/>
          </ac:spMkLst>
        </pc:spChg>
        <pc:spChg chg="del mod">
          <ac:chgData name="Ryan O'Connor" userId="S::roconno8@students.kennesaw.edu::02ea4f42-a01d-47f3-891f-73aad7db4824" providerId="AD" clId="Web-{9857E062-0E97-4D7A-BB9C-1BAED544169D}" dt="2023-09-17T00:24:38.452" v="80"/>
          <ac:spMkLst>
            <pc:docMk/>
            <pc:sldMk cId="1146945879" sldId="261"/>
            <ac:spMk id="3" creationId="{F7525F12-4DCF-8286-F13B-6638E32F76B5}"/>
          </ac:spMkLst>
        </pc:spChg>
        <pc:spChg chg="add del mod">
          <ac:chgData name="Ryan O'Connor" userId="S::roconno8@students.kennesaw.edu::02ea4f42-a01d-47f3-891f-73aad7db4824" providerId="AD" clId="Web-{9857E062-0E97-4D7A-BB9C-1BAED544169D}" dt="2023-09-17T00:25:31.516" v="86"/>
          <ac:spMkLst>
            <pc:docMk/>
            <pc:sldMk cId="1146945879" sldId="261"/>
            <ac:spMk id="5" creationId="{189E2D9F-1B8C-A131-AFD2-3F2504F16BF1}"/>
          </ac:spMkLst>
        </pc:spChg>
        <pc:spChg chg="add del mod">
          <ac:chgData name="Ryan O'Connor" userId="S::roconno8@students.kennesaw.edu::02ea4f42-a01d-47f3-891f-73aad7db4824" providerId="AD" clId="Web-{9857E062-0E97-4D7A-BB9C-1BAED544169D}" dt="2023-09-17T00:26:14.424" v="92"/>
          <ac:spMkLst>
            <pc:docMk/>
            <pc:sldMk cId="1146945879" sldId="261"/>
            <ac:spMk id="7" creationId="{C98F5459-8074-562F-A650-1DFCFDE95B50}"/>
          </ac:spMkLst>
        </pc:spChg>
        <pc:spChg chg="add del">
          <ac:chgData name="Ryan O'Connor" userId="S::roconno8@students.kennesaw.edu::02ea4f42-a01d-47f3-891f-73aad7db4824" providerId="AD" clId="Web-{9857E062-0E97-4D7A-BB9C-1BAED544169D}" dt="2023-09-17T00:25:31.516" v="86"/>
          <ac:spMkLst>
            <pc:docMk/>
            <pc:sldMk cId="1146945879" sldId="261"/>
            <ac:spMk id="8" creationId="{A52B99F1-B2DC-437E-A8A1-A57F2F29F8D1}"/>
          </ac:spMkLst>
        </pc:spChg>
        <pc:spChg chg="add del">
          <ac:chgData name="Ryan O'Connor" userId="S::roconno8@students.kennesaw.edu::02ea4f42-a01d-47f3-891f-73aad7db4824" providerId="AD" clId="Web-{9857E062-0E97-4D7A-BB9C-1BAED544169D}" dt="2023-09-17T00:25:31.516" v="86"/>
          <ac:spMkLst>
            <pc:docMk/>
            <pc:sldMk cId="1146945879" sldId="261"/>
            <ac:spMk id="10" creationId="{55F8BA08-3E38-4B70-B93A-74F08E092206}"/>
          </ac:spMkLst>
        </pc:spChg>
        <pc:spChg chg="add del">
          <ac:chgData name="Ryan O'Connor" userId="S::roconno8@students.kennesaw.edu::02ea4f42-a01d-47f3-891f-73aad7db4824" providerId="AD" clId="Web-{9857E062-0E97-4D7A-BB9C-1BAED544169D}" dt="2023-09-17T00:25:31.516" v="86"/>
          <ac:spMkLst>
            <pc:docMk/>
            <pc:sldMk cId="1146945879" sldId="261"/>
            <ac:spMk id="12" creationId="{357F1B33-79AB-4A71-8CEC-4546D709B8C8}"/>
          </ac:spMkLst>
        </pc:spChg>
        <pc:spChg chg="add">
          <ac:chgData name="Ryan O'Connor" userId="S::roconno8@students.kennesaw.edu::02ea4f42-a01d-47f3-891f-73aad7db4824" providerId="AD" clId="Web-{9857E062-0E97-4D7A-BB9C-1BAED544169D}" dt="2023-09-17T00:25:31.516" v="86"/>
          <ac:spMkLst>
            <pc:docMk/>
            <pc:sldMk cId="1146945879" sldId="261"/>
            <ac:spMk id="17" creationId="{A52B99F1-B2DC-437E-A8A1-A57F2F29F8D1}"/>
          </ac:spMkLst>
        </pc:spChg>
        <pc:spChg chg="add">
          <ac:chgData name="Ryan O'Connor" userId="S::roconno8@students.kennesaw.edu::02ea4f42-a01d-47f3-891f-73aad7db4824" providerId="AD" clId="Web-{9857E062-0E97-4D7A-BB9C-1BAED544169D}" dt="2023-09-17T00:25:31.516" v="86"/>
          <ac:spMkLst>
            <pc:docMk/>
            <pc:sldMk cId="1146945879" sldId="261"/>
            <ac:spMk id="19" creationId="{55F8BA08-3E38-4B70-B93A-74F08E092206}"/>
          </ac:spMkLst>
        </pc:spChg>
        <pc:spChg chg="add">
          <ac:chgData name="Ryan O'Connor" userId="S::roconno8@students.kennesaw.edu::02ea4f42-a01d-47f3-891f-73aad7db4824" providerId="AD" clId="Web-{9857E062-0E97-4D7A-BB9C-1BAED544169D}" dt="2023-09-17T00:25:31.516" v="86"/>
          <ac:spMkLst>
            <pc:docMk/>
            <pc:sldMk cId="1146945879" sldId="261"/>
            <ac:spMk id="21" creationId="{357F1B33-79AB-4A71-8CEC-4546D709B8C8}"/>
          </ac:spMkLst>
        </pc:spChg>
        <pc:graphicFrameChg chg="add">
          <ac:chgData name="Ryan O'Connor" userId="S::roconno8@students.kennesaw.edu::02ea4f42-a01d-47f3-891f-73aad7db4824" providerId="AD" clId="Web-{9857E062-0E97-4D7A-BB9C-1BAED544169D}" dt="2023-09-17T00:26:14.424" v="92"/>
          <ac:graphicFrameMkLst>
            <pc:docMk/>
            <pc:sldMk cId="1146945879" sldId="261"/>
            <ac:graphicFrameMk id="23" creationId="{02E647E2-33C8-7A2D-9710-9AD1C613E6DA}"/>
          </ac:graphicFrameMkLst>
        </pc:graphicFrameChg>
      </pc:sldChg>
      <pc:sldChg chg="addSp delSp modSp mod setBg">
        <pc:chgData name="Ryan O'Connor" userId="S::roconno8@students.kennesaw.edu::02ea4f42-a01d-47f3-891f-73aad7db4824" providerId="AD" clId="Web-{9857E062-0E97-4D7A-BB9C-1BAED544169D}" dt="2023-09-17T00:27:34.614" v="103" actId="14100"/>
        <pc:sldMkLst>
          <pc:docMk/>
          <pc:sldMk cId="260549853" sldId="262"/>
        </pc:sldMkLst>
        <pc:spChg chg="mod">
          <ac:chgData name="Ryan O'Connor" userId="S::roconno8@students.kennesaw.edu::02ea4f42-a01d-47f3-891f-73aad7db4824" providerId="AD" clId="Web-{9857E062-0E97-4D7A-BB9C-1BAED544169D}" dt="2023-09-17T00:27:17.770" v="99"/>
          <ac:spMkLst>
            <pc:docMk/>
            <pc:sldMk cId="260549853" sldId="262"/>
            <ac:spMk id="2" creationId="{CD6C45A1-6358-EB0B-68D8-9080EB611AC3}"/>
          </ac:spMkLst>
        </pc:spChg>
        <pc:spChg chg="del">
          <ac:chgData name="Ryan O'Connor" userId="S::roconno8@students.kennesaw.edu::02ea4f42-a01d-47f3-891f-73aad7db4824" providerId="AD" clId="Web-{9857E062-0E97-4D7A-BB9C-1BAED544169D}" dt="2023-09-17T00:26:42.159" v="93"/>
          <ac:spMkLst>
            <pc:docMk/>
            <pc:sldMk cId="260549853" sldId="262"/>
            <ac:spMk id="3" creationId="{D16479D2-4F2C-90FA-21E5-80E68C9CBF7A}"/>
          </ac:spMkLst>
        </pc:spChg>
        <pc:spChg chg="add del">
          <ac:chgData name="Ryan O'Connor" userId="S::roconno8@students.kennesaw.edu::02ea4f42-a01d-47f3-891f-73aad7db4824" providerId="AD" clId="Web-{9857E062-0E97-4D7A-BB9C-1BAED544169D}" dt="2023-09-17T00:27:17.770" v="98"/>
          <ac:spMkLst>
            <pc:docMk/>
            <pc:sldMk cId="260549853" sldId="262"/>
            <ac:spMk id="8" creationId="{A6FAC945-951E-156C-B0D1-29C2B36F9808}"/>
          </ac:spMkLst>
        </pc:spChg>
        <pc:spChg chg="add del">
          <ac:chgData name="Ryan O'Connor" userId="S::roconno8@students.kennesaw.edu::02ea4f42-a01d-47f3-891f-73aad7db4824" providerId="AD" clId="Web-{9857E062-0E97-4D7A-BB9C-1BAED544169D}" dt="2023-09-17T00:27:17.770" v="98"/>
          <ac:spMkLst>
            <pc:docMk/>
            <pc:sldMk cId="260549853" sldId="262"/>
            <ac:spMk id="11" creationId="{E45CA849-654C-4173-AD99-B3A2528275F5}"/>
          </ac:spMkLst>
        </pc:spChg>
        <pc:spChg chg="add del">
          <ac:chgData name="Ryan O'Connor" userId="S::roconno8@students.kennesaw.edu::02ea4f42-a01d-47f3-891f-73aad7db4824" providerId="AD" clId="Web-{9857E062-0E97-4D7A-BB9C-1BAED544169D}" dt="2023-09-17T00:27:17.770" v="98"/>
          <ac:spMkLst>
            <pc:docMk/>
            <pc:sldMk cId="260549853" sldId="262"/>
            <ac:spMk id="13" creationId="{3E23A947-2D45-4208-AE2B-64948C87A3EB}"/>
          </ac:spMkLst>
        </pc:spChg>
        <pc:spChg chg="add del">
          <ac:chgData name="Ryan O'Connor" userId="S::roconno8@students.kennesaw.edu::02ea4f42-a01d-47f3-891f-73aad7db4824" providerId="AD" clId="Web-{9857E062-0E97-4D7A-BB9C-1BAED544169D}" dt="2023-09-17T00:27:17.770" v="98"/>
          <ac:spMkLst>
            <pc:docMk/>
            <pc:sldMk cId="260549853" sldId="262"/>
            <ac:spMk id="15" creationId="{E5BBB0F9-6A59-4D02-A9C7-A2D6516684CE}"/>
          </ac:spMkLst>
        </pc:spChg>
        <pc:spChg chg="add">
          <ac:chgData name="Ryan O'Connor" userId="S::roconno8@students.kennesaw.edu::02ea4f42-a01d-47f3-891f-73aad7db4824" providerId="AD" clId="Web-{9857E062-0E97-4D7A-BB9C-1BAED544169D}" dt="2023-09-17T00:27:17.770" v="99"/>
          <ac:spMkLst>
            <pc:docMk/>
            <pc:sldMk cId="260549853" sldId="262"/>
            <ac:spMk id="17" creationId="{2A865FE3-5FC9-4049-87CF-30019C46C0F5}"/>
          </ac:spMkLst>
        </pc:spChg>
        <pc:spChg chg="add">
          <ac:chgData name="Ryan O'Connor" userId="S::roconno8@students.kennesaw.edu::02ea4f42-a01d-47f3-891f-73aad7db4824" providerId="AD" clId="Web-{9857E062-0E97-4D7A-BB9C-1BAED544169D}" dt="2023-09-17T00:27:17.770" v="99"/>
          <ac:spMkLst>
            <pc:docMk/>
            <pc:sldMk cId="260549853" sldId="262"/>
            <ac:spMk id="18" creationId="{2C9A9DA9-7DC8-488B-A882-123947B0F3D9}"/>
          </ac:spMkLst>
        </pc:spChg>
        <pc:spChg chg="add">
          <ac:chgData name="Ryan O'Connor" userId="S::roconno8@students.kennesaw.edu::02ea4f42-a01d-47f3-891f-73aad7db4824" providerId="AD" clId="Web-{9857E062-0E97-4D7A-BB9C-1BAED544169D}" dt="2023-09-17T00:27:17.770" v="99"/>
          <ac:spMkLst>
            <pc:docMk/>
            <pc:sldMk cId="260549853" sldId="262"/>
            <ac:spMk id="19" creationId="{57F6BDD4-E066-4008-8011-6CC31AEB4556}"/>
          </ac:spMkLst>
        </pc:spChg>
        <pc:spChg chg="add">
          <ac:chgData name="Ryan O'Connor" userId="S::roconno8@students.kennesaw.edu::02ea4f42-a01d-47f3-891f-73aad7db4824" providerId="AD" clId="Web-{9857E062-0E97-4D7A-BB9C-1BAED544169D}" dt="2023-09-17T00:27:17.770" v="99"/>
          <ac:spMkLst>
            <pc:docMk/>
            <pc:sldMk cId="260549853" sldId="262"/>
            <ac:spMk id="20" creationId="{2711A8FB-68FC-45FC-B01E-38F809E2D439}"/>
          </ac:spMkLst>
        </pc:spChg>
        <pc:spChg chg="add del">
          <ac:chgData name="Ryan O'Connor" userId="S::roconno8@students.kennesaw.edu::02ea4f42-a01d-47f3-891f-73aad7db4824" providerId="AD" clId="Web-{9857E062-0E97-4D7A-BB9C-1BAED544169D}" dt="2023-09-17T00:27:22.473" v="100"/>
          <ac:spMkLst>
            <pc:docMk/>
            <pc:sldMk cId="260549853" sldId="262"/>
            <ac:spMk id="21" creationId="{A1892653-4736-8D9D-CB70-35E90638FA0E}"/>
          </ac:spMkLst>
        </pc:spChg>
        <pc:picChg chg="add mod ord">
          <ac:chgData name="Ryan O'Connor" userId="S::roconno8@students.kennesaw.edu::02ea4f42-a01d-47f3-891f-73aad7db4824" providerId="AD" clId="Web-{9857E062-0E97-4D7A-BB9C-1BAED544169D}" dt="2023-09-17T00:27:34.614" v="103" actId="14100"/>
          <ac:picMkLst>
            <pc:docMk/>
            <pc:sldMk cId="260549853" sldId="262"/>
            <ac:picMk id="4" creationId="{62A7C727-D042-FED3-C769-C3E7DC17CBC9}"/>
          </ac:picMkLst>
        </pc:picChg>
      </pc:sldChg>
      <pc:sldChg chg="del">
        <pc:chgData name="Ryan O'Connor" userId="S::roconno8@students.kennesaw.edu::02ea4f42-a01d-47f3-891f-73aad7db4824" providerId="AD" clId="Web-{9857E062-0E97-4D7A-BB9C-1BAED544169D}" dt="2023-09-17T00:16:29.014" v="5"/>
        <pc:sldMkLst>
          <pc:docMk/>
          <pc:sldMk cId="2595500546" sldId="266"/>
        </pc:sldMkLst>
      </pc:sldChg>
      <pc:sldChg chg="addSp modSp mod setBg">
        <pc:chgData name="Ryan O'Connor" userId="S::roconno8@students.kennesaw.edu::02ea4f42-a01d-47f3-891f-73aad7db4824" providerId="AD" clId="Web-{9857E062-0E97-4D7A-BB9C-1BAED544169D}" dt="2023-09-17T00:20:12.021" v="50" actId="1076"/>
        <pc:sldMkLst>
          <pc:docMk/>
          <pc:sldMk cId="3804280135" sldId="267"/>
        </pc:sldMkLst>
        <pc:spChg chg="mod">
          <ac:chgData name="Ryan O'Connor" userId="S::roconno8@students.kennesaw.edu::02ea4f42-a01d-47f3-891f-73aad7db4824" providerId="AD" clId="Web-{9857E062-0E97-4D7A-BB9C-1BAED544169D}" dt="2023-09-17T00:20:02.865" v="45"/>
          <ac:spMkLst>
            <pc:docMk/>
            <pc:sldMk cId="3804280135" sldId="267"/>
            <ac:spMk id="2" creationId="{AACCEB6E-97CD-5C0F-6FDC-547A95EC6D5B}"/>
          </ac:spMkLst>
        </pc:spChg>
        <pc:spChg chg="mod">
          <ac:chgData name="Ryan O'Connor" userId="S::roconno8@students.kennesaw.edu::02ea4f42-a01d-47f3-891f-73aad7db4824" providerId="AD" clId="Web-{9857E062-0E97-4D7A-BB9C-1BAED544169D}" dt="2023-09-17T00:20:12.021" v="50" actId="1076"/>
          <ac:spMkLst>
            <pc:docMk/>
            <pc:sldMk cId="3804280135" sldId="267"/>
            <ac:spMk id="3" creationId="{6B87FB17-B0DB-2C79-1BA3-00BD457D516C}"/>
          </ac:spMkLst>
        </pc:spChg>
        <pc:spChg chg="add">
          <ac:chgData name="Ryan O'Connor" userId="S::roconno8@students.kennesaw.edu::02ea4f42-a01d-47f3-891f-73aad7db4824" providerId="AD" clId="Web-{9857E062-0E97-4D7A-BB9C-1BAED544169D}" dt="2023-09-17T00:20:02.865" v="45"/>
          <ac:spMkLst>
            <pc:docMk/>
            <pc:sldMk cId="3804280135" sldId="267"/>
            <ac:spMk id="9" creationId="{F94AA2BD-2E3F-4B1D-8127-5744B8115311}"/>
          </ac:spMkLst>
        </pc:spChg>
        <pc:spChg chg="add">
          <ac:chgData name="Ryan O'Connor" userId="S::roconno8@students.kennesaw.edu::02ea4f42-a01d-47f3-891f-73aad7db4824" providerId="AD" clId="Web-{9857E062-0E97-4D7A-BB9C-1BAED544169D}" dt="2023-09-17T00:20:02.865" v="45"/>
          <ac:spMkLst>
            <pc:docMk/>
            <pc:sldMk cId="3804280135" sldId="267"/>
            <ac:spMk id="11" creationId="{4BD02261-2DC8-4AA8-9E16-7751AE892445}"/>
          </ac:spMkLst>
        </pc:spChg>
        <pc:spChg chg="add">
          <ac:chgData name="Ryan O'Connor" userId="S::roconno8@students.kennesaw.edu::02ea4f42-a01d-47f3-891f-73aad7db4824" providerId="AD" clId="Web-{9857E062-0E97-4D7A-BB9C-1BAED544169D}" dt="2023-09-17T00:20:02.865" v="45"/>
          <ac:spMkLst>
            <pc:docMk/>
            <pc:sldMk cId="3804280135" sldId="267"/>
            <ac:spMk id="13" creationId="{3D752CF2-2291-40B5-B462-C17B174C10BC}"/>
          </ac:spMkLst>
        </pc:spChg>
        <pc:picChg chg="add">
          <ac:chgData name="Ryan O'Connor" userId="S::roconno8@students.kennesaw.edu::02ea4f42-a01d-47f3-891f-73aad7db4824" providerId="AD" clId="Web-{9857E062-0E97-4D7A-BB9C-1BAED544169D}" dt="2023-09-17T00:20:02.865" v="45"/>
          <ac:picMkLst>
            <pc:docMk/>
            <pc:sldMk cId="3804280135" sldId="267"/>
            <ac:picMk id="5" creationId="{83647E19-34F6-0A63-5B59-5B1FD7373CDB}"/>
          </ac:picMkLst>
        </pc:picChg>
      </pc:sldChg>
      <pc:sldChg chg="modSp">
        <pc:chgData name="Ryan O'Connor" userId="S::roconno8@students.kennesaw.edu::02ea4f42-a01d-47f3-891f-73aad7db4824" providerId="AD" clId="Web-{9857E062-0E97-4D7A-BB9C-1BAED544169D}" dt="2023-09-17T00:20:26.381" v="51" actId="1076"/>
        <pc:sldMkLst>
          <pc:docMk/>
          <pc:sldMk cId="3145564731" sldId="270"/>
        </pc:sldMkLst>
        <pc:spChg chg="mod">
          <ac:chgData name="Ryan O'Connor" userId="S::roconno8@students.kennesaw.edu::02ea4f42-a01d-47f3-891f-73aad7db4824" providerId="AD" clId="Web-{9857E062-0E97-4D7A-BB9C-1BAED544169D}" dt="2023-09-17T00:20:26.381" v="51" actId="1076"/>
          <ac:spMkLst>
            <pc:docMk/>
            <pc:sldMk cId="3145564731" sldId="270"/>
            <ac:spMk id="3" creationId="{72ACA132-8A21-AEB6-C342-4D5C8016F6E9}"/>
          </ac:spMkLst>
        </pc:spChg>
      </pc:sldChg>
      <pc:sldChg chg="modSp add replId">
        <pc:chgData name="Ryan O'Connor" userId="S::roconno8@students.kennesaw.edu::02ea4f42-a01d-47f3-891f-73aad7db4824" providerId="AD" clId="Web-{9857E062-0E97-4D7A-BB9C-1BAED544169D}" dt="2023-09-17T00:27:47.677" v="107" actId="20577"/>
        <pc:sldMkLst>
          <pc:docMk/>
          <pc:sldMk cId="1641931465" sldId="271"/>
        </pc:sldMkLst>
        <pc:spChg chg="mod">
          <ac:chgData name="Ryan O'Connor" userId="S::roconno8@students.kennesaw.edu::02ea4f42-a01d-47f3-891f-73aad7db4824" providerId="AD" clId="Web-{9857E062-0E97-4D7A-BB9C-1BAED544169D}" dt="2023-09-17T00:27:47.677" v="107" actId="20577"/>
          <ac:spMkLst>
            <pc:docMk/>
            <pc:sldMk cId="1641931465" sldId="271"/>
            <ac:spMk id="2" creationId="{DA9BDF49-8729-C493-7193-C094BE4518DC}"/>
          </ac:spMkLst>
        </pc:spChg>
      </pc:sldChg>
    </pc:docChg>
  </pc:docChgLst>
  <pc:docChgLst>
    <pc:chgData name="Ryan O'Connor" userId="S::roconno8@students.kennesaw.edu::02ea4f42-a01d-47f3-891f-73aad7db4824" providerId="AD" clId="Web-{510CA43D-CDF9-4658-99A4-2EE7F20016ED}"/>
    <pc:docChg chg="addSld delSld modSld">
      <pc:chgData name="Ryan O'Connor" userId="S::roconno8@students.kennesaw.edu::02ea4f42-a01d-47f3-891f-73aad7db4824" providerId="AD" clId="Web-{510CA43D-CDF9-4658-99A4-2EE7F20016ED}" dt="2023-09-17T00:46:36.711" v="541" actId="20577"/>
      <pc:docMkLst>
        <pc:docMk/>
      </pc:docMkLst>
      <pc:sldChg chg="addSp delSp modSp addAnim">
        <pc:chgData name="Ryan O'Connor" userId="S::roconno8@students.kennesaw.edu::02ea4f42-a01d-47f3-891f-73aad7db4824" providerId="AD" clId="Web-{510CA43D-CDF9-4658-99A4-2EE7F20016ED}" dt="2023-09-17T00:46:36.711" v="541" actId="20577"/>
        <pc:sldMkLst>
          <pc:docMk/>
          <pc:sldMk cId="109857222" sldId="256"/>
        </pc:sldMkLst>
        <pc:spChg chg="mod">
          <ac:chgData name="Ryan O'Connor" userId="S::roconno8@students.kennesaw.edu::02ea4f42-a01d-47f3-891f-73aad7db4824" providerId="AD" clId="Web-{510CA43D-CDF9-4658-99A4-2EE7F20016ED}" dt="2023-09-17T00:46:03.445" v="505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yan O'Connor" userId="S::roconno8@students.kennesaw.edu::02ea4f42-a01d-47f3-891f-73aad7db4824" providerId="AD" clId="Web-{510CA43D-CDF9-4658-99A4-2EE7F20016ED}" dt="2023-09-17T00:46:36.711" v="541" actId="20577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Ryan O'Connor" userId="S::roconno8@students.kennesaw.edu::02ea4f42-a01d-47f3-891f-73aad7db4824" providerId="AD" clId="Web-{510CA43D-CDF9-4658-99A4-2EE7F20016ED}" dt="2023-09-17T00:44:33.270" v="434"/>
          <ac:spMkLst>
            <pc:docMk/>
            <pc:sldMk cId="109857222" sldId="256"/>
            <ac:spMk id="9" creationId="{4DA4374D-F270-4C02-88D7-B751FD9BD6BD}"/>
          </ac:spMkLst>
        </pc:spChg>
        <pc:spChg chg="del">
          <ac:chgData name="Ryan O'Connor" userId="S::roconno8@students.kennesaw.edu::02ea4f42-a01d-47f3-891f-73aad7db4824" providerId="AD" clId="Web-{510CA43D-CDF9-4658-99A4-2EE7F20016ED}" dt="2023-09-17T00:44:33.270" v="434"/>
          <ac:spMkLst>
            <pc:docMk/>
            <pc:sldMk cId="109857222" sldId="256"/>
            <ac:spMk id="11" creationId="{1ACA2EA0-FFD3-42EC-9406-B595015ED96E}"/>
          </ac:spMkLst>
        </pc:spChg>
        <pc:spChg chg="del">
          <ac:chgData name="Ryan O'Connor" userId="S::roconno8@students.kennesaw.edu::02ea4f42-a01d-47f3-891f-73aad7db4824" providerId="AD" clId="Web-{510CA43D-CDF9-4658-99A4-2EE7F20016ED}" dt="2023-09-17T00:44:33.270" v="434"/>
          <ac:spMkLst>
            <pc:docMk/>
            <pc:sldMk cId="109857222" sldId="256"/>
            <ac:spMk id="13" creationId="{D5288BCE-665C-472A-8C43-664BCFA31E43}"/>
          </ac:spMkLst>
        </pc:spChg>
        <pc:spChg chg="del">
          <ac:chgData name="Ryan O'Connor" userId="S::roconno8@students.kennesaw.edu::02ea4f42-a01d-47f3-891f-73aad7db4824" providerId="AD" clId="Web-{510CA43D-CDF9-4658-99A4-2EE7F20016ED}" dt="2023-09-17T00:44:33.270" v="434"/>
          <ac:spMkLst>
            <pc:docMk/>
            <pc:sldMk cId="109857222" sldId="256"/>
            <ac:spMk id="15" creationId="{46C57131-53A7-4C1A-BEA8-25F06A06AD29}"/>
          </ac:spMkLst>
        </pc:spChg>
        <pc:spChg chg="add del">
          <ac:chgData name="Ryan O'Connor" userId="S::roconno8@students.kennesaw.edu::02ea4f42-a01d-47f3-891f-73aad7db4824" providerId="AD" clId="Web-{510CA43D-CDF9-4658-99A4-2EE7F20016ED}" dt="2023-09-17T00:45:16.724" v="473"/>
          <ac:spMkLst>
            <pc:docMk/>
            <pc:sldMk cId="109857222" sldId="256"/>
            <ac:spMk id="20" creationId="{E91DC736-0EF8-4F87-9146-EBF1D2EE4D3D}"/>
          </ac:spMkLst>
        </pc:spChg>
        <pc:spChg chg="add del">
          <ac:chgData name="Ryan O'Connor" userId="S::roconno8@students.kennesaw.edu::02ea4f42-a01d-47f3-891f-73aad7db4824" providerId="AD" clId="Web-{510CA43D-CDF9-4658-99A4-2EE7F20016ED}" dt="2023-09-17T00:45:16.724" v="473"/>
          <ac:spMkLst>
            <pc:docMk/>
            <pc:sldMk cId="109857222" sldId="256"/>
            <ac:spMk id="22" creationId="{097CD68E-23E3-4007-8847-CD0944C4F7BE}"/>
          </ac:spMkLst>
        </pc:spChg>
        <pc:spChg chg="add del">
          <ac:chgData name="Ryan O'Connor" userId="S::roconno8@students.kennesaw.edu::02ea4f42-a01d-47f3-891f-73aad7db4824" providerId="AD" clId="Web-{510CA43D-CDF9-4658-99A4-2EE7F20016ED}" dt="2023-09-17T00:45:16.724" v="473"/>
          <ac:spMkLst>
            <pc:docMk/>
            <pc:sldMk cId="109857222" sldId="256"/>
            <ac:spMk id="24" creationId="{AF2F604E-43BE-4DC3-B983-E071523364F8}"/>
          </ac:spMkLst>
        </pc:spChg>
        <pc:spChg chg="add del">
          <ac:chgData name="Ryan O'Connor" userId="S::roconno8@students.kennesaw.edu::02ea4f42-a01d-47f3-891f-73aad7db4824" providerId="AD" clId="Web-{510CA43D-CDF9-4658-99A4-2EE7F20016ED}" dt="2023-09-17T00:45:16.724" v="473"/>
          <ac:spMkLst>
            <pc:docMk/>
            <pc:sldMk cId="109857222" sldId="256"/>
            <ac:spMk id="26" creationId="{08C9B587-E65E-4B52-B37C-ABEBB6E87928}"/>
          </ac:spMkLst>
        </pc:spChg>
        <pc:spChg chg="add del">
          <ac:chgData name="Ryan O'Connor" userId="S::roconno8@students.kennesaw.edu::02ea4f42-a01d-47f3-891f-73aad7db4824" providerId="AD" clId="Web-{510CA43D-CDF9-4658-99A4-2EE7F20016ED}" dt="2023-09-17T00:46:03.445" v="505"/>
          <ac:spMkLst>
            <pc:docMk/>
            <pc:sldMk cId="109857222" sldId="256"/>
            <ac:spMk id="31" creationId="{55666830-9A19-4E01-8505-D6C7F9AC5665}"/>
          </ac:spMkLst>
        </pc:spChg>
        <pc:spChg chg="add del">
          <ac:chgData name="Ryan O'Connor" userId="S::roconno8@students.kennesaw.edu::02ea4f42-a01d-47f3-891f-73aad7db4824" providerId="AD" clId="Web-{510CA43D-CDF9-4658-99A4-2EE7F20016ED}" dt="2023-09-17T00:46:03.445" v="505"/>
          <ac:spMkLst>
            <pc:docMk/>
            <pc:sldMk cId="109857222" sldId="256"/>
            <ac:spMk id="33" creationId="{AE9FC877-7FB6-4D22-9988-35420644E202}"/>
          </ac:spMkLst>
        </pc:spChg>
        <pc:spChg chg="add del">
          <ac:chgData name="Ryan O'Connor" userId="S::roconno8@students.kennesaw.edu::02ea4f42-a01d-47f3-891f-73aad7db4824" providerId="AD" clId="Web-{510CA43D-CDF9-4658-99A4-2EE7F20016ED}" dt="2023-09-17T00:46:03.445" v="505"/>
          <ac:spMkLst>
            <pc:docMk/>
            <pc:sldMk cId="109857222" sldId="256"/>
            <ac:spMk id="35" creationId="{E41809D1-F12E-46BB-B804-5F209D325E8B}"/>
          </ac:spMkLst>
        </pc:spChg>
        <pc:spChg chg="add del">
          <ac:chgData name="Ryan O'Connor" userId="S::roconno8@students.kennesaw.edu::02ea4f42-a01d-47f3-891f-73aad7db4824" providerId="AD" clId="Web-{510CA43D-CDF9-4658-99A4-2EE7F20016ED}" dt="2023-09-17T00:46:03.445" v="505"/>
          <ac:spMkLst>
            <pc:docMk/>
            <pc:sldMk cId="109857222" sldId="256"/>
            <ac:spMk id="37" creationId="{AF2F604E-43BE-4DC3-B983-E071523364F8}"/>
          </ac:spMkLst>
        </pc:spChg>
        <pc:spChg chg="add del">
          <ac:chgData name="Ryan O'Connor" userId="S::roconno8@students.kennesaw.edu::02ea4f42-a01d-47f3-891f-73aad7db4824" providerId="AD" clId="Web-{510CA43D-CDF9-4658-99A4-2EE7F20016ED}" dt="2023-09-17T00:46:03.445" v="505"/>
          <ac:spMkLst>
            <pc:docMk/>
            <pc:sldMk cId="109857222" sldId="256"/>
            <ac:spMk id="39" creationId="{08C9B587-E65E-4B52-B37C-ABEBB6E87928}"/>
          </ac:spMkLst>
        </pc:spChg>
        <pc:spChg chg="add">
          <ac:chgData name="Ryan O'Connor" userId="S::roconno8@students.kennesaw.edu::02ea4f42-a01d-47f3-891f-73aad7db4824" providerId="AD" clId="Web-{510CA43D-CDF9-4658-99A4-2EE7F20016ED}" dt="2023-09-17T00:46:03.445" v="505"/>
          <ac:spMkLst>
            <pc:docMk/>
            <pc:sldMk cId="109857222" sldId="256"/>
            <ac:spMk id="44" creationId="{2D6FBB9D-1CAA-4D05-AB33-BABDFE17B843}"/>
          </ac:spMkLst>
        </pc:spChg>
        <pc:spChg chg="add">
          <ac:chgData name="Ryan O'Connor" userId="S::roconno8@students.kennesaw.edu::02ea4f42-a01d-47f3-891f-73aad7db4824" providerId="AD" clId="Web-{510CA43D-CDF9-4658-99A4-2EE7F20016ED}" dt="2023-09-17T00:46:03.445" v="505"/>
          <ac:spMkLst>
            <pc:docMk/>
            <pc:sldMk cId="109857222" sldId="256"/>
            <ac:spMk id="46" creationId="{04727B71-B4B6-4823-80A1-68C40B475118}"/>
          </ac:spMkLst>
        </pc:spChg>
        <pc:spChg chg="add">
          <ac:chgData name="Ryan O'Connor" userId="S::roconno8@students.kennesaw.edu::02ea4f42-a01d-47f3-891f-73aad7db4824" providerId="AD" clId="Web-{510CA43D-CDF9-4658-99A4-2EE7F20016ED}" dt="2023-09-17T00:46:03.445" v="505"/>
          <ac:spMkLst>
            <pc:docMk/>
            <pc:sldMk cId="109857222" sldId="256"/>
            <ac:spMk id="48" creationId="{79A6DB05-9FB5-4B07-8675-74C23D4FD89D}"/>
          </ac:spMkLst>
        </pc:spChg>
        <pc:spChg chg="add">
          <ac:chgData name="Ryan O'Connor" userId="S::roconno8@students.kennesaw.edu::02ea4f42-a01d-47f3-891f-73aad7db4824" providerId="AD" clId="Web-{510CA43D-CDF9-4658-99A4-2EE7F20016ED}" dt="2023-09-17T00:46:03.445" v="505"/>
          <ac:spMkLst>
            <pc:docMk/>
            <pc:sldMk cId="109857222" sldId="256"/>
            <ac:spMk id="50" creationId="{F94AA2BD-2E3F-4B1D-8127-5744B8115311}"/>
          </ac:spMkLst>
        </pc:spChg>
        <pc:spChg chg="add">
          <ac:chgData name="Ryan O'Connor" userId="S::roconno8@students.kennesaw.edu::02ea4f42-a01d-47f3-891f-73aad7db4824" providerId="AD" clId="Web-{510CA43D-CDF9-4658-99A4-2EE7F20016ED}" dt="2023-09-17T00:46:03.445" v="505"/>
          <ac:spMkLst>
            <pc:docMk/>
            <pc:sldMk cId="109857222" sldId="256"/>
            <ac:spMk id="52" creationId="{4BD02261-2DC8-4AA8-9E16-7751AE892445}"/>
          </ac:spMkLst>
        </pc:spChg>
        <pc:spChg chg="add">
          <ac:chgData name="Ryan O'Connor" userId="S::roconno8@students.kennesaw.edu::02ea4f42-a01d-47f3-891f-73aad7db4824" providerId="AD" clId="Web-{510CA43D-CDF9-4658-99A4-2EE7F20016ED}" dt="2023-09-17T00:46:03.445" v="505"/>
          <ac:spMkLst>
            <pc:docMk/>
            <pc:sldMk cId="109857222" sldId="256"/>
            <ac:spMk id="54" creationId="{3D752CF2-2291-40B5-B462-C17B174C10BC}"/>
          </ac:spMkLst>
        </pc:spChg>
        <pc:picChg chg="mod ord">
          <ac:chgData name="Ryan O'Connor" userId="S::roconno8@students.kennesaw.edu::02ea4f42-a01d-47f3-891f-73aad7db4824" providerId="AD" clId="Web-{510CA43D-CDF9-4658-99A4-2EE7F20016ED}" dt="2023-09-17T00:46:03.445" v="505"/>
          <ac:picMkLst>
            <pc:docMk/>
            <pc:sldMk cId="109857222" sldId="256"/>
            <ac:picMk id="4" creationId="{F8839308-B777-DF43-FDF9-FC170EFD525A}"/>
          </ac:picMkLst>
        </pc:picChg>
      </pc:sldChg>
      <pc:sldChg chg="addSp delSp modSp mod setBg">
        <pc:chgData name="Ryan O'Connor" userId="S::roconno8@students.kennesaw.edu::02ea4f42-a01d-47f3-891f-73aad7db4824" providerId="AD" clId="Web-{510CA43D-CDF9-4658-99A4-2EE7F20016ED}" dt="2023-09-17T00:28:25.595" v="4"/>
        <pc:sldMkLst>
          <pc:docMk/>
          <pc:sldMk cId="3508485156" sldId="263"/>
        </pc:sldMkLst>
        <pc:spChg chg="mod">
          <ac:chgData name="Ryan O'Connor" userId="S::roconno8@students.kennesaw.edu::02ea4f42-a01d-47f3-891f-73aad7db4824" providerId="AD" clId="Web-{510CA43D-CDF9-4658-99A4-2EE7F20016ED}" dt="2023-09-17T00:28:25.595" v="4"/>
          <ac:spMkLst>
            <pc:docMk/>
            <pc:sldMk cId="3508485156" sldId="263"/>
            <ac:spMk id="2" creationId="{DA9BDF49-8729-C493-7193-C094BE4518DC}"/>
          </ac:spMkLst>
        </pc:spChg>
        <pc:spChg chg="del">
          <ac:chgData name="Ryan O'Connor" userId="S::roconno8@students.kennesaw.edu::02ea4f42-a01d-47f3-891f-73aad7db4824" providerId="AD" clId="Web-{510CA43D-CDF9-4658-99A4-2EE7F20016ED}" dt="2023-09-17T00:28:19.579" v="3"/>
          <ac:spMkLst>
            <pc:docMk/>
            <pc:sldMk cId="3508485156" sldId="263"/>
            <ac:spMk id="3" creationId="{4524CBBE-921F-2C69-3F2C-458C80F4B21E}"/>
          </ac:spMkLst>
        </pc:spChg>
        <pc:spChg chg="add">
          <ac:chgData name="Ryan O'Connor" userId="S::roconno8@students.kennesaw.edu::02ea4f42-a01d-47f3-891f-73aad7db4824" providerId="AD" clId="Web-{510CA43D-CDF9-4658-99A4-2EE7F20016ED}" dt="2023-09-17T00:28:25.595" v="4"/>
          <ac:spMkLst>
            <pc:docMk/>
            <pc:sldMk cId="3508485156" sldId="263"/>
            <ac:spMk id="9" creationId="{8D06CE56-3881-4ADA-8CEF-D18B02C242A3}"/>
          </ac:spMkLst>
        </pc:spChg>
        <pc:spChg chg="add">
          <ac:chgData name="Ryan O'Connor" userId="S::roconno8@students.kennesaw.edu::02ea4f42-a01d-47f3-891f-73aad7db4824" providerId="AD" clId="Web-{510CA43D-CDF9-4658-99A4-2EE7F20016ED}" dt="2023-09-17T00:28:25.595" v="4"/>
          <ac:spMkLst>
            <pc:docMk/>
            <pc:sldMk cId="3508485156" sldId="263"/>
            <ac:spMk id="11" creationId="{79F3C543-62EC-4433-9C93-A2CD8764E9B4}"/>
          </ac:spMkLst>
        </pc:spChg>
        <pc:spChg chg="add">
          <ac:chgData name="Ryan O'Connor" userId="S::roconno8@students.kennesaw.edu::02ea4f42-a01d-47f3-891f-73aad7db4824" providerId="AD" clId="Web-{510CA43D-CDF9-4658-99A4-2EE7F20016ED}" dt="2023-09-17T00:28:25.595" v="4"/>
          <ac:spMkLst>
            <pc:docMk/>
            <pc:sldMk cId="3508485156" sldId="263"/>
            <ac:spMk id="13" creationId="{16F48AD3-C8B3-4F74-B546-F12937F7DD9F}"/>
          </ac:spMkLst>
        </pc:spChg>
        <pc:spChg chg="add">
          <ac:chgData name="Ryan O'Connor" userId="S::roconno8@students.kennesaw.edu::02ea4f42-a01d-47f3-891f-73aad7db4824" providerId="AD" clId="Web-{510CA43D-CDF9-4658-99A4-2EE7F20016ED}" dt="2023-09-17T00:28:25.595" v="4"/>
          <ac:spMkLst>
            <pc:docMk/>
            <pc:sldMk cId="3508485156" sldId="263"/>
            <ac:spMk id="15" creationId="{AF2F604E-43BE-4DC3-B983-E071523364F8}"/>
          </ac:spMkLst>
        </pc:spChg>
        <pc:spChg chg="add">
          <ac:chgData name="Ryan O'Connor" userId="S::roconno8@students.kennesaw.edu::02ea4f42-a01d-47f3-891f-73aad7db4824" providerId="AD" clId="Web-{510CA43D-CDF9-4658-99A4-2EE7F20016ED}" dt="2023-09-17T00:28:25.595" v="4"/>
          <ac:spMkLst>
            <pc:docMk/>
            <pc:sldMk cId="3508485156" sldId="263"/>
            <ac:spMk id="17" creationId="{08C9B587-E65E-4B52-B37C-ABEBB6E87928}"/>
          </ac:spMkLst>
        </pc:spChg>
        <pc:picChg chg="add mod ord">
          <ac:chgData name="Ryan O'Connor" userId="S::roconno8@students.kennesaw.edu::02ea4f42-a01d-47f3-891f-73aad7db4824" providerId="AD" clId="Web-{510CA43D-CDF9-4658-99A4-2EE7F20016ED}" dt="2023-09-17T00:28:25.595" v="4"/>
          <ac:picMkLst>
            <pc:docMk/>
            <pc:sldMk cId="3508485156" sldId="263"/>
            <ac:picMk id="4" creationId="{FE399AD8-B73F-D5BC-D541-51D9E5B1EA3B}"/>
          </ac:picMkLst>
        </pc:picChg>
      </pc:sldChg>
      <pc:sldChg chg="addSp delSp modSp del mod setBg">
        <pc:chgData name="Ryan O'Connor" userId="S::roconno8@students.kennesaw.edu::02ea4f42-a01d-47f3-891f-73aad7db4824" providerId="AD" clId="Web-{510CA43D-CDF9-4658-99A4-2EE7F20016ED}" dt="2023-09-17T00:32:41.307" v="22"/>
        <pc:sldMkLst>
          <pc:docMk/>
          <pc:sldMk cId="1954558904" sldId="265"/>
        </pc:sldMkLst>
        <pc:spChg chg="mod">
          <ac:chgData name="Ryan O'Connor" userId="S::roconno8@students.kennesaw.edu::02ea4f42-a01d-47f3-891f-73aad7db4824" providerId="AD" clId="Web-{510CA43D-CDF9-4658-99A4-2EE7F20016ED}" dt="2023-09-17T00:31:09.023" v="17"/>
          <ac:spMkLst>
            <pc:docMk/>
            <pc:sldMk cId="1954558904" sldId="265"/>
            <ac:spMk id="2" creationId="{BF18AA3C-3371-DA00-5B6C-49878ED1BBED}"/>
          </ac:spMkLst>
        </pc:spChg>
        <pc:spChg chg="del mod">
          <ac:chgData name="Ryan O'Connor" userId="S::roconno8@students.kennesaw.edu::02ea4f42-a01d-47f3-891f-73aad7db4824" providerId="AD" clId="Web-{510CA43D-CDF9-4658-99A4-2EE7F20016ED}" dt="2023-09-17T00:30:00.317" v="10"/>
          <ac:spMkLst>
            <pc:docMk/>
            <pc:sldMk cId="1954558904" sldId="265"/>
            <ac:spMk id="3" creationId="{24A66EB5-30E9-1845-14DA-731FD6412010}"/>
          </ac:spMkLst>
        </pc:spChg>
        <pc:spChg chg="add del">
          <ac:chgData name="Ryan O'Connor" userId="S::roconno8@students.kennesaw.edu::02ea4f42-a01d-47f3-891f-73aad7db4824" providerId="AD" clId="Web-{510CA43D-CDF9-4658-99A4-2EE7F20016ED}" dt="2023-09-17T00:30:15.802" v="15"/>
          <ac:spMkLst>
            <pc:docMk/>
            <pc:sldMk cId="1954558904" sldId="265"/>
            <ac:spMk id="9" creationId="{53B021B3-DE93-4AB7-8A18-CF5F1CED88B8}"/>
          </ac:spMkLst>
        </pc:spChg>
        <pc:spChg chg="add del">
          <ac:chgData name="Ryan O'Connor" userId="S::roconno8@students.kennesaw.edu::02ea4f42-a01d-47f3-891f-73aad7db4824" providerId="AD" clId="Web-{510CA43D-CDF9-4658-99A4-2EE7F20016ED}" dt="2023-09-17T00:30:15.802" v="15"/>
          <ac:spMkLst>
            <pc:docMk/>
            <pc:sldMk cId="1954558904" sldId="265"/>
            <ac:spMk id="11" creationId="{52D502E5-F6B4-4D58-B4AE-FC466FF15EE8}"/>
          </ac:spMkLst>
        </pc:spChg>
        <pc:spChg chg="add del">
          <ac:chgData name="Ryan O'Connor" userId="S::roconno8@students.kennesaw.edu::02ea4f42-a01d-47f3-891f-73aad7db4824" providerId="AD" clId="Web-{510CA43D-CDF9-4658-99A4-2EE7F20016ED}" dt="2023-09-17T00:30:15.802" v="15"/>
          <ac:spMkLst>
            <pc:docMk/>
            <pc:sldMk cId="1954558904" sldId="265"/>
            <ac:spMk id="13" creationId="{9DECDBF4-02B6-4BB4-B65B-B8107AD6A9E8}"/>
          </ac:spMkLst>
        </pc:spChg>
        <pc:spChg chg="add del">
          <ac:chgData name="Ryan O'Connor" userId="S::roconno8@students.kennesaw.edu::02ea4f42-a01d-47f3-891f-73aad7db4824" providerId="AD" clId="Web-{510CA43D-CDF9-4658-99A4-2EE7F20016ED}" dt="2023-09-17T00:30:15.724" v="14"/>
          <ac:spMkLst>
            <pc:docMk/>
            <pc:sldMk cId="1954558904" sldId="265"/>
            <ac:spMk id="18" creationId="{53B021B3-DE93-4AB7-8A18-CF5F1CED88B8}"/>
          </ac:spMkLst>
        </pc:spChg>
        <pc:spChg chg="add del">
          <ac:chgData name="Ryan O'Connor" userId="S::roconno8@students.kennesaw.edu::02ea4f42-a01d-47f3-891f-73aad7db4824" providerId="AD" clId="Web-{510CA43D-CDF9-4658-99A4-2EE7F20016ED}" dt="2023-09-17T00:30:15.724" v="14"/>
          <ac:spMkLst>
            <pc:docMk/>
            <pc:sldMk cId="1954558904" sldId="265"/>
            <ac:spMk id="20" creationId="{52D502E5-F6B4-4D58-B4AE-FC466FF15EE8}"/>
          </ac:spMkLst>
        </pc:spChg>
        <pc:spChg chg="add del">
          <ac:chgData name="Ryan O'Connor" userId="S::roconno8@students.kennesaw.edu::02ea4f42-a01d-47f3-891f-73aad7db4824" providerId="AD" clId="Web-{510CA43D-CDF9-4658-99A4-2EE7F20016ED}" dt="2023-09-17T00:30:15.724" v="14"/>
          <ac:spMkLst>
            <pc:docMk/>
            <pc:sldMk cId="1954558904" sldId="265"/>
            <ac:spMk id="22" creationId="{9DECDBF4-02B6-4BB4-B65B-B8107AD6A9E8}"/>
          </ac:spMkLst>
        </pc:spChg>
        <pc:spChg chg="add del">
          <ac:chgData name="Ryan O'Connor" userId="S::roconno8@students.kennesaw.edu::02ea4f42-a01d-47f3-891f-73aad7db4824" providerId="AD" clId="Web-{510CA43D-CDF9-4658-99A4-2EE7F20016ED}" dt="2023-09-17T00:31:09.023" v="17"/>
          <ac:spMkLst>
            <pc:docMk/>
            <pc:sldMk cId="1954558904" sldId="265"/>
            <ac:spMk id="24" creationId="{53B021B3-DE93-4AB7-8A18-CF5F1CED88B8}"/>
          </ac:spMkLst>
        </pc:spChg>
        <pc:spChg chg="add del">
          <ac:chgData name="Ryan O'Connor" userId="S::roconno8@students.kennesaw.edu::02ea4f42-a01d-47f3-891f-73aad7db4824" providerId="AD" clId="Web-{510CA43D-CDF9-4658-99A4-2EE7F20016ED}" dt="2023-09-17T00:31:09.023" v="17"/>
          <ac:spMkLst>
            <pc:docMk/>
            <pc:sldMk cId="1954558904" sldId="265"/>
            <ac:spMk id="25" creationId="{52D502E5-F6B4-4D58-B4AE-FC466FF15EE8}"/>
          </ac:spMkLst>
        </pc:spChg>
        <pc:spChg chg="add del">
          <ac:chgData name="Ryan O'Connor" userId="S::roconno8@students.kennesaw.edu::02ea4f42-a01d-47f3-891f-73aad7db4824" providerId="AD" clId="Web-{510CA43D-CDF9-4658-99A4-2EE7F20016ED}" dt="2023-09-17T00:31:09.023" v="17"/>
          <ac:spMkLst>
            <pc:docMk/>
            <pc:sldMk cId="1954558904" sldId="265"/>
            <ac:spMk id="26" creationId="{9DECDBF4-02B6-4BB4-B65B-B8107AD6A9E8}"/>
          </ac:spMkLst>
        </pc:spChg>
        <pc:spChg chg="add">
          <ac:chgData name="Ryan O'Connor" userId="S::roconno8@students.kennesaw.edu::02ea4f42-a01d-47f3-891f-73aad7db4824" providerId="AD" clId="Web-{510CA43D-CDF9-4658-99A4-2EE7F20016ED}" dt="2023-09-17T00:31:09.023" v="17"/>
          <ac:spMkLst>
            <pc:docMk/>
            <pc:sldMk cId="1954558904" sldId="265"/>
            <ac:spMk id="31" creationId="{53B021B3-DE93-4AB7-8A18-CF5F1CED88B8}"/>
          </ac:spMkLst>
        </pc:spChg>
        <pc:spChg chg="add">
          <ac:chgData name="Ryan O'Connor" userId="S::roconno8@students.kennesaw.edu::02ea4f42-a01d-47f3-891f-73aad7db4824" providerId="AD" clId="Web-{510CA43D-CDF9-4658-99A4-2EE7F20016ED}" dt="2023-09-17T00:31:09.023" v="17"/>
          <ac:spMkLst>
            <pc:docMk/>
            <pc:sldMk cId="1954558904" sldId="265"/>
            <ac:spMk id="33" creationId="{52D502E5-F6B4-4D58-B4AE-FC466FF15EE8}"/>
          </ac:spMkLst>
        </pc:spChg>
        <pc:spChg chg="add">
          <ac:chgData name="Ryan O'Connor" userId="S::roconno8@students.kennesaw.edu::02ea4f42-a01d-47f3-891f-73aad7db4824" providerId="AD" clId="Web-{510CA43D-CDF9-4658-99A4-2EE7F20016ED}" dt="2023-09-17T00:31:09.023" v="17"/>
          <ac:spMkLst>
            <pc:docMk/>
            <pc:sldMk cId="1954558904" sldId="265"/>
            <ac:spMk id="35" creationId="{9DECDBF4-02B6-4BB4-B65B-B8107AD6A9E8}"/>
          </ac:spMkLst>
        </pc:spChg>
        <pc:graphicFrameChg chg="add mod modGraphic">
          <ac:chgData name="Ryan O'Connor" userId="S::roconno8@students.kennesaw.edu::02ea4f42-a01d-47f3-891f-73aad7db4824" providerId="AD" clId="Web-{510CA43D-CDF9-4658-99A4-2EE7F20016ED}" dt="2023-09-17T00:32:30.088" v="21" actId="20577"/>
          <ac:graphicFrameMkLst>
            <pc:docMk/>
            <pc:sldMk cId="1954558904" sldId="265"/>
            <ac:graphicFrameMk id="5" creationId="{F36FDA66-9337-8799-D6F0-F98B5BE39585}"/>
          </ac:graphicFrameMkLst>
        </pc:graphicFrameChg>
      </pc:sldChg>
      <pc:sldChg chg="addSp delSp modSp mod setBg">
        <pc:chgData name="Ryan O'Connor" userId="S::roconno8@students.kennesaw.edu::02ea4f42-a01d-47f3-891f-73aad7db4824" providerId="AD" clId="Web-{510CA43D-CDF9-4658-99A4-2EE7F20016ED}" dt="2023-09-17T00:28:44.096" v="6"/>
        <pc:sldMkLst>
          <pc:docMk/>
          <pc:sldMk cId="1641931465" sldId="271"/>
        </pc:sldMkLst>
        <pc:spChg chg="mod">
          <ac:chgData name="Ryan O'Connor" userId="S::roconno8@students.kennesaw.edu::02ea4f42-a01d-47f3-891f-73aad7db4824" providerId="AD" clId="Web-{510CA43D-CDF9-4658-99A4-2EE7F20016ED}" dt="2023-09-17T00:28:44.096" v="6"/>
          <ac:spMkLst>
            <pc:docMk/>
            <pc:sldMk cId="1641931465" sldId="271"/>
            <ac:spMk id="2" creationId="{DA9BDF49-8729-C493-7193-C094BE4518DC}"/>
          </ac:spMkLst>
        </pc:spChg>
        <pc:spChg chg="del">
          <ac:chgData name="Ryan O'Connor" userId="S::roconno8@students.kennesaw.edu::02ea4f42-a01d-47f3-891f-73aad7db4824" providerId="AD" clId="Web-{510CA43D-CDF9-4658-99A4-2EE7F20016ED}" dt="2023-09-17T00:28:39.986" v="5"/>
          <ac:spMkLst>
            <pc:docMk/>
            <pc:sldMk cId="1641931465" sldId="271"/>
            <ac:spMk id="3" creationId="{4524CBBE-921F-2C69-3F2C-458C80F4B21E}"/>
          </ac:spMkLst>
        </pc:spChg>
        <pc:spChg chg="add">
          <ac:chgData name="Ryan O'Connor" userId="S::roconno8@students.kennesaw.edu::02ea4f42-a01d-47f3-891f-73aad7db4824" providerId="AD" clId="Web-{510CA43D-CDF9-4658-99A4-2EE7F20016ED}" dt="2023-09-17T00:28:44.096" v="6"/>
          <ac:spMkLst>
            <pc:docMk/>
            <pc:sldMk cId="1641931465" sldId="271"/>
            <ac:spMk id="9" creationId="{8D06CE56-3881-4ADA-8CEF-D18B02C242A3}"/>
          </ac:spMkLst>
        </pc:spChg>
        <pc:spChg chg="add">
          <ac:chgData name="Ryan O'Connor" userId="S::roconno8@students.kennesaw.edu::02ea4f42-a01d-47f3-891f-73aad7db4824" providerId="AD" clId="Web-{510CA43D-CDF9-4658-99A4-2EE7F20016ED}" dt="2023-09-17T00:28:44.096" v="6"/>
          <ac:spMkLst>
            <pc:docMk/>
            <pc:sldMk cId="1641931465" sldId="271"/>
            <ac:spMk id="11" creationId="{79F3C543-62EC-4433-9C93-A2CD8764E9B4}"/>
          </ac:spMkLst>
        </pc:spChg>
        <pc:spChg chg="add">
          <ac:chgData name="Ryan O'Connor" userId="S::roconno8@students.kennesaw.edu::02ea4f42-a01d-47f3-891f-73aad7db4824" providerId="AD" clId="Web-{510CA43D-CDF9-4658-99A4-2EE7F20016ED}" dt="2023-09-17T00:28:44.096" v="6"/>
          <ac:spMkLst>
            <pc:docMk/>
            <pc:sldMk cId="1641931465" sldId="271"/>
            <ac:spMk id="13" creationId="{16F48AD3-C8B3-4F74-B546-F12937F7DD9F}"/>
          </ac:spMkLst>
        </pc:spChg>
        <pc:spChg chg="add">
          <ac:chgData name="Ryan O'Connor" userId="S::roconno8@students.kennesaw.edu::02ea4f42-a01d-47f3-891f-73aad7db4824" providerId="AD" clId="Web-{510CA43D-CDF9-4658-99A4-2EE7F20016ED}" dt="2023-09-17T00:28:44.096" v="6"/>
          <ac:spMkLst>
            <pc:docMk/>
            <pc:sldMk cId="1641931465" sldId="271"/>
            <ac:spMk id="15" creationId="{AF2F604E-43BE-4DC3-B983-E071523364F8}"/>
          </ac:spMkLst>
        </pc:spChg>
        <pc:spChg chg="add">
          <ac:chgData name="Ryan O'Connor" userId="S::roconno8@students.kennesaw.edu::02ea4f42-a01d-47f3-891f-73aad7db4824" providerId="AD" clId="Web-{510CA43D-CDF9-4658-99A4-2EE7F20016ED}" dt="2023-09-17T00:28:44.096" v="6"/>
          <ac:spMkLst>
            <pc:docMk/>
            <pc:sldMk cId="1641931465" sldId="271"/>
            <ac:spMk id="17" creationId="{08C9B587-E65E-4B52-B37C-ABEBB6E87928}"/>
          </ac:spMkLst>
        </pc:spChg>
        <pc:picChg chg="add mod ord">
          <ac:chgData name="Ryan O'Connor" userId="S::roconno8@students.kennesaw.edu::02ea4f42-a01d-47f3-891f-73aad7db4824" providerId="AD" clId="Web-{510CA43D-CDF9-4658-99A4-2EE7F20016ED}" dt="2023-09-17T00:28:44.096" v="6"/>
          <ac:picMkLst>
            <pc:docMk/>
            <pc:sldMk cId="1641931465" sldId="271"/>
            <ac:picMk id="4" creationId="{765BC164-9186-038E-2B26-B0C059BFC57D}"/>
          </ac:picMkLst>
        </pc:picChg>
      </pc:sldChg>
      <pc:sldChg chg="addSp modSp add del mod replId setBg">
        <pc:chgData name="Ryan O'Connor" userId="S::roconno8@students.kennesaw.edu::02ea4f42-a01d-47f3-891f-73aad7db4824" providerId="AD" clId="Web-{510CA43D-CDF9-4658-99A4-2EE7F20016ED}" dt="2023-09-17T00:33:23.934" v="36"/>
        <pc:sldMkLst>
          <pc:docMk/>
          <pc:sldMk cId="2006661108" sldId="272"/>
        </pc:sldMkLst>
        <pc:spChg chg="mod">
          <ac:chgData name="Ryan O'Connor" userId="S::roconno8@students.kennesaw.edu::02ea4f42-a01d-47f3-891f-73aad7db4824" providerId="AD" clId="Web-{510CA43D-CDF9-4658-99A4-2EE7F20016ED}" dt="2023-09-17T00:33:01.527" v="35"/>
          <ac:spMkLst>
            <pc:docMk/>
            <pc:sldMk cId="2006661108" sldId="272"/>
            <ac:spMk id="2" creationId="{66A3FA42-E30A-0F26-909F-7BE725B85183}"/>
          </ac:spMkLst>
        </pc:spChg>
        <pc:spChg chg="mod">
          <ac:chgData name="Ryan O'Connor" userId="S::roconno8@students.kennesaw.edu::02ea4f42-a01d-47f3-891f-73aad7db4824" providerId="AD" clId="Web-{510CA43D-CDF9-4658-99A4-2EE7F20016ED}" dt="2023-09-17T00:33:01.527" v="35"/>
          <ac:spMkLst>
            <pc:docMk/>
            <pc:sldMk cId="2006661108" sldId="272"/>
            <ac:spMk id="3" creationId="{1AC8A697-161F-B25E-CB7C-F9F15C13DC8B}"/>
          </ac:spMkLst>
        </pc:spChg>
        <pc:spChg chg="add">
          <ac:chgData name="Ryan O'Connor" userId="S::roconno8@students.kennesaw.edu::02ea4f42-a01d-47f3-891f-73aad7db4824" providerId="AD" clId="Web-{510CA43D-CDF9-4658-99A4-2EE7F20016ED}" dt="2023-09-17T00:33:01.527" v="35"/>
          <ac:spMkLst>
            <pc:docMk/>
            <pc:sldMk cId="2006661108" sldId="272"/>
            <ac:spMk id="9" creationId="{8108D317-7CBD-4897-BD1F-959436D2A3BE}"/>
          </ac:spMkLst>
        </pc:spChg>
        <pc:spChg chg="add">
          <ac:chgData name="Ryan O'Connor" userId="S::roconno8@students.kennesaw.edu::02ea4f42-a01d-47f3-891f-73aad7db4824" providerId="AD" clId="Web-{510CA43D-CDF9-4658-99A4-2EE7F20016ED}" dt="2023-09-17T00:33:01.527" v="35"/>
          <ac:spMkLst>
            <pc:docMk/>
            <pc:sldMk cId="2006661108" sldId="272"/>
            <ac:spMk id="11" creationId="{D6297641-8B9F-4767-9606-8A11313227BF}"/>
          </ac:spMkLst>
        </pc:spChg>
        <pc:spChg chg="add">
          <ac:chgData name="Ryan O'Connor" userId="S::roconno8@students.kennesaw.edu::02ea4f42-a01d-47f3-891f-73aad7db4824" providerId="AD" clId="Web-{510CA43D-CDF9-4658-99A4-2EE7F20016ED}" dt="2023-09-17T00:33:01.527" v="35"/>
          <ac:spMkLst>
            <pc:docMk/>
            <pc:sldMk cId="2006661108" sldId="272"/>
            <ac:spMk id="13" creationId="{D8F3CA65-EA00-46B4-9616-39E6853F7BED}"/>
          </ac:spMkLst>
        </pc:spChg>
        <pc:picChg chg="add">
          <ac:chgData name="Ryan O'Connor" userId="S::roconno8@students.kennesaw.edu::02ea4f42-a01d-47f3-891f-73aad7db4824" providerId="AD" clId="Web-{510CA43D-CDF9-4658-99A4-2EE7F20016ED}" dt="2023-09-17T00:33:01.527" v="35"/>
          <ac:picMkLst>
            <pc:docMk/>
            <pc:sldMk cId="2006661108" sldId="272"/>
            <ac:picMk id="5" creationId="{650D4B9C-2657-D774-6E94-3AFD20234807}"/>
          </ac:picMkLst>
        </pc:picChg>
      </pc:sldChg>
      <pc:sldChg chg="addSp delSp modSp add mod replId setBg">
        <pc:chgData name="Ryan O'Connor" userId="S::roconno8@students.kennesaw.edu::02ea4f42-a01d-47f3-891f-73aad7db4824" providerId="AD" clId="Web-{510CA43D-CDF9-4658-99A4-2EE7F20016ED}" dt="2023-09-17T00:44:21.316" v="433" actId="20577"/>
        <pc:sldMkLst>
          <pc:docMk/>
          <pc:sldMk cId="4254148873" sldId="272"/>
        </pc:sldMkLst>
        <pc:spChg chg="mod">
          <ac:chgData name="Ryan O'Connor" userId="S::roconno8@students.kennesaw.edu::02ea4f42-a01d-47f3-891f-73aad7db4824" providerId="AD" clId="Web-{510CA43D-CDF9-4658-99A4-2EE7F20016ED}" dt="2023-09-17T00:44:21.316" v="433" actId="20577"/>
          <ac:spMkLst>
            <pc:docMk/>
            <pc:sldMk cId="4254148873" sldId="272"/>
            <ac:spMk id="2" creationId="{66A3FA42-E30A-0F26-909F-7BE725B85183}"/>
          </ac:spMkLst>
        </pc:spChg>
        <pc:spChg chg="del mod">
          <ac:chgData name="Ryan O'Connor" userId="S::roconno8@students.kennesaw.edu::02ea4f42-a01d-47f3-891f-73aad7db4824" providerId="AD" clId="Web-{510CA43D-CDF9-4658-99A4-2EE7F20016ED}" dt="2023-09-17T00:33:33.246" v="41"/>
          <ac:spMkLst>
            <pc:docMk/>
            <pc:sldMk cId="4254148873" sldId="272"/>
            <ac:spMk id="3" creationId="{1AC8A697-161F-B25E-CB7C-F9F15C13DC8B}"/>
          </ac:spMkLst>
        </pc:spChg>
        <pc:spChg chg="add">
          <ac:chgData name="Ryan O'Connor" userId="S::roconno8@students.kennesaw.edu::02ea4f42-a01d-47f3-891f-73aad7db4824" providerId="AD" clId="Web-{510CA43D-CDF9-4658-99A4-2EE7F20016ED}" dt="2023-09-17T00:33:33.246" v="41"/>
          <ac:spMkLst>
            <pc:docMk/>
            <pc:sldMk cId="4254148873" sldId="272"/>
            <ac:spMk id="9" creationId="{53B021B3-DE93-4AB7-8A18-CF5F1CED88B8}"/>
          </ac:spMkLst>
        </pc:spChg>
        <pc:spChg chg="add">
          <ac:chgData name="Ryan O'Connor" userId="S::roconno8@students.kennesaw.edu::02ea4f42-a01d-47f3-891f-73aad7db4824" providerId="AD" clId="Web-{510CA43D-CDF9-4658-99A4-2EE7F20016ED}" dt="2023-09-17T00:33:33.246" v="41"/>
          <ac:spMkLst>
            <pc:docMk/>
            <pc:sldMk cId="4254148873" sldId="272"/>
            <ac:spMk id="11" creationId="{52D502E5-F6B4-4D58-B4AE-FC466FF15EE8}"/>
          </ac:spMkLst>
        </pc:spChg>
        <pc:spChg chg="add">
          <ac:chgData name="Ryan O'Connor" userId="S::roconno8@students.kennesaw.edu::02ea4f42-a01d-47f3-891f-73aad7db4824" providerId="AD" clId="Web-{510CA43D-CDF9-4658-99A4-2EE7F20016ED}" dt="2023-09-17T00:33:33.246" v="41"/>
          <ac:spMkLst>
            <pc:docMk/>
            <pc:sldMk cId="4254148873" sldId="272"/>
            <ac:spMk id="13" creationId="{9DECDBF4-02B6-4BB4-B65B-B8107AD6A9E8}"/>
          </ac:spMkLst>
        </pc:spChg>
        <pc:graphicFrameChg chg="add mod modGraphic">
          <ac:chgData name="Ryan O'Connor" userId="S::roconno8@students.kennesaw.edu::02ea4f42-a01d-47f3-891f-73aad7db4824" providerId="AD" clId="Web-{510CA43D-CDF9-4658-99A4-2EE7F20016ED}" dt="2023-09-17T00:44:17.956" v="427" actId="20577"/>
          <ac:graphicFrameMkLst>
            <pc:docMk/>
            <pc:sldMk cId="4254148873" sldId="272"/>
            <ac:graphicFrameMk id="5" creationId="{791C61AF-BA6B-7ACF-1C43-D64A045FC09C}"/>
          </ac:graphicFrameMkLst>
        </pc:graphicFrameChg>
      </pc:sldChg>
    </pc:docChg>
  </pc:docChgLst>
  <pc:docChgLst>
    <pc:chgData name="Gandhampodi Saikumar" userId="S::gsaikuma@students.kennesaw.edu::5ac6e350-5d67-4da7-aabf-37a4abb6cdbe" providerId="AD" clId="Web-{D9BE6372-9ED2-4ED3-B1DD-FD1E38133FE8}"/>
    <pc:docChg chg="addSld delSld modSld">
      <pc:chgData name="Gandhampodi Saikumar" userId="S::gsaikuma@students.kennesaw.edu::5ac6e350-5d67-4da7-aabf-37a4abb6cdbe" providerId="AD" clId="Web-{D9BE6372-9ED2-4ED3-B1DD-FD1E38133FE8}" dt="2023-11-20T00:46:26.916" v="79"/>
      <pc:docMkLst>
        <pc:docMk/>
      </pc:docMkLst>
      <pc:sldChg chg="addSp modSp mod setBg addAnim">
        <pc:chgData name="Gandhampodi Saikumar" userId="S::gsaikuma@students.kennesaw.edu::5ac6e350-5d67-4da7-aabf-37a4abb6cdbe" providerId="AD" clId="Web-{D9BE6372-9ED2-4ED3-B1DD-FD1E38133FE8}" dt="2023-11-20T00:46:26.916" v="79"/>
        <pc:sldMkLst>
          <pc:docMk/>
          <pc:sldMk cId="188786761" sldId="278"/>
        </pc:sldMkLst>
        <pc:spChg chg="mod">
          <ac:chgData name="Gandhampodi Saikumar" userId="S::gsaikuma@students.kennesaw.edu::5ac6e350-5d67-4da7-aabf-37a4abb6cdbe" providerId="AD" clId="Web-{D9BE6372-9ED2-4ED3-B1DD-FD1E38133FE8}" dt="2023-11-20T00:46:26.916" v="78"/>
          <ac:spMkLst>
            <pc:docMk/>
            <pc:sldMk cId="188786761" sldId="278"/>
            <ac:spMk id="2" creationId="{F39E97E8-5DBC-B4D2-C1D4-74316466249B}"/>
          </ac:spMkLst>
        </pc:spChg>
        <pc:spChg chg="mod">
          <ac:chgData name="Gandhampodi Saikumar" userId="S::gsaikuma@students.kennesaw.edu::5ac6e350-5d67-4da7-aabf-37a4abb6cdbe" providerId="AD" clId="Web-{D9BE6372-9ED2-4ED3-B1DD-FD1E38133FE8}" dt="2023-11-20T00:46:26.916" v="78"/>
          <ac:spMkLst>
            <pc:docMk/>
            <pc:sldMk cId="188786761" sldId="278"/>
            <ac:spMk id="3" creationId="{D0A6AA0A-A6C1-2FDF-61A8-DABAA5C5991B}"/>
          </ac:spMkLst>
        </pc:spChg>
        <pc:spChg chg="add">
          <ac:chgData name="Gandhampodi Saikumar" userId="S::gsaikuma@students.kennesaw.edu::5ac6e350-5d67-4da7-aabf-37a4abb6cdbe" providerId="AD" clId="Web-{D9BE6372-9ED2-4ED3-B1DD-FD1E38133FE8}" dt="2023-11-20T00:46:26.916" v="78"/>
          <ac:spMkLst>
            <pc:docMk/>
            <pc:sldMk cId="188786761" sldId="278"/>
            <ac:spMk id="10" creationId="{8D06CE56-3881-4ADA-8CEF-D18B02C242A3}"/>
          </ac:spMkLst>
        </pc:spChg>
        <pc:spChg chg="add">
          <ac:chgData name="Gandhampodi Saikumar" userId="S::gsaikuma@students.kennesaw.edu::5ac6e350-5d67-4da7-aabf-37a4abb6cdbe" providerId="AD" clId="Web-{D9BE6372-9ED2-4ED3-B1DD-FD1E38133FE8}" dt="2023-11-20T00:46:26.916" v="78"/>
          <ac:spMkLst>
            <pc:docMk/>
            <pc:sldMk cId="188786761" sldId="278"/>
            <ac:spMk id="12" creationId="{79F3C543-62EC-4433-9C93-A2CD8764E9B4}"/>
          </ac:spMkLst>
        </pc:spChg>
        <pc:spChg chg="add">
          <ac:chgData name="Gandhampodi Saikumar" userId="S::gsaikuma@students.kennesaw.edu::5ac6e350-5d67-4da7-aabf-37a4abb6cdbe" providerId="AD" clId="Web-{D9BE6372-9ED2-4ED3-B1DD-FD1E38133FE8}" dt="2023-11-20T00:46:26.916" v="78"/>
          <ac:spMkLst>
            <pc:docMk/>
            <pc:sldMk cId="188786761" sldId="278"/>
            <ac:spMk id="14" creationId="{5DCB5928-DC7D-4612-9922-441966E15627}"/>
          </ac:spMkLst>
        </pc:spChg>
        <pc:spChg chg="add">
          <ac:chgData name="Gandhampodi Saikumar" userId="S::gsaikuma@students.kennesaw.edu::5ac6e350-5d67-4da7-aabf-37a4abb6cdbe" providerId="AD" clId="Web-{D9BE6372-9ED2-4ED3-B1DD-FD1E38133FE8}" dt="2023-11-20T00:46:26.916" v="78"/>
          <ac:spMkLst>
            <pc:docMk/>
            <pc:sldMk cId="188786761" sldId="278"/>
            <ac:spMk id="16" creationId="{682C1161-1736-45EC-99B7-33F3CAE9D517}"/>
          </ac:spMkLst>
        </pc:spChg>
        <pc:spChg chg="add">
          <ac:chgData name="Gandhampodi Saikumar" userId="S::gsaikuma@students.kennesaw.edu::5ac6e350-5d67-4da7-aabf-37a4abb6cdbe" providerId="AD" clId="Web-{D9BE6372-9ED2-4ED3-B1DD-FD1E38133FE8}" dt="2023-11-20T00:46:26.916" v="78"/>
          <ac:spMkLst>
            <pc:docMk/>
            <pc:sldMk cId="188786761" sldId="278"/>
            <ac:spMk id="18" creationId="{84D4DDB8-B68F-45B0-9F62-C4279996F672}"/>
          </ac:spMkLst>
        </pc:spChg>
        <pc:spChg chg="add">
          <ac:chgData name="Gandhampodi Saikumar" userId="S::gsaikuma@students.kennesaw.edu::5ac6e350-5d67-4da7-aabf-37a4abb6cdbe" providerId="AD" clId="Web-{D9BE6372-9ED2-4ED3-B1DD-FD1E38133FE8}" dt="2023-11-20T00:46:26.916" v="78"/>
          <ac:spMkLst>
            <pc:docMk/>
            <pc:sldMk cId="188786761" sldId="278"/>
            <ac:spMk id="20" creationId="{AF2F604E-43BE-4DC3-B983-E071523364F8}"/>
          </ac:spMkLst>
        </pc:spChg>
        <pc:spChg chg="add">
          <ac:chgData name="Gandhampodi Saikumar" userId="S::gsaikuma@students.kennesaw.edu::5ac6e350-5d67-4da7-aabf-37a4abb6cdbe" providerId="AD" clId="Web-{D9BE6372-9ED2-4ED3-B1DD-FD1E38133FE8}" dt="2023-11-20T00:46:26.916" v="78"/>
          <ac:spMkLst>
            <pc:docMk/>
            <pc:sldMk cId="188786761" sldId="278"/>
            <ac:spMk id="22" creationId="{08C9B587-E65E-4B52-B37C-ABEBB6E87928}"/>
          </ac:spMkLst>
        </pc:spChg>
        <pc:picChg chg="add">
          <ac:chgData name="Gandhampodi Saikumar" userId="S::gsaikuma@students.kennesaw.edu::5ac6e350-5d67-4da7-aabf-37a4abb6cdbe" providerId="AD" clId="Web-{D9BE6372-9ED2-4ED3-B1DD-FD1E38133FE8}" dt="2023-11-20T00:46:26.916" v="78"/>
          <ac:picMkLst>
            <pc:docMk/>
            <pc:sldMk cId="188786761" sldId="278"/>
            <ac:picMk id="7" creationId="{F90E9301-3A8D-5809-0F4D-3A9F1613D0CA}"/>
          </ac:picMkLst>
        </pc:picChg>
      </pc:sldChg>
      <pc:sldChg chg="addSp delSp modSp new mod setBg">
        <pc:chgData name="Gandhampodi Saikumar" userId="S::gsaikuma@students.kennesaw.edu::5ac6e350-5d67-4da7-aabf-37a4abb6cdbe" providerId="AD" clId="Web-{D9BE6372-9ED2-4ED3-B1DD-FD1E38133FE8}" dt="2023-11-20T00:43:19.052" v="24"/>
        <pc:sldMkLst>
          <pc:docMk/>
          <pc:sldMk cId="2141239587" sldId="286"/>
        </pc:sldMkLst>
        <pc:spChg chg="mod">
          <ac:chgData name="Gandhampodi Saikumar" userId="S::gsaikuma@students.kennesaw.edu::5ac6e350-5d67-4da7-aabf-37a4abb6cdbe" providerId="AD" clId="Web-{D9BE6372-9ED2-4ED3-B1DD-FD1E38133FE8}" dt="2023-11-20T00:43:19.052" v="24"/>
          <ac:spMkLst>
            <pc:docMk/>
            <pc:sldMk cId="2141239587" sldId="286"/>
            <ac:spMk id="2" creationId="{C85BB4BA-B95C-594A-C4A7-6D7D4844A1F0}"/>
          </ac:spMkLst>
        </pc:spChg>
        <pc:spChg chg="del">
          <ac:chgData name="Gandhampodi Saikumar" userId="S::gsaikuma@students.kennesaw.edu::5ac6e350-5d67-4da7-aabf-37a4abb6cdbe" providerId="AD" clId="Web-{D9BE6372-9ED2-4ED3-B1DD-FD1E38133FE8}" dt="2023-11-20T00:42:10.847" v="11"/>
          <ac:spMkLst>
            <pc:docMk/>
            <pc:sldMk cId="2141239587" sldId="286"/>
            <ac:spMk id="3" creationId="{16DD7170-24D8-FD56-E8FC-410CBCF162CB}"/>
          </ac:spMkLst>
        </pc:spChg>
        <pc:spChg chg="add">
          <ac:chgData name="Gandhampodi Saikumar" userId="S::gsaikuma@students.kennesaw.edu::5ac6e350-5d67-4da7-aabf-37a4abb6cdbe" providerId="AD" clId="Web-{D9BE6372-9ED2-4ED3-B1DD-FD1E38133FE8}" dt="2023-11-20T00:43:19.052" v="24"/>
          <ac:spMkLst>
            <pc:docMk/>
            <pc:sldMk cId="2141239587" sldId="286"/>
            <ac:spMk id="9" creationId="{8D06CE56-3881-4ADA-8CEF-D18B02C242A3}"/>
          </ac:spMkLst>
        </pc:spChg>
        <pc:spChg chg="add">
          <ac:chgData name="Gandhampodi Saikumar" userId="S::gsaikuma@students.kennesaw.edu::5ac6e350-5d67-4da7-aabf-37a4abb6cdbe" providerId="AD" clId="Web-{D9BE6372-9ED2-4ED3-B1DD-FD1E38133FE8}" dt="2023-11-20T00:43:19.052" v="24"/>
          <ac:spMkLst>
            <pc:docMk/>
            <pc:sldMk cId="2141239587" sldId="286"/>
            <ac:spMk id="11" creationId="{79F3C543-62EC-4433-9C93-A2CD8764E9B4}"/>
          </ac:spMkLst>
        </pc:spChg>
        <pc:spChg chg="add">
          <ac:chgData name="Gandhampodi Saikumar" userId="S::gsaikuma@students.kennesaw.edu::5ac6e350-5d67-4da7-aabf-37a4abb6cdbe" providerId="AD" clId="Web-{D9BE6372-9ED2-4ED3-B1DD-FD1E38133FE8}" dt="2023-11-20T00:43:19.052" v="24"/>
          <ac:spMkLst>
            <pc:docMk/>
            <pc:sldMk cId="2141239587" sldId="286"/>
            <ac:spMk id="13" creationId="{5DCB5928-DC7D-4612-9922-441966E15627}"/>
          </ac:spMkLst>
        </pc:spChg>
        <pc:spChg chg="add">
          <ac:chgData name="Gandhampodi Saikumar" userId="S::gsaikuma@students.kennesaw.edu::5ac6e350-5d67-4da7-aabf-37a4abb6cdbe" providerId="AD" clId="Web-{D9BE6372-9ED2-4ED3-B1DD-FD1E38133FE8}" dt="2023-11-20T00:43:19.052" v="24"/>
          <ac:spMkLst>
            <pc:docMk/>
            <pc:sldMk cId="2141239587" sldId="286"/>
            <ac:spMk id="15" creationId="{682C1161-1736-45EC-99B7-33F3CAE9D517}"/>
          </ac:spMkLst>
        </pc:spChg>
        <pc:spChg chg="add">
          <ac:chgData name="Gandhampodi Saikumar" userId="S::gsaikuma@students.kennesaw.edu::5ac6e350-5d67-4da7-aabf-37a4abb6cdbe" providerId="AD" clId="Web-{D9BE6372-9ED2-4ED3-B1DD-FD1E38133FE8}" dt="2023-11-20T00:43:19.052" v="24"/>
          <ac:spMkLst>
            <pc:docMk/>
            <pc:sldMk cId="2141239587" sldId="286"/>
            <ac:spMk id="17" creationId="{84D4DDB8-B68F-45B0-9F62-C4279996F672}"/>
          </ac:spMkLst>
        </pc:spChg>
        <pc:spChg chg="add">
          <ac:chgData name="Gandhampodi Saikumar" userId="S::gsaikuma@students.kennesaw.edu::5ac6e350-5d67-4da7-aabf-37a4abb6cdbe" providerId="AD" clId="Web-{D9BE6372-9ED2-4ED3-B1DD-FD1E38133FE8}" dt="2023-11-20T00:43:19.052" v="24"/>
          <ac:spMkLst>
            <pc:docMk/>
            <pc:sldMk cId="2141239587" sldId="286"/>
            <ac:spMk id="19" creationId="{AF2F604E-43BE-4DC3-B983-E071523364F8}"/>
          </ac:spMkLst>
        </pc:spChg>
        <pc:spChg chg="add">
          <ac:chgData name="Gandhampodi Saikumar" userId="S::gsaikuma@students.kennesaw.edu::5ac6e350-5d67-4da7-aabf-37a4abb6cdbe" providerId="AD" clId="Web-{D9BE6372-9ED2-4ED3-B1DD-FD1E38133FE8}" dt="2023-11-20T00:43:19.052" v="24"/>
          <ac:spMkLst>
            <pc:docMk/>
            <pc:sldMk cId="2141239587" sldId="286"/>
            <ac:spMk id="21" creationId="{08C9B587-E65E-4B52-B37C-ABEBB6E87928}"/>
          </ac:spMkLst>
        </pc:spChg>
        <pc:picChg chg="add mod ord">
          <ac:chgData name="Gandhampodi Saikumar" userId="S::gsaikuma@students.kennesaw.edu::5ac6e350-5d67-4da7-aabf-37a4abb6cdbe" providerId="AD" clId="Web-{D9BE6372-9ED2-4ED3-B1DD-FD1E38133FE8}" dt="2023-11-20T00:43:19.052" v="24"/>
          <ac:picMkLst>
            <pc:docMk/>
            <pc:sldMk cId="2141239587" sldId="286"/>
            <ac:picMk id="4" creationId="{14BFA265-C1C8-B6DF-F256-43263080925D}"/>
          </ac:picMkLst>
        </pc:picChg>
      </pc:sldChg>
      <pc:sldChg chg="new">
        <pc:chgData name="Gandhampodi Saikumar" userId="S::gsaikuma@students.kennesaw.edu::5ac6e350-5d67-4da7-aabf-37a4abb6cdbe" providerId="AD" clId="Web-{D9BE6372-9ED2-4ED3-B1DD-FD1E38133FE8}" dt="2023-11-20T00:42:21.754" v="12"/>
        <pc:sldMkLst>
          <pc:docMk/>
          <pc:sldMk cId="3918708380" sldId="288"/>
        </pc:sldMkLst>
      </pc:sldChg>
      <pc:sldChg chg="addSp delSp modSp mod setBg">
        <pc:chgData name="Gandhampodi Saikumar" userId="S::gsaikuma@students.kennesaw.edu::5ac6e350-5d67-4da7-aabf-37a4abb6cdbe" providerId="AD" clId="Web-{D9BE6372-9ED2-4ED3-B1DD-FD1E38133FE8}" dt="2023-11-20T00:43:13.489" v="23"/>
        <pc:sldMkLst>
          <pc:docMk/>
          <pc:sldMk cId="3918708380" sldId="289"/>
        </pc:sldMkLst>
        <pc:spChg chg="mod">
          <ac:chgData name="Gandhampodi Saikumar" userId="S::gsaikuma@students.kennesaw.edu::5ac6e350-5d67-4da7-aabf-37a4abb6cdbe" providerId="AD" clId="Web-{D9BE6372-9ED2-4ED3-B1DD-FD1E38133FE8}" dt="2023-11-20T00:43:13.489" v="23"/>
          <ac:spMkLst>
            <pc:docMk/>
            <pc:sldMk cId="3918708380" sldId="289"/>
            <ac:spMk id="2" creationId="{96291561-897E-90EF-B0A3-B7CC849D2510}"/>
          </ac:spMkLst>
        </pc:spChg>
        <pc:spChg chg="del">
          <ac:chgData name="Gandhampodi Saikumar" userId="S::gsaikuma@students.kennesaw.edu::5ac6e350-5d67-4da7-aabf-37a4abb6cdbe" providerId="AD" clId="Web-{D9BE6372-9ED2-4ED3-B1DD-FD1E38133FE8}" dt="2023-11-20T00:43:03.520" v="22"/>
          <ac:spMkLst>
            <pc:docMk/>
            <pc:sldMk cId="3918708380" sldId="289"/>
            <ac:spMk id="3" creationId="{BBFF0691-B3A0-E199-6237-7265A0110978}"/>
          </ac:spMkLst>
        </pc:spChg>
        <pc:spChg chg="add">
          <ac:chgData name="Gandhampodi Saikumar" userId="S::gsaikuma@students.kennesaw.edu::5ac6e350-5d67-4da7-aabf-37a4abb6cdbe" providerId="AD" clId="Web-{D9BE6372-9ED2-4ED3-B1DD-FD1E38133FE8}" dt="2023-11-20T00:43:13.489" v="23"/>
          <ac:spMkLst>
            <pc:docMk/>
            <pc:sldMk cId="3918708380" sldId="289"/>
            <ac:spMk id="9" creationId="{8D06CE56-3881-4ADA-8CEF-D18B02C242A3}"/>
          </ac:spMkLst>
        </pc:spChg>
        <pc:spChg chg="add">
          <ac:chgData name="Gandhampodi Saikumar" userId="S::gsaikuma@students.kennesaw.edu::5ac6e350-5d67-4da7-aabf-37a4abb6cdbe" providerId="AD" clId="Web-{D9BE6372-9ED2-4ED3-B1DD-FD1E38133FE8}" dt="2023-11-20T00:43:13.489" v="23"/>
          <ac:spMkLst>
            <pc:docMk/>
            <pc:sldMk cId="3918708380" sldId="289"/>
            <ac:spMk id="11" creationId="{79F3C543-62EC-4433-9C93-A2CD8764E9B4}"/>
          </ac:spMkLst>
        </pc:spChg>
        <pc:spChg chg="add">
          <ac:chgData name="Gandhampodi Saikumar" userId="S::gsaikuma@students.kennesaw.edu::5ac6e350-5d67-4da7-aabf-37a4abb6cdbe" providerId="AD" clId="Web-{D9BE6372-9ED2-4ED3-B1DD-FD1E38133FE8}" dt="2023-11-20T00:43:13.489" v="23"/>
          <ac:spMkLst>
            <pc:docMk/>
            <pc:sldMk cId="3918708380" sldId="289"/>
            <ac:spMk id="13" creationId="{5DCB5928-DC7D-4612-9922-441966E15627}"/>
          </ac:spMkLst>
        </pc:spChg>
        <pc:spChg chg="add">
          <ac:chgData name="Gandhampodi Saikumar" userId="S::gsaikuma@students.kennesaw.edu::5ac6e350-5d67-4da7-aabf-37a4abb6cdbe" providerId="AD" clId="Web-{D9BE6372-9ED2-4ED3-B1DD-FD1E38133FE8}" dt="2023-11-20T00:43:13.489" v="23"/>
          <ac:spMkLst>
            <pc:docMk/>
            <pc:sldMk cId="3918708380" sldId="289"/>
            <ac:spMk id="15" creationId="{682C1161-1736-45EC-99B7-33F3CAE9D517}"/>
          </ac:spMkLst>
        </pc:spChg>
        <pc:spChg chg="add">
          <ac:chgData name="Gandhampodi Saikumar" userId="S::gsaikuma@students.kennesaw.edu::5ac6e350-5d67-4da7-aabf-37a4abb6cdbe" providerId="AD" clId="Web-{D9BE6372-9ED2-4ED3-B1DD-FD1E38133FE8}" dt="2023-11-20T00:43:13.489" v="23"/>
          <ac:spMkLst>
            <pc:docMk/>
            <pc:sldMk cId="3918708380" sldId="289"/>
            <ac:spMk id="17" creationId="{84D4DDB8-B68F-45B0-9F62-C4279996F672}"/>
          </ac:spMkLst>
        </pc:spChg>
        <pc:spChg chg="add">
          <ac:chgData name="Gandhampodi Saikumar" userId="S::gsaikuma@students.kennesaw.edu::5ac6e350-5d67-4da7-aabf-37a4abb6cdbe" providerId="AD" clId="Web-{D9BE6372-9ED2-4ED3-B1DD-FD1E38133FE8}" dt="2023-11-20T00:43:13.489" v="23"/>
          <ac:spMkLst>
            <pc:docMk/>
            <pc:sldMk cId="3918708380" sldId="289"/>
            <ac:spMk id="19" creationId="{AF2F604E-43BE-4DC3-B983-E071523364F8}"/>
          </ac:spMkLst>
        </pc:spChg>
        <pc:spChg chg="add">
          <ac:chgData name="Gandhampodi Saikumar" userId="S::gsaikuma@students.kennesaw.edu::5ac6e350-5d67-4da7-aabf-37a4abb6cdbe" providerId="AD" clId="Web-{D9BE6372-9ED2-4ED3-B1DD-FD1E38133FE8}" dt="2023-11-20T00:43:13.489" v="23"/>
          <ac:spMkLst>
            <pc:docMk/>
            <pc:sldMk cId="3918708380" sldId="289"/>
            <ac:spMk id="21" creationId="{08C9B587-E65E-4B52-B37C-ABEBB6E87928}"/>
          </ac:spMkLst>
        </pc:spChg>
        <pc:picChg chg="add mod ord">
          <ac:chgData name="Gandhampodi Saikumar" userId="S::gsaikuma@students.kennesaw.edu::5ac6e350-5d67-4da7-aabf-37a4abb6cdbe" providerId="AD" clId="Web-{D9BE6372-9ED2-4ED3-B1DD-FD1E38133FE8}" dt="2023-11-20T00:43:13.489" v="23"/>
          <ac:picMkLst>
            <pc:docMk/>
            <pc:sldMk cId="3918708380" sldId="289"/>
            <ac:picMk id="4" creationId="{48CE11FF-D592-D539-2DFE-EC14234477F2}"/>
          </ac:picMkLst>
        </pc:picChg>
      </pc:sldChg>
      <pc:sldChg chg="addSp delSp modSp new mod setBg">
        <pc:chgData name="Gandhampodi Saikumar" userId="S::gsaikuma@students.kennesaw.edu::5ac6e350-5d67-4da7-aabf-37a4abb6cdbe" providerId="AD" clId="Web-{D9BE6372-9ED2-4ED3-B1DD-FD1E38133FE8}" dt="2023-11-20T00:44:27.304" v="51"/>
        <pc:sldMkLst>
          <pc:docMk/>
          <pc:sldMk cId="2719274851" sldId="290"/>
        </pc:sldMkLst>
        <pc:spChg chg="mod">
          <ac:chgData name="Gandhampodi Saikumar" userId="S::gsaikuma@students.kennesaw.edu::5ac6e350-5d67-4da7-aabf-37a4abb6cdbe" providerId="AD" clId="Web-{D9BE6372-9ED2-4ED3-B1DD-FD1E38133FE8}" dt="2023-11-20T00:44:27.304" v="51"/>
          <ac:spMkLst>
            <pc:docMk/>
            <pc:sldMk cId="2719274851" sldId="290"/>
            <ac:spMk id="2" creationId="{68B5D26A-8FB0-0C91-DEDD-20EE543C709B}"/>
          </ac:spMkLst>
        </pc:spChg>
        <pc:spChg chg="del">
          <ac:chgData name="Gandhampodi Saikumar" userId="S::gsaikuma@students.kennesaw.edu::5ac6e350-5d67-4da7-aabf-37a4abb6cdbe" providerId="AD" clId="Web-{D9BE6372-9ED2-4ED3-B1DD-FD1E38133FE8}" dt="2023-11-20T00:44:15.429" v="48"/>
          <ac:spMkLst>
            <pc:docMk/>
            <pc:sldMk cId="2719274851" sldId="290"/>
            <ac:spMk id="3" creationId="{DCC4FAB4-6B1A-9763-5652-F12446F72E87}"/>
          </ac:spMkLst>
        </pc:spChg>
        <pc:spChg chg="add del">
          <ac:chgData name="Gandhampodi Saikumar" userId="S::gsaikuma@students.kennesaw.edu::5ac6e350-5d67-4da7-aabf-37a4abb6cdbe" providerId="AD" clId="Web-{D9BE6372-9ED2-4ED3-B1DD-FD1E38133FE8}" dt="2023-11-20T00:44:27.288" v="50"/>
          <ac:spMkLst>
            <pc:docMk/>
            <pc:sldMk cId="2719274851" sldId="290"/>
            <ac:spMk id="9" creationId="{8D06CE56-3881-4ADA-8CEF-D18B02C242A3}"/>
          </ac:spMkLst>
        </pc:spChg>
        <pc:spChg chg="add del">
          <ac:chgData name="Gandhampodi Saikumar" userId="S::gsaikuma@students.kennesaw.edu::5ac6e350-5d67-4da7-aabf-37a4abb6cdbe" providerId="AD" clId="Web-{D9BE6372-9ED2-4ED3-B1DD-FD1E38133FE8}" dt="2023-11-20T00:44:27.288" v="50"/>
          <ac:spMkLst>
            <pc:docMk/>
            <pc:sldMk cId="2719274851" sldId="290"/>
            <ac:spMk id="11" creationId="{79F3C543-62EC-4433-9C93-A2CD8764E9B4}"/>
          </ac:spMkLst>
        </pc:spChg>
        <pc:spChg chg="add del">
          <ac:chgData name="Gandhampodi Saikumar" userId="S::gsaikuma@students.kennesaw.edu::5ac6e350-5d67-4da7-aabf-37a4abb6cdbe" providerId="AD" clId="Web-{D9BE6372-9ED2-4ED3-B1DD-FD1E38133FE8}" dt="2023-11-20T00:44:27.288" v="50"/>
          <ac:spMkLst>
            <pc:docMk/>
            <pc:sldMk cId="2719274851" sldId="290"/>
            <ac:spMk id="13" creationId="{C1A1C5D3-C053-4EE9-BE1A-419B6E27CCAE}"/>
          </ac:spMkLst>
        </pc:spChg>
        <pc:spChg chg="add del">
          <ac:chgData name="Gandhampodi Saikumar" userId="S::gsaikuma@students.kennesaw.edu::5ac6e350-5d67-4da7-aabf-37a4abb6cdbe" providerId="AD" clId="Web-{D9BE6372-9ED2-4ED3-B1DD-FD1E38133FE8}" dt="2023-11-20T00:44:27.288" v="50"/>
          <ac:spMkLst>
            <pc:docMk/>
            <pc:sldMk cId="2719274851" sldId="290"/>
            <ac:spMk id="15" creationId="{A3473CF9-37EB-43E7-89EF-D2D1C53D1DAC}"/>
          </ac:spMkLst>
        </pc:spChg>
        <pc:spChg chg="add del">
          <ac:chgData name="Gandhampodi Saikumar" userId="S::gsaikuma@students.kennesaw.edu::5ac6e350-5d67-4da7-aabf-37a4abb6cdbe" providerId="AD" clId="Web-{D9BE6372-9ED2-4ED3-B1DD-FD1E38133FE8}" dt="2023-11-20T00:44:27.288" v="50"/>
          <ac:spMkLst>
            <pc:docMk/>
            <pc:sldMk cId="2719274851" sldId="290"/>
            <ac:spMk id="17" creationId="{586B4EF9-43BA-4655-A6FF-1D8E21574C95}"/>
          </ac:spMkLst>
        </pc:spChg>
        <pc:spChg chg="add">
          <ac:chgData name="Gandhampodi Saikumar" userId="S::gsaikuma@students.kennesaw.edu::5ac6e350-5d67-4da7-aabf-37a4abb6cdbe" providerId="AD" clId="Web-{D9BE6372-9ED2-4ED3-B1DD-FD1E38133FE8}" dt="2023-11-20T00:44:27.304" v="51"/>
          <ac:spMkLst>
            <pc:docMk/>
            <pc:sldMk cId="2719274851" sldId="290"/>
            <ac:spMk id="19" creationId="{AF2F604E-43BE-4DC3-B983-E071523364F8}"/>
          </ac:spMkLst>
        </pc:spChg>
        <pc:spChg chg="add">
          <ac:chgData name="Gandhampodi Saikumar" userId="S::gsaikuma@students.kennesaw.edu::5ac6e350-5d67-4da7-aabf-37a4abb6cdbe" providerId="AD" clId="Web-{D9BE6372-9ED2-4ED3-B1DD-FD1E38133FE8}" dt="2023-11-20T00:44:27.304" v="51"/>
          <ac:spMkLst>
            <pc:docMk/>
            <pc:sldMk cId="2719274851" sldId="290"/>
            <ac:spMk id="20" creationId="{8D06CE56-3881-4ADA-8CEF-D18B02C242A3}"/>
          </ac:spMkLst>
        </pc:spChg>
        <pc:spChg chg="add">
          <ac:chgData name="Gandhampodi Saikumar" userId="S::gsaikuma@students.kennesaw.edu::5ac6e350-5d67-4da7-aabf-37a4abb6cdbe" providerId="AD" clId="Web-{D9BE6372-9ED2-4ED3-B1DD-FD1E38133FE8}" dt="2023-11-20T00:44:27.304" v="51"/>
          <ac:spMkLst>
            <pc:docMk/>
            <pc:sldMk cId="2719274851" sldId="290"/>
            <ac:spMk id="21" creationId="{08C9B587-E65E-4B52-B37C-ABEBB6E87928}"/>
          </ac:spMkLst>
        </pc:spChg>
        <pc:spChg chg="add">
          <ac:chgData name="Gandhampodi Saikumar" userId="S::gsaikuma@students.kennesaw.edu::5ac6e350-5d67-4da7-aabf-37a4abb6cdbe" providerId="AD" clId="Web-{D9BE6372-9ED2-4ED3-B1DD-FD1E38133FE8}" dt="2023-11-20T00:44:27.304" v="51"/>
          <ac:spMkLst>
            <pc:docMk/>
            <pc:sldMk cId="2719274851" sldId="290"/>
            <ac:spMk id="22" creationId="{79F3C543-62EC-4433-9C93-A2CD8764E9B4}"/>
          </ac:spMkLst>
        </pc:spChg>
        <pc:spChg chg="add">
          <ac:chgData name="Gandhampodi Saikumar" userId="S::gsaikuma@students.kennesaw.edu::5ac6e350-5d67-4da7-aabf-37a4abb6cdbe" providerId="AD" clId="Web-{D9BE6372-9ED2-4ED3-B1DD-FD1E38133FE8}" dt="2023-11-20T00:44:27.304" v="51"/>
          <ac:spMkLst>
            <pc:docMk/>
            <pc:sldMk cId="2719274851" sldId="290"/>
            <ac:spMk id="23" creationId="{5DCB5928-DC7D-4612-9922-441966E15627}"/>
          </ac:spMkLst>
        </pc:spChg>
        <pc:spChg chg="add">
          <ac:chgData name="Gandhampodi Saikumar" userId="S::gsaikuma@students.kennesaw.edu::5ac6e350-5d67-4da7-aabf-37a4abb6cdbe" providerId="AD" clId="Web-{D9BE6372-9ED2-4ED3-B1DD-FD1E38133FE8}" dt="2023-11-20T00:44:27.304" v="51"/>
          <ac:spMkLst>
            <pc:docMk/>
            <pc:sldMk cId="2719274851" sldId="290"/>
            <ac:spMk id="24" creationId="{682C1161-1736-45EC-99B7-33F3CAE9D517}"/>
          </ac:spMkLst>
        </pc:spChg>
        <pc:spChg chg="add">
          <ac:chgData name="Gandhampodi Saikumar" userId="S::gsaikuma@students.kennesaw.edu::5ac6e350-5d67-4da7-aabf-37a4abb6cdbe" providerId="AD" clId="Web-{D9BE6372-9ED2-4ED3-B1DD-FD1E38133FE8}" dt="2023-11-20T00:44:27.304" v="51"/>
          <ac:spMkLst>
            <pc:docMk/>
            <pc:sldMk cId="2719274851" sldId="290"/>
            <ac:spMk id="25" creationId="{84D4DDB8-B68F-45B0-9F62-C4279996F672}"/>
          </ac:spMkLst>
        </pc:spChg>
        <pc:picChg chg="add mod ord">
          <ac:chgData name="Gandhampodi Saikumar" userId="S::gsaikuma@students.kennesaw.edu::5ac6e350-5d67-4da7-aabf-37a4abb6cdbe" providerId="AD" clId="Web-{D9BE6372-9ED2-4ED3-B1DD-FD1E38133FE8}" dt="2023-11-20T00:44:27.304" v="51"/>
          <ac:picMkLst>
            <pc:docMk/>
            <pc:sldMk cId="2719274851" sldId="290"/>
            <ac:picMk id="4" creationId="{0853FC78-1734-09DC-1C93-AD9839CFBDC8}"/>
          </ac:picMkLst>
        </pc:picChg>
      </pc:sldChg>
      <pc:sldChg chg="addSp delSp modSp new mod setBg">
        <pc:chgData name="Gandhampodi Saikumar" userId="S::gsaikuma@students.kennesaw.edu::5ac6e350-5d67-4da7-aabf-37a4abb6cdbe" providerId="AD" clId="Web-{D9BE6372-9ED2-4ED3-B1DD-FD1E38133FE8}" dt="2023-11-20T00:45:24.149" v="75"/>
        <pc:sldMkLst>
          <pc:docMk/>
          <pc:sldMk cId="3944322910" sldId="291"/>
        </pc:sldMkLst>
        <pc:spChg chg="mod">
          <ac:chgData name="Gandhampodi Saikumar" userId="S::gsaikuma@students.kennesaw.edu::5ac6e350-5d67-4da7-aabf-37a4abb6cdbe" providerId="AD" clId="Web-{D9BE6372-9ED2-4ED3-B1DD-FD1E38133FE8}" dt="2023-11-20T00:45:24.149" v="75"/>
          <ac:spMkLst>
            <pc:docMk/>
            <pc:sldMk cId="3944322910" sldId="291"/>
            <ac:spMk id="2" creationId="{DBA742C1-9283-5BAA-254E-EE79DDF30EEE}"/>
          </ac:spMkLst>
        </pc:spChg>
        <pc:spChg chg="del">
          <ac:chgData name="Gandhampodi Saikumar" userId="S::gsaikuma@students.kennesaw.edu::5ac6e350-5d67-4da7-aabf-37a4abb6cdbe" providerId="AD" clId="Web-{D9BE6372-9ED2-4ED3-B1DD-FD1E38133FE8}" dt="2023-11-20T00:45:21.305" v="74"/>
          <ac:spMkLst>
            <pc:docMk/>
            <pc:sldMk cId="3944322910" sldId="291"/>
            <ac:spMk id="3" creationId="{510C01C8-4E8A-F8B7-1C37-77432981477C}"/>
          </ac:spMkLst>
        </pc:spChg>
        <pc:spChg chg="add">
          <ac:chgData name="Gandhampodi Saikumar" userId="S::gsaikuma@students.kennesaw.edu::5ac6e350-5d67-4da7-aabf-37a4abb6cdbe" providerId="AD" clId="Web-{D9BE6372-9ED2-4ED3-B1DD-FD1E38133FE8}" dt="2023-11-20T00:45:24.149" v="75"/>
          <ac:spMkLst>
            <pc:docMk/>
            <pc:sldMk cId="3944322910" sldId="291"/>
            <ac:spMk id="9" creationId="{8D06CE56-3881-4ADA-8CEF-D18B02C242A3}"/>
          </ac:spMkLst>
        </pc:spChg>
        <pc:spChg chg="add">
          <ac:chgData name="Gandhampodi Saikumar" userId="S::gsaikuma@students.kennesaw.edu::5ac6e350-5d67-4da7-aabf-37a4abb6cdbe" providerId="AD" clId="Web-{D9BE6372-9ED2-4ED3-B1DD-FD1E38133FE8}" dt="2023-11-20T00:45:24.149" v="75"/>
          <ac:spMkLst>
            <pc:docMk/>
            <pc:sldMk cId="3944322910" sldId="291"/>
            <ac:spMk id="11" creationId="{79F3C543-62EC-4433-9C93-A2CD8764E9B4}"/>
          </ac:spMkLst>
        </pc:spChg>
        <pc:spChg chg="add">
          <ac:chgData name="Gandhampodi Saikumar" userId="S::gsaikuma@students.kennesaw.edu::5ac6e350-5d67-4da7-aabf-37a4abb6cdbe" providerId="AD" clId="Web-{D9BE6372-9ED2-4ED3-B1DD-FD1E38133FE8}" dt="2023-11-20T00:45:24.149" v="75"/>
          <ac:spMkLst>
            <pc:docMk/>
            <pc:sldMk cId="3944322910" sldId="291"/>
            <ac:spMk id="13" creationId="{5DCB5928-DC7D-4612-9922-441966E15627}"/>
          </ac:spMkLst>
        </pc:spChg>
        <pc:spChg chg="add">
          <ac:chgData name="Gandhampodi Saikumar" userId="S::gsaikuma@students.kennesaw.edu::5ac6e350-5d67-4da7-aabf-37a4abb6cdbe" providerId="AD" clId="Web-{D9BE6372-9ED2-4ED3-B1DD-FD1E38133FE8}" dt="2023-11-20T00:45:24.149" v="75"/>
          <ac:spMkLst>
            <pc:docMk/>
            <pc:sldMk cId="3944322910" sldId="291"/>
            <ac:spMk id="15" creationId="{682C1161-1736-45EC-99B7-33F3CAE9D517}"/>
          </ac:spMkLst>
        </pc:spChg>
        <pc:spChg chg="add">
          <ac:chgData name="Gandhampodi Saikumar" userId="S::gsaikuma@students.kennesaw.edu::5ac6e350-5d67-4da7-aabf-37a4abb6cdbe" providerId="AD" clId="Web-{D9BE6372-9ED2-4ED3-B1DD-FD1E38133FE8}" dt="2023-11-20T00:45:24.149" v="75"/>
          <ac:spMkLst>
            <pc:docMk/>
            <pc:sldMk cId="3944322910" sldId="291"/>
            <ac:spMk id="17" creationId="{84D4DDB8-B68F-45B0-9F62-C4279996F672}"/>
          </ac:spMkLst>
        </pc:spChg>
        <pc:spChg chg="add">
          <ac:chgData name="Gandhampodi Saikumar" userId="S::gsaikuma@students.kennesaw.edu::5ac6e350-5d67-4da7-aabf-37a4abb6cdbe" providerId="AD" clId="Web-{D9BE6372-9ED2-4ED3-B1DD-FD1E38133FE8}" dt="2023-11-20T00:45:24.149" v="75"/>
          <ac:spMkLst>
            <pc:docMk/>
            <pc:sldMk cId="3944322910" sldId="291"/>
            <ac:spMk id="19" creationId="{AF2F604E-43BE-4DC3-B983-E071523364F8}"/>
          </ac:spMkLst>
        </pc:spChg>
        <pc:spChg chg="add">
          <ac:chgData name="Gandhampodi Saikumar" userId="S::gsaikuma@students.kennesaw.edu::5ac6e350-5d67-4da7-aabf-37a4abb6cdbe" providerId="AD" clId="Web-{D9BE6372-9ED2-4ED3-B1DD-FD1E38133FE8}" dt="2023-11-20T00:45:24.149" v="75"/>
          <ac:spMkLst>
            <pc:docMk/>
            <pc:sldMk cId="3944322910" sldId="291"/>
            <ac:spMk id="21" creationId="{08C9B587-E65E-4B52-B37C-ABEBB6E87928}"/>
          </ac:spMkLst>
        </pc:spChg>
        <pc:picChg chg="add mod ord">
          <ac:chgData name="Gandhampodi Saikumar" userId="S::gsaikuma@students.kennesaw.edu::5ac6e350-5d67-4da7-aabf-37a4abb6cdbe" providerId="AD" clId="Web-{D9BE6372-9ED2-4ED3-B1DD-FD1E38133FE8}" dt="2023-11-20T00:45:24.149" v="75"/>
          <ac:picMkLst>
            <pc:docMk/>
            <pc:sldMk cId="3944322910" sldId="291"/>
            <ac:picMk id="4" creationId="{D4D225F5-0D5C-6915-AC9C-C35E84F1CCDA}"/>
          </ac:picMkLst>
        </pc:picChg>
      </pc:sldChg>
      <pc:sldChg chg="new del">
        <pc:chgData name="Gandhampodi Saikumar" userId="S::gsaikuma@students.kennesaw.edu::5ac6e350-5d67-4da7-aabf-37a4abb6cdbe" providerId="AD" clId="Web-{D9BE6372-9ED2-4ED3-B1DD-FD1E38133FE8}" dt="2023-11-20T00:46:02.244" v="77"/>
        <pc:sldMkLst>
          <pc:docMk/>
          <pc:sldMk cId="268540491" sldId="292"/>
        </pc:sldMkLst>
      </pc:sldChg>
    </pc:docChg>
  </pc:docChgLst>
  <pc:docChgLst>
    <pc:chgData name="Gandhampodi Saikumar" userId="S::gsaikuma@students.kennesaw.edu::5ac6e350-5d67-4da7-aabf-37a4abb6cdbe" providerId="AD" clId="Web-{5BC02D8E-6DE6-486D-B5D5-F908541B777F}"/>
    <pc:docChg chg="modSld">
      <pc:chgData name="Gandhampodi Saikumar" userId="S::gsaikuma@students.kennesaw.edu::5ac6e350-5d67-4da7-aabf-37a4abb6cdbe" providerId="AD" clId="Web-{5BC02D8E-6DE6-486D-B5D5-F908541B777F}" dt="2023-11-19T23:15:18.239" v="18" actId="14100"/>
      <pc:docMkLst>
        <pc:docMk/>
      </pc:docMkLst>
      <pc:sldChg chg="modSp">
        <pc:chgData name="Gandhampodi Saikumar" userId="S::gsaikuma@students.kennesaw.edu::5ac6e350-5d67-4da7-aabf-37a4abb6cdbe" providerId="AD" clId="Web-{5BC02D8E-6DE6-486D-B5D5-F908541B777F}" dt="2023-11-19T23:14:54.270" v="17" actId="1076"/>
        <pc:sldMkLst>
          <pc:docMk/>
          <pc:sldMk cId="2211922191" sldId="271"/>
        </pc:sldMkLst>
        <pc:spChg chg="mod">
          <ac:chgData name="Gandhampodi Saikumar" userId="S::gsaikuma@students.kennesaw.edu::5ac6e350-5d67-4da7-aabf-37a4abb6cdbe" providerId="AD" clId="Web-{5BC02D8E-6DE6-486D-B5D5-F908541B777F}" dt="2023-11-19T23:14:23.347" v="7" actId="20577"/>
          <ac:spMkLst>
            <pc:docMk/>
            <pc:sldMk cId="2211922191" sldId="271"/>
            <ac:spMk id="2" creationId="{C225D8CB-053D-F572-5E94-CD7D6E748425}"/>
          </ac:spMkLst>
        </pc:spChg>
        <pc:spChg chg="mod">
          <ac:chgData name="Gandhampodi Saikumar" userId="S::gsaikuma@students.kennesaw.edu::5ac6e350-5d67-4da7-aabf-37a4abb6cdbe" providerId="AD" clId="Web-{5BC02D8E-6DE6-486D-B5D5-F908541B777F}" dt="2023-11-19T23:14:54.270" v="17" actId="1076"/>
          <ac:spMkLst>
            <pc:docMk/>
            <pc:sldMk cId="2211922191" sldId="271"/>
            <ac:spMk id="3" creationId="{87D02419-45D4-9F77-EFA8-1450155887C5}"/>
          </ac:spMkLst>
        </pc:spChg>
      </pc:sldChg>
      <pc:sldChg chg="modSp">
        <pc:chgData name="Gandhampodi Saikumar" userId="S::gsaikuma@students.kennesaw.edu::5ac6e350-5d67-4da7-aabf-37a4abb6cdbe" providerId="AD" clId="Web-{5BC02D8E-6DE6-486D-B5D5-F908541B777F}" dt="2023-11-19T23:15:18.239" v="18" actId="14100"/>
        <pc:sldMkLst>
          <pc:docMk/>
          <pc:sldMk cId="2237890970" sldId="272"/>
        </pc:sldMkLst>
        <pc:spChg chg="mod">
          <ac:chgData name="Gandhampodi Saikumar" userId="S::gsaikuma@students.kennesaw.edu::5ac6e350-5d67-4da7-aabf-37a4abb6cdbe" providerId="AD" clId="Web-{5BC02D8E-6DE6-486D-B5D5-F908541B777F}" dt="2023-11-19T23:15:18.239" v="18" actId="14100"/>
          <ac:spMkLst>
            <pc:docMk/>
            <pc:sldMk cId="2237890970" sldId="272"/>
            <ac:spMk id="3" creationId="{D0A6AA0A-A6C1-2FDF-61A8-DABAA5C5991B}"/>
          </ac:spMkLst>
        </pc:spChg>
      </pc:sldChg>
    </pc:docChg>
  </pc:docChgLst>
  <pc:docChgLst>
    <pc:chgData name="Ryan O'Connor" userId="S::roconno8@students.kennesaw.edu::02ea4f42-a01d-47f3-891f-73aad7db4824" providerId="AD" clId="Web-{FACF1722-1A6A-4D75-8E4A-F249412BAFA8}"/>
    <pc:docChg chg="addSld delSld modSld">
      <pc:chgData name="Ryan O'Connor" userId="S::roconno8@students.kennesaw.edu::02ea4f42-a01d-47f3-891f-73aad7db4824" providerId="AD" clId="Web-{FACF1722-1A6A-4D75-8E4A-F249412BAFA8}" dt="2023-11-19T22:34:41.003" v="30" actId="20577"/>
      <pc:docMkLst>
        <pc:docMk/>
      </pc:docMkLst>
      <pc:sldChg chg="modSp">
        <pc:chgData name="Ryan O'Connor" userId="S::roconno8@students.kennesaw.edu::02ea4f42-a01d-47f3-891f-73aad7db4824" providerId="AD" clId="Web-{FACF1722-1A6A-4D75-8E4A-F249412BAFA8}" dt="2023-11-19T22:33:37.923" v="4" actId="20577"/>
        <pc:sldMkLst>
          <pc:docMk/>
          <pc:sldMk cId="109857222" sldId="256"/>
        </pc:sldMkLst>
        <pc:spChg chg="mod">
          <ac:chgData name="Ryan O'Connor" userId="S::roconno8@students.kennesaw.edu::02ea4f42-a01d-47f3-891f-73aad7db4824" providerId="AD" clId="Web-{FACF1722-1A6A-4D75-8E4A-F249412BAFA8}" dt="2023-11-19T22:33:37.923" v="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del">
        <pc:chgData name="Ryan O'Connor" userId="S::roconno8@students.kennesaw.edu::02ea4f42-a01d-47f3-891f-73aad7db4824" providerId="AD" clId="Web-{FACF1722-1A6A-4D75-8E4A-F249412BAFA8}" dt="2023-11-19T22:33:45.705" v="5"/>
        <pc:sldMkLst>
          <pc:docMk/>
          <pc:sldMk cId="1086332405" sldId="259"/>
        </pc:sldMkLst>
      </pc:sldChg>
      <pc:sldChg chg="del">
        <pc:chgData name="Ryan O'Connor" userId="S::roconno8@students.kennesaw.edu::02ea4f42-a01d-47f3-891f-73aad7db4824" providerId="AD" clId="Web-{FACF1722-1A6A-4D75-8E4A-F249412BAFA8}" dt="2023-11-19T22:33:52.877" v="8"/>
        <pc:sldMkLst>
          <pc:docMk/>
          <pc:sldMk cId="2951744273" sldId="260"/>
        </pc:sldMkLst>
      </pc:sldChg>
      <pc:sldChg chg="del">
        <pc:chgData name="Ryan O'Connor" userId="S::roconno8@students.kennesaw.edu::02ea4f42-a01d-47f3-891f-73aad7db4824" providerId="AD" clId="Web-{FACF1722-1A6A-4D75-8E4A-F249412BAFA8}" dt="2023-11-19T22:33:56.815" v="9"/>
        <pc:sldMkLst>
          <pc:docMk/>
          <pc:sldMk cId="1146945879" sldId="261"/>
        </pc:sldMkLst>
      </pc:sldChg>
      <pc:sldChg chg="del">
        <pc:chgData name="Ryan O'Connor" userId="S::roconno8@students.kennesaw.edu::02ea4f42-a01d-47f3-891f-73aad7db4824" providerId="AD" clId="Web-{FACF1722-1A6A-4D75-8E4A-F249412BAFA8}" dt="2023-11-19T22:33:57.361" v="10"/>
        <pc:sldMkLst>
          <pc:docMk/>
          <pc:sldMk cId="260549853" sldId="262"/>
        </pc:sldMkLst>
      </pc:sldChg>
      <pc:sldChg chg="del">
        <pc:chgData name="Ryan O'Connor" userId="S::roconno8@students.kennesaw.edu::02ea4f42-a01d-47f3-891f-73aad7db4824" providerId="AD" clId="Web-{FACF1722-1A6A-4D75-8E4A-F249412BAFA8}" dt="2023-11-19T22:33:57.877" v="11"/>
        <pc:sldMkLst>
          <pc:docMk/>
          <pc:sldMk cId="3508485156" sldId="263"/>
        </pc:sldMkLst>
      </pc:sldChg>
      <pc:sldChg chg="del">
        <pc:chgData name="Ryan O'Connor" userId="S::roconno8@students.kennesaw.edu::02ea4f42-a01d-47f3-891f-73aad7db4824" providerId="AD" clId="Web-{FACF1722-1A6A-4D75-8E4A-F249412BAFA8}" dt="2023-11-19T22:33:59.283" v="13"/>
        <pc:sldMkLst>
          <pc:docMk/>
          <pc:sldMk cId="663991416" sldId="264"/>
        </pc:sldMkLst>
      </pc:sldChg>
      <pc:sldChg chg="del">
        <pc:chgData name="Ryan O'Connor" userId="S::roconno8@students.kennesaw.edu::02ea4f42-a01d-47f3-891f-73aad7db4824" providerId="AD" clId="Web-{FACF1722-1A6A-4D75-8E4A-F249412BAFA8}" dt="2023-11-19T22:33:51.971" v="7"/>
        <pc:sldMkLst>
          <pc:docMk/>
          <pc:sldMk cId="3804280135" sldId="267"/>
        </pc:sldMkLst>
      </pc:sldChg>
      <pc:sldChg chg="del">
        <pc:chgData name="Ryan O'Connor" userId="S::roconno8@students.kennesaw.edu::02ea4f42-a01d-47f3-891f-73aad7db4824" providerId="AD" clId="Web-{FACF1722-1A6A-4D75-8E4A-F249412BAFA8}" dt="2023-11-19T22:33:48.221" v="6"/>
        <pc:sldMkLst>
          <pc:docMk/>
          <pc:sldMk cId="3816787512" sldId="268"/>
        </pc:sldMkLst>
      </pc:sldChg>
      <pc:sldChg chg="modSp">
        <pc:chgData name="Ryan O'Connor" userId="S::roconno8@students.kennesaw.edu::02ea4f42-a01d-47f3-891f-73aad7db4824" providerId="AD" clId="Web-{FACF1722-1A6A-4D75-8E4A-F249412BAFA8}" dt="2023-11-19T22:34:41.003" v="30" actId="20577"/>
        <pc:sldMkLst>
          <pc:docMk/>
          <pc:sldMk cId="3145564731" sldId="270"/>
        </pc:sldMkLst>
        <pc:spChg chg="mod">
          <ac:chgData name="Ryan O'Connor" userId="S::roconno8@students.kennesaw.edu::02ea4f42-a01d-47f3-891f-73aad7db4824" providerId="AD" clId="Web-{FACF1722-1A6A-4D75-8E4A-F249412BAFA8}" dt="2023-11-19T22:34:41.003" v="30" actId="20577"/>
          <ac:spMkLst>
            <pc:docMk/>
            <pc:sldMk cId="3145564731" sldId="270"/>
            <ac:spMk id="2" creationId="{51EADFA7-53C6-BBFD-4403-D935001E6544}"/>
          </ac:spMkLst>
        </pc:spChg>
      </pc:sldChg>
      <pc:sldChg chg="del">
        <pc:chgData name="Ryan O'Connor" userId="S::roconno8@students.kennesaw.edu::02ea4f42-a01d-47f3-891f-73aad7db4824" providerId="AD" clId="Web-{FACF1722-1A6A-4D75-8E4A-F249412BAFA8}" dt="2023-11-19T22:33:58.612" v="12"/>
        <pc:sldMkLst>
          <pc:docMk/>
          <pc:sldMk cId="1641931465" sldId="271"/>
        </pc:sldMkLst>
      </pc:sldChg>
      <pc:sldChg chg="new">
        <pc:chgData name="Ryan O'Connor" userId="S::roconno8@students.kennesaw.edu::02ea4f42-a01d-47f3-891f-73aad7db4824" providerId="AD" clId="Web-{FACF1722-1A6A-4D75-8E4A-F249412BAFA8}" dt="2023-11-19T22:34:05.752" v="17"/>
        <pc:sldMkLst>
          <pc:docMk/>
          <pc:sldMk cId="2211922191" sldId="271"/>
        </pc:sldMkLst>
      </pc:sldChg>
      <pc:sldChg chg="new">
        <pc:chgData name="Ryan O'Connor" userId="S::roconno8@students.kennesaw.edu::02ea4f42-a01d-47f3-891f-73aad7db4824" providerId="AD" clId="Web-{FACF1722-1A6A-4D75-8E4A-F249412BAFA8}" dt="2023-11-19T22:34:07.549" v="18"/>
        <pc:sldMkLst>
          <pc:docMk/>
          <pc:sldMk cId="2237890970" sldId="272"/>
        </pc:sldMkLst>
      </pc:sldChg>
      <pc:sldChg chg="del">
        <pc:chgData name="Ryan O'Connor" userId="S::roconno8@students.kennesaw.edu::02ea4f42-a01d-47f3-891f-73aad7db4824" providerId="AD" clId="Web-{FACF1722-1A6A-4D75-8E4A-F249412BAFA8}" dt="2023-11-19T22:34:00.596" v="16"/>
        <pc:sldMkLst>
          <pc:docMk/>
          <pc:sldMk cId="4254148873" sldId="272"/>
        </pc:sldMkLst>
      </pc:sldChg>
      <pc:sldChg chg="del">
        <pc:chgData name="Ryan O'Connor" userId="S::roconno8@students.kennesaw.edu::02ea4f42-a01d-47f3-891f-73aad7db4824" providerId="AD" clId="Web-{FACF1722-1A6A-4D75-8E4A-F249412BAFA8}" dt="2023-11-19T22:34:00.205" v="15"/>
        <pc:sldMkLst>
          <pc:docMk/>
          <pc:sldMk cId="2417114750" sldId="273"/>
        </pc:sldMkLst>
      </pc:sldChg>
      <pc:sldChg chg="add replId">
        <pc:chgData name="Ryan O'Connor" userId="S::roconno8@students.kennesaw.edu::02ea4f42-a01d-47f3-891f-73aad7db4824" providerId="AD" clId="Web-{FACF1722-1A6A-4D75-8E4A-F249412BAFA8}" dt="2023-11-19T22:34:11.143" v="19"/>
        <pc:sldMkLst>
          <pc:docMk/>
          <pc:sldMk cId="3302311615" sldId="273"/>
        </pc:sldMkLst>
      </pc:sldChg>
      <pc:sldChg chg="add replId">
        <pc:chgData name="Ryan O'Connor" userId="S::roconno8@students.kennesaw.edu::02ea4f42-a01d-47f3-891f-73aad7db4824" providerId="AD" clId="Web-{FACF1722-1A6A-4D75-8E4A-F249412BAFA8}" dt="2023-11-19T22:34:11.612" v="20"/>
        <pc:sldMkLst>
          <pc:docMk/>
          <pc:sldMk cId="633576147" sldId="274"/>
        </pc:sldMkLst>
      </pc:sldChg>
      <pc:sldChg chg="del">
        <pc:chgData name="Ryan O'Connor" userId="S::roconno8@students.kennesaw.edu::02ea4f42-a01d-47f3-891f-73aad7db4824" providerId="AD" clId="Web-{FACF1722-1A6A-4D75-8E4A-F249412BAFA8}" dt="2023-11-19T22:33:59.783" v="14"/>
        <pc:sldMkLst>
          <pc:docMk/>
          <pc:sldMk cId="1697959693" sldId="274"/>
        </pc:sldMkLst>
      </pc:sldChg>
      <pc:sldChg chg="add replId">
        <pc:chgData name="Ryan O'Connor" userId="S::roconno8@students.kennesaw.edu::02ea4f42-a01d-47f3-891f-73aad7db4824" providerId="AD" clId="Web-{FACF1722-1A6A-4D75-8E4A-F249412BAFA8}" dt="2023-11-19T22:34:12.878" v="21"/>
        <pc:sldMkLst>
          <pc:docMk/>
          <pc:sldMk cId="4117847000" sldId="275"/>
        </pc:sldMkLst>
      </pc:sldChg>
      <pc:sldChg chg="add replId">
        <pc:chgData name="Ryan O'Connor" userId="S::roconno8@students.kennesaw.edu::02ea4f42-a01d-47f3-891f-73aad7db4824" providerId="AD" clId="Web-{FACF1722-1A6A-4D75-8E4A-F249412BAFA8}" dt="2023-11-19T22:34:13.393" v="22"/>
        <pc:sldMkLst>
          <pc:docMk/>
          <pc:sldMk cId="4246133896" sldId="276"/>
        </pc:sldMkLst>
      </pc:sldChg>
      <pc:sldChg chg="add replId">
        <pc:chgData name="Ryan O'Connor" userId="S::roconno8@students.kennesaw.edu::02ea4f42-a01d-47f3-891f-73aad7db4824" providerId="AD" clId="Web-{FACF1722-1A6A-4D75-8E4A-F249412BAFA8}" dt="2023-11-19T22:34:14.331" v="23"/>
        <pc:sldMkLst>
          <pc:docMk/>
          <pc:sldMk cId="2797188362" sldId="277"/>
        </pc:sldMkLst>
      </pc:sldChg>
      <pc:sldChg chg="add replId">
        <pc:chgData name="Ryan O'Connor" userId="S::roconno8@students.kennesaw.edu::02ea4f42-a01d-47f3-891f-73aad7db4824" providerId="AD" clId="Web-{FACF1722-1A6A-4D75-8E4A-F249412BAFA8}" dt="2023-11-19T22:34:15.503" v="24"/>
        <pc:sldMkLst>
          <pc:docMk/>
          <pc:sldMk cId="188786761" sldId="278"/>
        </pc:sldMkLst>
      </pc:sldChg>
    </pc:docChg>
  </pc:docChgLst>
  <pc:docChgLst>
    <pc:chgData name="Ryan O'Connor" userId="S::roconno8@students.kennesaw.edu::02ea4f42-a01d-47f3-891f-73aad7db4824" providerId="AD" clId="Web-{7B235020-8143-4554-B6C6-154BC37AC968}"/>
    <pc:docChg chg="modSld sldOrd">
      <pc:chgData name="Ryan O'Connor" userId="S::roconno8@students.kennesaw.edu::02ea4f42-a01d-47f3-891f-73aad7db4824" providerId="AD" clId="Web-{7B235020-8143-4554-B6C6-154BC37AC968}" dt="2023-09-16T18:01:56.755" v="2"/>
      <pc:docMkLst>
        <pc:docMk/>
      </pc:docMkLst>
      <pc:sldChg chg="ord">
        <pc:chgData name="Ryan O'Connor" userId="S::roconno8@students.kennesaw.edu::02ea4f42-a01d-47f3-891f-73aad7db4824" providerId="AD" clId="Web-{7B235020-8143-4554-B6C6-154BC37AC968}" dt="2023-09-16T18:01:56.755" v="2"/>
        <pc:sldMkLst>
          <pc:docMk/>
          <pc:sldMk cId="3816787512" sldId="268"/>
        </pc:sldMkLst>
      </pc:sldChg>
      <pc:sldChg chg="modSp">
        <pc:chgData name="Ryan O'Connor" userId="S::roconno8@students.kennesaw.edu::02ea4f42-a01d-47f3-891f-73aad7db4824" providerId="AD" clId="Web-{7B235020-8143-4554-B6C6-154BC37AC968}" dt="2023-09-16T18:01:41.207" v="1" actId="20577"/>
        <pc:sldMkLst>
          <pc:docMk/>
          <pc:sldMk cId="3145564731" sldId="270"/>
        </pc:sldMkLst>
        <pc:spChg chg="mod">
          <ac:chgData name="Ryan O'Connor" userId="S::roconno8@students.kennesaw.edu::02ea4f42-a01d-47f3-891f-73aad7db4824" providerId="AD" clId="Web-{7B235020-8143-4554-B6C6-154BC37AC968}" dt="2023-09-16T18:01:41.207" v="1" actId="20577"/>
          <ac:spMkLst>
            <pc:docMk/>
            <pc:sldMk cId="3145564731" sldId="270"/>
            <ac:spMk id="3" creationId="{72ACA132-8A21-AEB6-C342-4D5C8016F6E9}"/>
          </ac:spMkLst>
        </pc:spChg>
      </pc:sldChg>
    </pc:docChg>
  </pc:docChgLst>
  <pc:docChgLst>
    <pc:chgData name="Ryan O'Connor" userId="S::roconno8@students.kennesaw.edu::02ea4f42-a01d-47f3-891f-73aad7db4824" providerId="AD" clId="Web-{F86556D4-E046-4236-8AAC-21BFB32BDA0B}"/>
    <pc:docChg chg="addSld delSld modSld sldOrd">
      <pc:chgData name="Ryan O'Connor" userId="S::roconno8@students.kennesaw.edu::02ea4f42-a01d-47f3-891f-73aad7db4824" providerId="AD" clId="Web-{F86556D4-E046-4236-8AAC-21BFB32BDA0B}" dt="2023-09-16T00:56:56.047" v="143"/>
      <pc:docMkLst>
        <pc:docMk/>
      </pc:docMkLst>
      <pc:sldChg chg="modSp del">
        <pc:chgData name="Ryan O'Connor" userId="S::roconno8@students.kennesaw.edu::02ea4f42-a01d-47f3-891f-73aad7db4824" providerId="AD" clId="Web-{F86556D4-E046-4236-8AAC-21BFB32BDA0B}" dt="2023-09-16T00:55:19.216" v="139"/>
        <pc:sldMkLst>
          <pc:docMk/>
          <pc:sldMk cId="2544562433" sldId="258"/>
        </pc:sldMkLst>
        <pc:spChg chg="mod">
          <ac:chgData name="Ryan O'Connor" userId="S::roconno8@students.kennesaw.edu::02ea4f42-a01d-47f3-891f-73aad7db4824" providerId="AD" clId="Web-{F86556D4-E046-4236-8AAC-21BFB32BDA0B}" dt="2023-09-16T00:55:16.778" v="138" actId="20577"/>
          <ac:spMkLst>
            <pc:docMk/>
            <pc:sldMk cId="2544562433" sldId="258"/>
            <ac:spMk id="2" creationId="{51EADFA7-53C6-BBFD-4403-D935001E6544}"/>
          </ac:spMkLst>
        </pc:spChg>
        <pc:spChg chg="mod">
          <ac:chgData name="Ryan O'Connor" userId="S::roconno8@students.kennesaw.edu::02ea4f42-a01d-47f3-891f-73aad7db4824" providerId="AD" clId="Web-{F86556D4-E046-4236-8AAC-21BFB32BDA0B}" dt="2023-09-16T00:47:29.074" v="11" actId="20577"/>
          <ac:spMkLst>
            <pc:docMk/>
            <pc:sldMk cId="2544562433" sldId="258"/>
            <ac:spMk id="3" creationId="{72ACA132-8A21-AEB6-C342-4D5C8016F6E9}"/>
          </ac:spMkLst>
        </pc:spChg>
      </pc:sldChg>
      <pc:sldChg chg="addSp modSp mod ord setBg">
        <pc:chgData name="Ryan O'Connor" userId="S::roconno8@students.kennesaw.edu::02ea4f42-a01d-47f3-891f-73aad7db4824" providerId="AD" clId="Web-{F86556D4-E046-4236-8AAC-21BFB32BDA0B}" dt="2023-09-16T00:56:56.047" v="143"/>
        <pc:sldMkLst>
          <pc:docMk/>
          <pc:sldMk cId="1086332405" sldId="259"/>
        </pc:sldMkLst>
        <pc:spChg chg="mod">
          <ac:chgData name="Ryan O'Connor" userId="S::roconno8@students.kennesaw.edu::02ea4f42-a01d-47f3-891f-73aad7db4824" providerId="AD" clId="Web-{F86556D4-E046-4236-8AAC-21BFB32BDA0B}" dt="2023-09-16T00:49:21.812" v="18"/>
          <ac:spMkLst>
            <pc:docMk/>
            <pc:sldMk cId="1086332405" sldId="259"/>
            <ac:spMk id="2" creationId="{6487711D-BE76-AC9B-C21F-A9B3B80B3B39}"/>
          </ac:spMkLst>
        </pc:spChg>
        <pc:spChg chg="mod">
          <ac:chgData name="Ryan O'Connor" userId="S::roconno8@students.kennesaw.edu::02ea4f42-a01d-47f3-891f-73aad7db4824" providerId="AD" clId="Web-{F86556D4-E046-4236-8AAC-21BFB32BDA0B}" dt="2023-09-16T00:49:21.812" v="18"/>
          <ac:spMkLst>
            <pc:docMk/>
            <pc:sldMk cId="1086332405" sldId="259"/>
            <ac:spMk id="3" creationId="{B0EBA721-54FB-52EF-971D-FE517195EF4D}"/>
          </ac:spMkLst>
        </pc:spChg>
        <pc:spChg chg="add">
          <ac:chgData name="Ryan O'Connor" userId="S::roconno8@students.kennesaw.edu::02ea4f42-a01d-47f3-891f-73aad7db4824" providerId="AD" clId="Web-{F86556D4-E046-4236-8AAC-21BFB32BDA0B}" dt="2023-09-16T00:49:21.812" v="18"/>
          <ac:spMkLst>
            <pc:docMk/>
            <pc:sldMk cId="1086332405" sldId="259"/>
            <ac:spMk id="8" creationId="{1C799903-48D5-4A31-A1A2-541072D9771E}"/>
          </ac:spMkLst>
        </pc:spChg>
        <pc:spChg chg="add">
          <ac:chgData name="Ryan O'Connor" userId="S::roconno8@students.kennesaw.edu::02ea4f42-a01d-47f3-891f-73aad7db4824" providerId="AD" clId="Web-{F86556D4-E046-4236-8AAC-21BFB32BDA0B}" dt="2023-09-16T00:49:21.812" v="18"/>
          <ac:spMkLst>
            <pc:docMk/>
            <pc:sldMk cId="1086332405" sldId="259"/>
            <ac:spMk id="10" creationId="{8EFFF109-FC58-4FD3-BE05-9775A1310F55}"/>
          </ac:spMkLst>
        </pc:spChg>
        <pc:spChg chg="add">
          <ac:chgData name="Ryan O'Connor" userId="S::roconno8@students.kennesaw.edu::02ea4f42-a01d-47f3-891f-73aad7db4824" providerId="AD" clId="Web-{F86556D4-E046-4236-8AAC-21BFB32BDA0B}" dt="2023-09-16T00:49:21.812" v="18"/>
          <ac:spMkLst>
            <pc:docMk/>
            <pc:sldMk cId="1086332405" sldId="259"/>
            <ac:spMk id="12" creationId="{E1B96AD6-92A9-4273-A62B-96A1C3E0BA95}"/>
          </ac:spMkLst>
        </pc:spChg>
        <pc:spChg chg="add">
          <ac:chgData name="Ryan O'Connor" userId="S::roconno8@students.kennesaw.edu::02ea4f42-a01d-47f3-891f-73aad7db4824" providerId="AD" clId="Web-{F86556D4-E046-4236-8AAC-21BFB32BDA0B}" dt="2023-09-16T00:49:21.812" v="18"/>
          <ac:spMkLst>
            <pc:docMk/>
            <pc:sldMk cId="1086332405" sldId="259"/>
            <ac:spMk id="14" creationId="{463EEC44-1BA3-44ED-81FC-A644B04B2A44}"/>
          </ac:spMkLst>
        </pc:spChg>
      </pc:sldChg>
      <pc:sldChg chg="modSp">
        <pc:chgData name="Ryan O'Connor" userId="S::roconno8@students.kennesaw.edu::02ea4f42-a01d-47f3-891f-73aad7db4824" providerId="AD" clId="Web-{F86556D4-E046-4236-8AAC-21BFB32BDA0B}" dt="2023-09-16T00:52:44.210" v="89" actId="20577"/>
        <pc:sldMkLst>
          <pc:docMk/>
          <pc:sldMk cId="2951744273" sldId="260"/>
        </pc:sldMkLst>
        <pc:spChg chg="mod">
          <ac:chgData name="Ryan O'Connor" userId="S::roconno8@students.kennesaw.edu::02ea4f42-a01d-47f3-891f-73aad7db4824" providerId="AD" clId="Web-{F86556D4-E046-4236-8AAC-21BFB32BDA0B}" dt="2023-09-16T00:52:44.210" v="89" actId="20577"/>
          <ac:spMkLst>
            <pc:docMk/>
            <pc:sldMk cId="2951744273" sldId="260"/>
            <ac:spMk id="2" creationId="{AACCEB6E-97CD-5C0F-6FDC-547A95EC6D5B}"/>
          </ac:spMkLst>
        </pc:spChg>
      </pc:sldChg>
      <pc:sldChg chg="modSp">
        <pc:chgData name="Ryan O'Connor" userId="S::roconno8@students.kennesaw.edu::02ea4f42-a01d-47f3-891f-73aad7db4824" providerId="AD" clId="Web-{F86556D4-E046-4236-8AAC-21BFB32BDA0B}" dt="2023-09-16T00:52:14.506" v="73" actId="20577"/>
        <pc:sldMkLst>
          <pc:docMk/>
          <pc:sldMk cId="1146945879" sldId="261"/>
        </pc:sldMkLst>
        <pc:spChg chg="mod">
          <ac:chgData name="Ryan O'Connor" userId="S::roconno8@students.kennesaw.edu::02ea4f42-a01d-47f3-891f-73aad7db4824" providerId="AD" clId="Web-{F86556D4-E046-4236-8AAC-21BFB32BDA0B}" dt="2023-09-16T00:52:14.506" v="73" actId="20577"/>
          <ac:spMkLst>
            <pc:docMk/>
            <pc:sldMk cId="1146945879" sldId="261"/>
            <ac:spMk id="2" creationId="{E033C612-C752-3E40-9C71-E592C1ADB24E}"/>
          </ac:spMkLst>
        </pc:spChg>
      </pc:sldChg>
      <pc:sldChg chg="modSp">
        <pc:chgData name="Ryan O'Connor" userId="S::roconno8@students.kennesaw.edu::02ea4f42-a01d-47f3-891f-73aad7db4824" providerId="AD" clId="Web-{F86556D4-E046-4236-8AAC-21BFB32BDA0B}" dt="2023-09-16T00:53:00.711" v="92" actId="20577"/>
        <pc:sldMkLst>
          <pc:docMk/>
          <pc:sldMk cId="260549853" sldId="262"/>
        </pc:sldMkLst>
        <pc:spChg chg="mod">
          <ac:chgData name="Ryan O'Connor" userId="S::roconno8@students.kennesaw.edu::02ea4f42-a01d-47f3-891f-73aad7db4824" providerId="AD" clId="Web-{F86556D4-E046-4236-8AAC-21BFB32BDA0B}" dt="2023-09-16T00:53:00.711" v="92" actId="20577"/>
          <ac:spMkLst>
            <pc:docMk/>
            <pc:sldMk cId="260549853" sldId="262"/>
            <ac:spMk id="2" creationId="{CD6C45A1-6358-EB0B-68D8-9080EB611AC3}"/>
          </ac:spMkLst>
        </pc:spChg>
      </pc:sldChg>
      <pc:sldChg chg="modSp">
        <pc:chgData name="Ryan O'Connor" userId="S::roconno8@students.kennesaw.edu::02ea4f42-a01d-47f3-891f-73aad7db4824" providerId="AD" clId="Web-{F86556D4-E046-4236-8AAC-21BFB32BDA0B}" dt="2023-09-16T00:54:24.573" v="112" actId="20577"/>
        <pc:sldMkLst>
          <pc:docMk/>
          <pc:sldMk cId="3508485156" sldId="263"/>
        </pc:sldMkLst>
        <pc:spChg chg="mod">
          <ac:chgData name="Ryan O'Connor" userId="S::roconno8@students.kennesaw.edu::02ea4f42-a01d-47f3-891f-73aad7db4824" providerId="AD" clId="Web-{F86556D4-E046-4236-8AAC-21BFB32BDA0B}" dt="2023-09-16T00:54:24.573" v="112" actId="20577"/>
          <ac:spMkLst>
            <pc:docMk/>
            <pc:sldMk cId="3508485156" sldId="263"/>
            <ac:spMk id="2" creationId="{DA9BDF49-8729-C493-7193-C094BE4518DC}"/>
          </ac:spMkLst>
        </pc:spChg>
      </pc:sldChg>
      <pc:sldChg chg="modSp">
        <pc:chgData name="Ryan O'Connor" userId="S::roconno8@students.kennesaw.edu::02ea4f42-a01d-47f3-891f-73aad7db4824" providerId="AD" clId="Web-{F86556D4-E046-4236-8AAC-21BFB32BDA0B}" dt="2023-09-16T00:54:54.730" v="116" actId="20577"/>
        <pc:sldMkLst>
          <pc:docMk/>
          <pc:sldMk cId="663991416" sldId="264"/>
        </pc:sldMkLst>
        <pc:spChg chg="mod">
          <ac:chgData name="Ryan O'Connor" userId="S::roconno8@students.kennesaw.edu::02ea4f42-a01d-47f3-891f-73aad7db4824" providerId="AD" clId="Web-{F86556D4-E046-4236-8AAC-21BFB32BDA0B}" dt="2023-09-16T00:54:54.730" v="116" actId="20577"/>
          <ac:spMkLst>
            <pc:docMk/>
            <pc:sldMk cId="663991416" sldId="264"/>
            <ac:spMk id="2" creationId="{66A3FA42-E30A-0F26-909F-7BE725B85183}"/>
          </ac:spMkLst>
        </pc:spChg>
      </pc:sldChg>
      <pc:sldChg chg="modSp">
        <pc:chgData name="Ryan O'Connor" userId="S::roconno8@students.kennesaw.edu::02ea4f42-a01d-47f3-891f-73aad7db4824" providerId="AD" clId="Web-{F86556D4-E046-4236-8AAC-21BFB32BDA0B}" dt="2023-09-16T00:54:58.621" v="127" actId="20577"/>
        <pc:sldMkLst>
          <pc:docMk/>
          <pc:sldMk cId="1954558904" sldId="265"/>
        </pc:sldMkLst>
        <pc:spChg chg="mod">
          <ac:chgData name="Ryan O'Connor" userId="S::roconno8@students.kennesaw.edu::02ea4f42-a01d-47f3-891f-73aad7db4824" providerId="AD" clId="Web-{F86556D4-E046-4236-8AAC-21BFB32BDA0B}" dt="2023-09-16T00:54:58.621" v="127" actId="20577"/>
          <ac:spMkLst>
            <pc:docMk/>
            <pc:sldMk cId="1954558904" sldId="265"/>
            <ac:spMk id="2" creationId="{BF18AA3C-3371-DA00-5B6C-49878ED1BBED}"/>
          </ac:spMkLst>
        </pc:spChg>
      </pc:sldChg>
      <pc:sldChg chg="addSp delSp modSp add replId">
        <pc:chgData name="Ryan O'Connor" userId="S::roconno8@students.kennesaw.edu::02ea4f42-a01d-47f3-891f-73aad7db4824" providerId="AD" clId="Web-{F86556D4-E046-4236-8AAC-21BFB32BDA0B}" dt="2023-09-16T00:50:13.424" v="39"/>
        <pc:sldMkLst>
          <pc:docMk/>
          <pc:sldMk cId="2595500546" sldId="266"/>
        </pc:sldMkLst>
        <pc:spChg chg="mod">
          <ac:chgData name="Ryan O'Connor" userId="S::roconno8@students.kennesaw.edu::02ea4f42-a01d-47f3-891f-73aad7db4824" providerId="AD" clId="Web-{F86556D4-E046-4236-8AAC-21BFB32BDA0B}" dt="2023-09-16T00:50:07.955" v="37" actId="20577"/>
          <ac:spMkLst>
            <pc:docMk/>
            <pc:sldMk cId="2595500546" sldId="266"/>
            <ac:spMk id="2" creationId="{6487711D-BE76-AC9B-C21F-A9B3B80B3B39}"/>
          </ac:spMkLst>
        </pc:spChg>
        <pc:spChg chg="mod">
          <ac:chgData name="Ryan O'Connor" userId="S::roconno8@students.kennesaw.edu::02ea4f42-a01d-47f3-891f-73aad7db4824" providerId="AD" clId="Web-{F86556D4-E046-4236-8AAC-21BFB32BDA0B}" dt="2023-09-16T00:50:13.424" v="39"/>
          <ac:spMkLst>
            <pc:docMk/>
            <pc:sldMk cId="2595500546" sldId="266"/>
            <ac:spMk id="3" creationId="{B0EBA721-54FB-52EF-971D-FE517195EF4D}"/>
          </ac:spMkLst>
        </pc:spChg>
        <pc:spChg chg="del">
          <ac:chgData name="Ryan O'Connor" userId="S::roconno8@students.kennesaw.edu::02ea4f42-a01d-47f3-891f-73aad7db4824" providerId="AD" clId="Web-{F86556D4-E046-4236-8AAC-21BFB32BDA0B}" dt="2023-09-16T00:50:13.424" v="39"/>
          <ac:spMkLst>
            <pc:docMk/>
            <pc:sldMk cId="2595500546" sldId="266"/>
            <ac:spMk id="8" creationId="{1C799903-48D5-4A31-A1A2-541072D9771E}"/>
          </ac:spMkLst>
        </pc:spChg>
        <pc:spChg chg="del">
          <ac:chgData name="Ryan O'Connor" userId="S::roconno8@students.kennesaw.edu::02ea4f42-a01d-47f3-891f-73aad7db4824" providerId="AD" clId="Web-{F86556D4-E046-4236-8AAC-21BFB32BDA0B}" dt="2023-09-16T00:50:13.424" v="39"/>
          <ac:spMkLst>
            <pc:docMk/>
            <pc:sldMk cId="2595500546" sldId="266"/>
            <ac:spMk id="10" creationId="{8EFFF109-FC58-4FD3-BE05-9775A1310F55}"/>
          </ac:spMkLst>
        </pc:spChg>
        <pc:spChg chg="del">
          <ac:chgData name="Ryan O'Connor" userId="S::roconno8@students.kennesaw.edu::02ea4f42-a01d-47f3-891f-73aad7db4824" providerId="AD" clId="Web-{F86556D4-E046-4236-8AAC-21BFB32BDA0B}" dt="2023-09-16T00:50:13.424" v="39"/>
          <ac:spMkLst>
            <pc:docMk/>
            <pc:sldMk cId="2595500546" sldId="266"/>
            <ac:spMk id="12" creationId="{E1B96AD6-92A9-4273-A62B-96A1C3E0BA95}"/>
          </ac:spMkLst>
        </pc:spChg>
        <pc:spChg chg="del">
          <ac:chgData name="Ryan O'Connor" userId="S::roconno8@students.kennesaw.edu::02ea4f42-a01d-47f3-891f-73aad7db4824" providerId="AD" clId="Web-{F86556D4-E046-4236-8AAC-21BFB32BDA0B}" dt="2023-09-16T00:50:13.424" v="39"/>
          <ac:spMkLst>
            <pc:docMk/>
            <pc:sldMk cId="2595500546" sldId="266"/>
            <ac:spMk id="14" creationId="{463EEC44-1BA3-44ED-81FC-A644B04B2A44}"/>
          </ac:spMkLst>
        </pc:spChg>
        <pc:spChg chg="add">
          <ac:chgData name="Ryan O'Connor" userId="S::roconno8@students.kennesaw.edu::02ea4f42-a01d-47f3-891f-73aad7db4824" providerId="AD" clId="Web-{F86556D4-E046-4236-8AAC-21BFB32BDA0B}" dt="2023-09-16T00:50:13.424" v="39"/>
          <ac:spMkLst>
            <pc:docMk/>
            <pc:sldMk cId="2595500546" sldId="266"/>
            <ac:spMk id="19" creationId="{1C799903-48D5-4A31-A1A2-541072D9771E}"/>
          </ac:spMkLst>
        </pc:spChg>
        <pc:spChg chg="add">
          <ac:chgData name="Ryan O'Connor" userId="S::roconno8@students.kennesaw.edu::02ea4f42-a01d-47f3-891f-73aad7db4824" providerId="AD" clId="Web-{F86556D4-E046-4236-8AAC-21BFB32BDA0B}" dt="2023-09-16T00:50:13.424" v="39"/>
          <ac:spMkLst>
            <pc:docMk/>
            <pc:sldMk cId="2595500546" sldId="266"/>
            <ac:spMk id="21" creationId="{8EFFF109-FC58-4FD3-BE05-9775A1310F55}"/>
          </ac:spMkLst>
        </pc:spChg>
        <pc:spChg chg="add">
          <ac:chgData name="Ryan O'Connor" userId="S::roconno8@students.kennesaw.edu::02ea4f42-a01d-47f3-891f-73aad7db4824" providerId="AD" clId="Web-{F86556D4-E046-4236-8AAC-21BFB32BDA0B}" dt="2023-09-16T00:50:13.424" v="39"/>
          <ac:spMkLst>
            <pc:docMk/>
            <pc:sldMk cId="2595500546" sldId="266"/>
            <ac:spMk id="23" creationId="{E1B96AD6-92A9-4273-A62B-96A1C3E0BA95}"/>
          </ac:spMkLst>
        </pc:spChg>
        <pc:spChg chg="add">
          <ac:chgData name="Ryan O'Connor" userId="S::roconno8@students.kennesaw.edu::02ea4f42-a01d-47f3-891f-73aad7db4824" providerId="AD" clId="Web-{F86556D4-E046-4236-8AAC-21BFB32BDA0B}" dt="2023-09-16T00:50:13.424" v="39"/>
          <ac:spMkLst>
            <pc:docMk/>
            <pc:sldMk cId="2595500546" sldId="266"/>
            <ac:spMk id="25" creationId="{463EEC44-1BA3-44ED-81FC-A644B04B2A44}"/>
          </ac:spMkLst>
        </pc:spChg>
      </pc:sldChg>
      <pc:sldChg chg="modSp add ord replId">
        <pc:chgData name="Ryan O'Connor" userId="S::roconno8@students.kennesaw.edu::02ea4f42-a01d-47f3-891f-73aad7db4824" providerId="AD" clId="Web-{F86556D4-E046-4236-8AAC-21BFB32BDA0B}" dt="2023-09-16T00:52:41.101" v="88"/>
        <pc:sldMkLst>
          <pc:docMk/>
          <pc:sldMk cId="3804280135" sldId="267"/>
        </pc:sldMkLst>
        <pc:spChg chg="mod">
          <ac:chgData name="Ryan O'Connor" userId="S::roconno8@students.kennesaw.edu::02ea4f42-a01d-47f3-891f-73aad7db4824" providerId="AD" clId="Web-{F86556D4-E046-4236-8AAC-21BFB32BDA0B}" dt="2023-09-16T00:52:37.944" v="87" actId="20577"/>
          <ac:spMkLst>
            <pc:docMk/>
            <pc:sldMk cId="3804280135" sldId="267"/>
            <ac:spMk id="2" creationId="{AACCEB6E-97CD-5C0F-6FDC-547A95EC6D5B}"/>
          </ac:spMkLst>
        </pc:spChg>
      </pc:sldChg>
      <pc:sldChg chg="modSp add replId">
        <pc:chgData name="Ryan O'Connor" userId="S::roconno8@students.kennesaw.edu::02ea4f42-a01d-47f3-891f-73aad7db4824" providerId="AD" clId="Web-{F86556D4-E046-4236-8AAC-21BFB32BDA0B}" dt="2023-09-16T00:53:30.493" v="103" actId="20577"/>
        <pc:sldMkLst>
          <pc:docMk/>
          <pc:sldMk cId="3816787512" sldId="268"/>
        </pc:sldMkLst>
        <pc:spChg chg="mod">
          <ac:chgData name="Ryan O'Connor" userId="S::roconno8@students.kennesaw.edu::02ea4f42-a01d-47f3-891f-73aad7db4824" providerId="AD" clId="Web-{F86556D4-E046-4236-8AAC-21BFB32BDA0B}" dt="2023-09-16T00:53:26.446" v="102" actId="20577"/>
          <ac:spMkLst>
            <pc:docMk/>
            <pc:sldMk cId="3816787512" sldId="268"/>
            <ac:spMk id="2" creationId="{51EADFA7-53C6-BBFD-4403-D935001E6544}"/>
          </ac:spMkLst>
        </pc:spChg>
        <pc:spChg chg="mod">
          <ac:chgData name="Ryan O'Connor" userId="S::roconno8@students.kennesaw.edu::02ea4f42-a01d-47f3-891f-73aad7db4824" providerId="AD" clId="Web-{F86556D4-E046-4236-8AAC-21BFB32BDA0B}" dt="2023-09-16T00:53:30.493" v="103" actId="20577"/>
          <ac:spMkLst>
            <pc:docMk/>
            <pc:sldMk cId="3816787512" sldId="268"/>
            <ac:spMk id="3" creationId="{72ACA132-8A21-AEB6-C342-4D5C8016F6E9}"/>
          </ac:spMkLst>
        </pc:spChg>
      </pc:sldChg>
      <pc:sldChg chg="add del replId">
        <pc:chgData name="Ryan O'Connor" userId="S::roconno8@students.kennesaw.edu::02ea4f42-a01d-47f3-891f-73aad7db4824" providerId="AD" clId="Web-{F86556D4-E046-4236-8AAC-21BFB32BDA0B}" dt="2023-09-16T00:56:32.437" v="142"/>
        <pc:sldMkLst>
          <pc:docMk/>
          <pc:sldMk cId="1507258030" sldId="269"/>
        </pc:sldMkLst>
      </pc:sldChg>
      <pc:sldChg chg="add replId">
        <pc:chgData name="Ryan O'Connor" userId="S::roconno8@students.kennesaw.edu::02ea4f42-a01d-47f3-891f-73aad7db4824" providerId="AD" clId="Web-{F86556D4-E046-4236-8AAC-21BFB32BDA0B}" dt="2023-09-16T00:56:16.046" v="140"/>
        <pc:sldMkLst>
          <pc:docMk/>
          <pc:sldMk cId="3145564731" sldId="270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F45D4C-5A74-42B1-A1EF-B69677EA98A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D9B403-3DFB-4668-A155-A6765FA551E8}">
      <dgm:prSet/>
      <dgm:spPr/>
      <dgm:t>
        <a:bodyPr/>
        <a:lstStyle/>
        <a:p>
          <a:pPr>
            <a:defRPr b="1"/>
          </a:pPr>
          <a:r>
            <a:rPr lang="en-US" b="1"/>
            <a:t>Purpose</a:t>
          </a:r>
          <a:r>
            <a:rPr lang="en-US"/>
            <a:t>:</a:t>
          </a:r>
        </a:p>
      </dgm:t>
    </dgm:pt>
    <dgm:pt modelId="{9A9CFD1D-F8DB-43F4-8D5C-82D0529D0F18}" type="parTrans" cxnId="{BE08C500-28EB-46B9-BD08-F3C0810D1622}">
      <dgm:prSet/>
      <dgm:spPr/>
      <dgm:t>
        <a:bodyPr/>
        <a:lstStyle/>
        <a:p>
          <a:endParaRPr lang="en-US"/>
        </a:p>
      </dgm:t>
    </dgm:pt>
    <dgm:pt modelId="{6BA5477C-6133-4CF9-8E8D-2DA289690165}" type="sibTrans" cxnId="{BE08C500-28EB-46B9-BD08-F3C0810D1622}">
      <dgm:prSet/>
      <dgm:spPr/>
      <dgm:t>
        <a:bodyPr/>
        <a:lstStyle/>
        <a:p>
          <a:endParaRPr lang="en-US"/>
        </a:p>
      </dgm:t>
    </dgm:pt>
    <dgm:pt modelId="{15FFC490-BC1C-48F0-B2DF-9FA4CF705728}">
      <dgm:prSet/>
      <dgm:spPr/>
      <dgm:t>
        <a:bodyPr/>
        <a:lstStyle/>
        <a:p>
          <a:r>
            <a:rPr lang="en-US"/>
            <a:t>Develop a user-friendly Online Voting System (OVS).</a:t>
          </a:r>
        </a:p>
      </dgm:t>
    </dgm:pt>
    <dgm:pt modelId="{30A3424F-F100-4F43-B89C-6761B1873181}" type="parTrans" cxnId="{0E667CAC-343D-40ED-A365-E2722828C423}">
      <dgm:prSet/>
      <dgm:spPr/>
      <dgm:t>
        <a:bodyPr/>
        <a:lstStyle/>
        <a:p>
          <a:endParaRPr lang="en-US"/>
        </a:p>
      </dgm:t>
    </dgm:pt>
    <dgm:pt modelId="{9D9FAC59-EFB8-440D-8569-DC53D6563351}" type="sibTrans" cxnId="{0E667CAC-343D-40ED-A365-E2722828C423}">
      <dgm:prSet/>
      <dgm:spPr/>
      <dgm:t>
        <a:bodyPr/>
        <a:lstStyle/>
        <a:p>
          <a:endParaRPr lang="en-US"/>
        </a:p>
      </dgm:t>
    </dgm:pt>
    <dgm:pt modelId="{5D0BDD38-C92C-4427-B550-10729FEC66C4}">
      <dgm:prSet/>
      <dgm:spPr/>
      <dgm:t>
        <a:bodyPr/>
        <a:lstStyle/>
        <a:p>
          <a:r>
            <a:rPr lang="en-US"/>
            <a:t>Provide a secure and transparent platform for non-governmental polls.</a:t>
          </a:r>
        </a:p>
      </dgm:t>
    </dgm:pt>
    <dgm:pt modelId="{B5C55B0D-4831-4E84-8DA3-A6ED40CFE8EA}" type="parTrans" cxnId="{81C44952-FC29-4983-9D1A-10112BAE7001}">
      <dgm:prSet/>
      <dgm:spPr/>
      <dgm:t>
        <a:bodyPr/>
        <a:lstStyle/>
        <a:p>
          <a:endParaRPr lang="en-US"/>
        </a:p>
      </dgm:t>
    </dgm:pt>
    <dgm:pt modelId="{964DE2D3-6AD4-48A6-AAC3-E791151D040A}" type="sibTrans" cxnId="{81C44952-FC29-4983-9D1A-10112BAE7001}">
      <dgm:prSet/>
      <dgm:spPr/>
      <dgm:t>
        <a:bodyPr/>
        <a:lstStyle/>
        <a:p>
          <a:endParaRPr lang="en-US"/>
        </a:p>
      </dgm:t>
    </dgm:pt>
    <dgm:pt modelId="{7C12EC40-CDCA-43A7-8153-73F9D334FCF3}">
      <dgm:prSet/>
      <dgm:spPr/>
      <dgm:t>
        <a:bodyPr/>
        <a:lstStyle/>
        <a:p>
          <a:r>
            <a:rPr lang="en-US"/>
            <a:t>Simplify the process of voting in unofficial elections.</a:t>
          </a:r>
        </a:p>
      </dgm:t>
    </dgm:pt>
    <dgm:pt modelId="{B3B14B6A-75DF-4E72-90B5-80EFD460EEE3}" type="parTrans" cxnId="{C6FE7D83-37D9-412D-B46A-942E84841048}">
      <dgm:prSet/>
      <dgm:spPr/>
      <dgm:t>
        <a:bodyPr/>
        <a:lstStyle/>
        <a:p>
          <a:endParaRPr lang="en-US"/>
        </a:p>
      </dgm:t>
    </dgm:pt>
    <dgm:pt modelId="{3448F355-5AA5-4DB6-BD04-CC395D5178E7}" type="sibTrans" cxnId="{C6FE7D83-37D9-412D-B46A-942E84841048}">
      <dgm:prSet/>
      <dgm:spPr/>
      <dgm:t>
        <a:bodyPr/>
        <a:lstStyle/>
        <a:p>
          <a:endParaRPr lang="en-US"/>
        </a:p>
      </dgm:t>
    </dgm:pt>
    <dgm:pt modelId="{4444BE13-2B6A-4FF3-AC17-22C42B819481}">
      <dgm:prSet/>
      <dgm:spPr/>
      <dgm:t>
        <a:bodyPr/>
        <a:lstStyle/>
        <a:p>
          <a:pPr>
            <a:defRPr b="1"/>
          </a:pPr>
          <a:r>
            <a:rPr lang="en-US" b="1"/>
            <a:t>Scope</a:t>
          </a:r>
          <a:r>
            <a:rPr lang="en-US"/>
            <a:t>:</a:t>
          </a:r>
        </a:p>
      </dgm:t>
    </dgm:pt>
    <dgm:pt modelId="{9B6C18C8-F3CA-47E3-ABD2-80B78E13F950}" type="parTrans" cxnId="{61911A82-B16E-4573-8DB5-2EE45F74F3BA}">
      <dgm:prSet/>
      <dgm:spPr/>
      <dgm:t>
        <a:bodyPr/>
        <a:lstStyle/>
        <a:p>
          <a:endParaRPr lang="en-US"/>
        </a:p>
      </dgm:t>
    </dgm:pt>
    <dgm:pt modelId="{12DA5AB7-79C3-48C8-BABE-A00F4667FF3A}" type="sibTrans" cxnId="{61911A82-B16E-4573-8DB5-2EE45F74F3BA}">
      <dgm:prSet/>
      <dgm:spPr/>
      <dgm:t>
        <a:bodyPr/>
        <a:lstStyle/>
        <a:p>
          <a:endParaRPr lang="en-US"/>
        </a:p>
      </dgm:t>
    </dgm:pt>
    <dgm:pt modelId="{E819E77B-C075-4AA0-BC47-D2E5DD7C0758}">
      <dgm:prSet/>
      <dgm:spPr/>
      <dgm:t>
        <a:bodyPr/>
        <a:lstStyle/>
        <a:p>
          <a:r>
            <a:rPr lang="en-US"/>
            <a:t>Tailored for non-official, remote voting.</a:t>
          </a:r>
        </a:p>
      </dgm:t>
    </dgm:pt>
    <dgm:pt modelId="{B4DC2428-EE13-4584-A69F-12E673B21DA4}" type="parTrans" cxnId="{92DC88B9-8794-4B01-A57A-801AF916373D}">
      <dgm:prSet/>
      <dgm:spPr/>
      <dgm:t>
        <a:bodyPr/>
        <a:lstStyle/>
        <a:p>
          <a:endParaRPr lang="en-US"/>
        </a:p>
      </dgm:t>
    </dgm:pt>
    <dgm:pt modelId="{FFDA6B72-53AA-44C2-8FF5-CF7D95B62EA1}" type="sibTrans" cxnId="{92DC88B9-8794-4B01-A57A-801AF916373D}">
      <dgm:prSet/>
      <dgm:spPr/>
      <dgm:t>
        <a:bodyPr/>
        <a:lstStyle/>
        <a:p>
          <a:endParaRPr lang="en-US"/>
        </a:p>
      </dgm:t>
    </dgm:pt>
    <dgm:pt modelId="{9F3C88BA-1F0F-41FF-8B0A-A399C69BCFE3}">
      <dgm:prSet/>
      <dgm:spPr/>
      <dgm:t>
        <a:bodyPr/>
        <a:lstStyle/>
        <a:p>
          <a:r>
            <a:rPr lang="en-US"/>
            <a:t>Offers multi-factor authentication, encryption, and auditing.</a:t>
          </a:r>
        </a:p>
      </dgm:t>
    </dgm:pt>
    <dgm:pt modelId="{7DD26EB0-C2C4-4A17-B6B3-5C9AC3F662B8}" type="parTrans" cxnId="{320BCA6D-4556-4559-A552-A5281A7E605E}">
      <dgm:prSet/>
      <dgm:spPr/>
      <dgm:t>
        <a:bodyPr/>
        <a:lstStyle/>
        <a:p>
          <a:endParaRPr lang="en-US"/>
        </a:p>
      </dgm:t>
    </dgm:pt>
    <dgm:pt modelId="{688C6588-ACC8-412D-927E-CDF7E175AA3C}" type="sibTrans" cxnId="{320BCA6D-4556-4559-A552-A5281A7E605E}">
      <dgm:prSet/>
      <dgm:spPr/>
      <dgm:t>
        <a:bodyPr/>
        <a:lstStyle/>
        <a:p>
          <a:endParaRPr lang="en-US"/>
        </a:p>
      </dgm:t>
    </dgm:pt>
    <dgm:pt modelId="{390A5645-A774-48BB-9C62-7FD336AD6371}">
      <dgm:prSet/>
      <dgm:spPr/>
      <dgm:t>
        <a:bodyPr/>
        <a:lstStyle/>
        <a:p>
          <a:r>
            <a:rPr lang="en-US"/>
            <a:t>Users can join organizations and vote, register as candidates, register organizations, and become admins.</a:t>
          </a:r>
        </a:p>
      </dgm:t>
    </dgm:pt>
    <dgm:pt modelId="{0F496DA9-CACC-4187-8932-6EF346D052CB}" type="parTrans" cxnId="{AE2484A6-DBB9-4CFD-897C-62F733F4B861}">
      <dgm:prSet/>
      <dgm:spPr/>
      <dgm:t>
        <a:bodyPr/>
        <a:lstStyle/>
        <a:p>
          <a:endParaRPr lang="en-US"/>
        </a:p>
      </dgm:t>
    </dgm:pt>
    <dgm:pt modelId="{85CB8A52-6E9E-4D34-9B6E-585594ACD95D}" type="sibTrans" cxnId="{AE2484A6-DBB9-4CFD-897C-62F733F4B861}">
      <dgm:prSet/>
      <dgm:spPr/>
      <dgm:t>
        <a:bodyPr/>
        <a:lstStyle/>
        <a:p>
          <a:endParaRPr lang="en-US"/>
        </a:p>
      </dgm:t>
    </dgm:pt>
    <dgm:pt modelId="{B3F97490-AF52-436E-87FB-A9742D6D65B3}">
      <dgm:prSet/>
      <dgm:spPr/>
      <dgm:t>
        <a:bodyPr/>
        <a:lstStyle/>
        <a:p>
          <a:pPr>
            <a:defRPr b="1"/>
          </a:pPr>
          <a:r>
            <a:rPr lang="en-US" b="1"/>
            <a:t>Problems Solved</a:t>
          </a:r>
          <a:r>
            <a:rPr lang="en-US"/>
            <a:t>:</a:t>
          </a:r>
        </a:p>
      </dgm:t>
    </dgm:pt>
    <dgm:pt modelId="{3F35FFD1-237A-4050-BFFF-294377532903}" type="parTrans" cxnId="{4900778D-BEFB-405B-9AEE-50F75555085D}">
      <dgm:prSet/>
      <dgm:spPr/>
      <dgm:t>
        <a:bodyPr/>
        <a:lstStyle/>
        <a:p>
          <a:endParaRPr lang="en-US"/>
        </a:p>
      </dgm:t>
    </dgm:pt>
    <dgm:pt modelId="{37401D36-2EB6-47E6-8C29-2A59232F5EB1}" type="sibTrans" cxnId="{4900778D-BEFB-405B-9AEE-50F75555085D}">
      <dgm:prSet/>
      <dgm:spPr/>
      <dgm:t>
        <a:bodyPr/>
        <a:lstStyle/>
        <a:p>
          <a:endParaRPr lang="en-US"/>
        </a:p>
      </dgm:t>
    </dgm:pt>
    <dgm:pt modelId="{5AA5DA7B-CC3A-4C88-89EE-C1C931C10B0D}">
      <dgm:prSet/>
      <dgm:spPr/>
      <dgm:t>
        <a:bodyPr/>
        <a:lstStyle/>
        <a:p>
          <a:r>
            <a:rPr lang="en-US"/>
            <a:t>Inefficient non-official polling methods.</a:t>
          </a:r>
        </a:p>
      </dgm:t>
    </dgm:pt>
    <dgm:pt modelId="{308039CF-2564-4D8B-9F19-F67066613932}" type="parTrans" cxnId="{CCD46101-1095-4DD4-A074-0AFAD5158231}">
      <dgm:prSet/>
      <dgm:spPr/>
      <dgm:t>
        <a:bodyPr/>
        <a:lstStyle/>
        <a:p>
          <a:endParaRPr lang="en-US"/>
        </a:p>
      </dgm:t>
    </dgm:pt>
    <dgm:pt modelId="{A3A52591-0474-408C-9918-8EB7316ABD9A}" type="sibTrans" cxnId="{CCD46101-1095-4DD4-A074-0AFAD5158231}">
      <dgm:prSet/>
      <dgm:spPr/>
      <dgm:t>
        <a:bodyPr/>
        <a:lstStyle/>
        <a:p>
          <a:endParaRPr lang="en-US"/>
        </a:p>
      </dgm:t>
    </dgm:pt>
    <dgm:pt modelId="{BB304889-9F56-48E7-906F-E4B6E5BD378F}">
      <dgm:prSet/>
      <dgm:spPr/>
      <dgm:t>
        <a:bodyPr/>
        <a:lstStyle/>
        <a:p>
          <a:r>
            <a:rPr lang="en-US"/>
            <a:t>Lack of transparency and accountability in private voting systems.</a:t>
          </a:r>
        </a:p>
      </dgm:t>
    </dgm:pt>
    <dgm:pt modelId="{7052A8ED-B309-4524-A6DF-2AFF4089BBBB}" type="parTrans" cxnId="{39486B1D-9DAA-4CDE-B4EC-04B152EE8943}">
      <dgm:prSet/>
      <dgm:spPr/>
      <dgm:t>
        <a:bodyPr/>
        <a:lstStyle/>
        <a:p>
          <a:endParaRPr lang="en-US"/>
        </a:p>
      </dgm:t>
    </dgm:pt>
    <dgm:pt modelId="{A3573133-B985-4475-B341-5D0231E611DC}" type="sibTrans" cxnId="{39486B1D-9DAA-4CDE-B4EC-04B152EE8943}">
      <dgm:prSet/>
      <dgm:spPr/>
      <dgm:t>
        <a:bodyPr/>
        <a:lstStyle/>
        <a:p>
          <a:endParaRPr lang="en-US"/>
        </a:p>
      </dgm:t>
    </dgm:pt>
    <dgm:pt modelId="{B92E5B8A-81ED-461D-9570-8993900D5893}">
      <dgm:prSet/>
      <dgm:spPr/>
      <dgm:t>
        <a:bodyPr/>
        <a:lstStyle/>
        <a:p>
          <a:r>
            <a:rPr lang="en-US"/>
            <a:t>Complexity in inter-organizational e-governance.</a:t>
          </a:r>
        </a:p>
      </dgm:t>
    </dgm:pt>
    <dgm:pt modelId="{3330CA5E-AA83-41F0-9578-E1AE612E364D}" type="parTrans" cxnId="{950EB013-C449-4C03-BA50-83146FF3DA0C}">
      <dgm:prSet/>
      <dgm:spPr/>
      <dgm:t>
        <a:bodyPr/>
        <a:lstStyle/>
        <a:p>
          <a:endParaRPr lang="en-US"/>
        </a:p>
      </dgm:t>
    </dgm:pt>
    <dgm:pt modelId="{F256D355-9178-42EE-9176-E34BCCEA616F}" type="sibTrans" cxnId="{950EB013-C449-4C03-BA50-83146FF3DA0C}">
      <dgm:prSet/>
      <dgm:spPr/>
      <dgm:t>
        <a:bodyPr/>
        <a:lstStyle/>
        <a:p>
          <a:endParaRPr lang="en-US"/>
        </a:p>
      </dgm:t>
    </dgm:pt>
    <dgm:pt modelId="{F9684005-2187-4DE9-8B1B-E05FA333F611}" type="pres">
      <dgm:prSet presAssocID="{B7F45D4C-5A74-42B1-A1EF-B69677EA98AD}" presName="root" presStyleCnt="0">
        <dgm:presLayoutVars>
          <dgm:dir/>
          <dgm:resizeHandles val="exact"/>
        </dgm:presLayoutVars>
      </dgm:prSet>
      <dgm:spPr/>
    </dgm:pt>
    <dgm:pt modelId="{81F8779E-9FC8-4268-B98B-61DA9FA0BE6D}" type="pres">
      <dgm:prSet presAssocID="{28D9B403-3DFB-4668-A155-A6765FA551E8}" presName="compNode" presStyleCnt="0"/>
      <dgm:spPr/>
    </dgm:pt>
    <dgm:pt modelId="{00371AEA-CDDA-4F74-B825-1CCF8E1983C1}" type="pres">
      <dgm:prSet presAssocID="{28D9B403-3DFB-4668-A155-A6765FA551E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ED3451D-03DD-4615-B62D-E682B79FC97E}" type="pres">
      <dgm:prSet presAssocID="{28D9B403-3DFB-4668-A155-A6765FA551E8}" presName="iconSpace" presStyleCnt="0"/>
      <dgm:spPr/>
    </dgm:pt>
    <dgm:pt modelId="{34239226-D96A-4BE8-BDCE-6D6CBC16B6D4}" type="pres">
      <dgm:prSet presAssocID="{28D9B403-3DFB-4668-A155-A6765FA551E8}" presName="parTx" presStyleLbl="revTx" presStyleIdx="0" presStyleCnt="6">
        <dgm:presLayoutVars>
          <dgm:chMax val="0"/>
          <dgm:chPref val="0"/>
        </dgm:presLayoutVars>
      </dgm:prSet>
      <dgm:spPr/>
    </dgm:pt>
    <dgm:pt modelId="{446A657B-AC71-4049-BD15-3083ECBA26A1}" type="pres">
      <dgm:prSet presAssocID="{28D9B403-3DFB-4668-A155-A6765FA551E8}" presName="txSpace" presStyleCnt="0"/>
      <dgm:spPr/>
    </dgm:pt>
    <dgm:pt modelId="{1840E6B1-EA07-4852-962D-7C60512DFFFB}" type="pres">
      <dgm:prSet presAssocID="{28D9B403-3DFB-4668-A155-A6765FA551E8}" presName="desTx" presStyleLbl="revTx" presStyleIdx="1" presStyleCnt="6">
        <dgm:presLayoutVars/>
      </dgm:prSet>
      <dgm:spPr/>
    </dgm:pt>
    <dgm:pt modelId="{EDC4E430-3AB9-4CF2-B3AC-3043F82B58E4}" type="pres">
      <dgm:prSet presAssocID="{6BA5477C-6133-4CF9-8E8D-2DA289690165}" presName="sibTrans" presStyleCnt="0"/>
      <dgm:spPr/>
    </dgm:pt>
    <dgm:pt modelId="{8A0FA8E6-3F3A-4818-AAAE-8274F1AA81B1}" type="pres">
      <dgm:prSet presAssocID="{4444BE13-2B6A-4FF3-AC17-22C42B819481}" presName="compNode" presStyleCnt="0"/>
      <dgm:spPr/>
    </dgm:pt>
    <dgm:pt modelId="{98A8A8BA-E30A-45D3-80BD-8392AD96A8BC}" type="pres">
      <dgm:prSet presAssocID="{4444BE13-2B6A-4FF3-AC17-22C42B81948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3E7E076C-7BDF-4D1C-9E90-6B593A800779}" type="pres">
      <dgm:prSet presAssocID="{4444BE13-2B6A-4FF3-AC17-22C42B819481}" presName="iconSpace" presStyleCnt="0"/>
      <dgm:spPr/>
    </dgm:pt>
    <dgm:pt modelId="{2A20CDE1-2690-429E-AE00-7737E8AB0810}" type="pres">
      <dgm:prSet presAssocID="{4444BE13-2B6A-4FF3-AC17-22C42B819481}" presName="parTx" presStyleLbl="revTx" presStyleIdx="2" presStyleCnt="6">
        <dgm:presLayoutVars>
          <dgm:chMax val="0"/>
          <dgm:chPref val="0"/>
        </dgm:presLayoutVars>
      </dgm:prSet>
      <dgm:spPr/>
    </dgm:pt>
    <dgm:pt modelId="{60458A51-58B6-4754-AF9E-593D24250041}" type="pres">
      <dgm:prSet presAssocID="{4444BE13-2B6A-4FF3-AC17-22C42B819481}" presName="txSpace" presStyleCnt="0"/>
      <dgm:spPr/>
    </dgm:pt>
    <dgm:pt modelId="{BB1CE10B-1802-4C86-B893-71D675580421}" type="pres">
      <dgm:prSet presAssocID="{4444BE13-2B6A-4FF3-AC17-22C42B819481}" presName="desTx" presStyleLbl="revTx" presStyleIdx="3" presStyleCnt="6">
        <dgm:presLayoutVars/>
      </dgm:prSet>
      <dgm:spPr/>
    </dgm:pt>
    <dgm:pt modelId="{A4BB8DC8-290B-44D3-B2DF-2B9B63F8325E}" type="pres">
      <dgm:prSet presAssocID="{12DA5AB7-79C3-48C8-BABE-A00F4667FF3A}" presName="sibTrans" presStyleCnt="0"/>
      <dgm:spPr/>
    </dgm:pt>
    <dgm:pt modelId="{99B917A0-ED80-43AC-B49D-8498D30170AE}" type="pres">
      <dgm:prSet presAssocID="{B3F97490-AF52-436E-87FB-A9742D6D65B3}" presName="compNode" presStyleCnt="0"/>
      <dgm:spPr/>
    </dgm:pt>
    <dgm:pt modelId="{396A9A5C-2312-4E2C-88A7-60B869509B44}" type="pres">
      <dgm:prSet presAssocID="{B3F97490-AF52-436E-87FB-A9742D6D65B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5B481988-DD4A-40BB-8F47-B137F4FC7A5C}" type="pres">
      <dgm:prSet presAssocID="{B3F97490-AF52-436E-87FB-A9742D6D65B3}" presName="iconSpace" presStyleCnt="0"/>
      <dgm:spPr/>
    </dgm:pt>
    <dgm:pt modelId="{1AD60AEA-BA3C-436D-B551-8376AD74C62B}" type="pres">
      <dgm:prSet presAssocID="{B3F97490-AF52-436E-87FB-A9742D6D65B3}" presName="parTx" presStyleLbl="revTx" presStyleIdx="4" presStyleCnt="6">
        <dgm:presLayoutVars>
          <dgm:chMax val="0"/>
          <dgm:chPref val="0"/>
        </dgm:presLayoutVars>
      </dgm:prSet>
      <dgm:spPr/>
    </dgm:pt>
    <dgm:pt modelId="{CBFB1DE4-60D8-4629-BEB7-966DC1B67548}" type="pres">
      <dgm:prSet presAssocID="{B3F97490-AF52-436E-87FB-A9742D6D65B3}" presName="txSpace" presStyleCnt="0"/>
      <dgm:spPr/>
    </dgm:pt>
    <dgm:pt modelId="{E36EB416-D071-4B93-B4B0-E3C12070DDEF}" type="pres">
      <dgm:prSet presAssocID="{B3F97490-AF52-436E-87FB-A9742D6D65B3}" presName="desTx" presStyleLbl="revTx" presStyleIdx="5" presStyleCnt="6">
        <dgm:presLayoutVars/>
      </dgm:prSet>
      <dgm:spPr/>
    </dgm:pt>
  </dgm:ptLst>
  <dgm:cxnLst>
    <dgm:cxn modelId="{BE08C500-28EB-46B9-BD08-F3C0810D1622}" srcId="{B7F45D4C-5A74-42B1-A1EF-B69677EA98AD}" destId="{28D9B403-3DFB-4668-A155-A6765FA551E8}" srcOrd="0" destOrd="0" parTransId="{9A9CFD1D-F8DB-43F4-8D5C-82D0529D0F18}" sibTransId="{6BA5477C-6133-4CF9-8E8D-2DA289690165}"/>
    <dgm:cxn modelId="{205BD300-2F8D-40F9-ACCF-C52F97363C6B}" type="presOf" srcId="{390A5645-A774-48BB-9C62-7FD336AD6371}" destId="{BB1CE10B-1802-4C86-B893-71D675580421}" srcOrd="0" destOrd="2" presId="urn:microsoft.com/office/officeart/2018/5/layout/CenteredIconLabelDescriptionList"/>
    <dgm:cxn modelId="{3817F300-E226-4799-A325-C8EFE2D84C95}" type="presOf" srcId="{E819E77B-C075-4AA0-BC47-D2E5DD7C0758}" destId="{BB1CE10B-1802-4C86-B893-71D675580421}" srcOrd="0" destOrd="0" presId="urn:microsoft.com/office/officeart/2018/5/layout/CenteredIconLabelDescriptionList"/>
    <dgm:cxn modelId="{CCD46101-1095-4DD4-A074-0AFAD5158231}" srcId="{B3F97490-AF52-436E-87FB-A9742D6D65B3}" destId="{5AA5DA7B-CC3A-4C88-89EE-C1C931C10B0D}" srcOrd="0" destOrd="0" parTransId="{308039CF-2564-4D8B-9F19-F67066613932}" sibTransId="{A3A52591-0474-408C-9918-8EB7316ABD9A}"/>
    <dgm:cxn modelId="{4285CF07-5AA5-4F39-8BEF-749652A9C706}" type="presOf" srcId="{B7F45D4C-5A74-42B1-A1EF-B69677EA98AD}" destId="{F9684005-2187-4DE9-8B1B-E05FA333F611}" srcOrd="0" destOrd="0" presId="urn:microsoft.com/office/officeart/2018/5/layout/CenteredIconLabelDescriptionList"/>
    <dgm:cxn modelId="{950EB013-C449-4C03-BA50-83146FF3DA0C}" srcId="{B3F97490-AF52-436E-87FB-A9742D6D65B3}" destId="{B92E5B8A-81ED-461D-9570-8993900D5893}" srcOrd="2" destOrd="0" parTransId="{3330CA5E-AA83-41F0-9578-E1AE612E364D}" sibTransId="{F256D355-9178-42EE-9176-E34BCCEA616F}"/>
    <dgm:cxn modelId="{39486B1D-9DAA-4CDE-B4EC-04B152EE8943}" srcId="{B3F97490-AF52-436E-87FB-A9742D6D65B3}" destId="{BB304889-9F56-48E7-906F-E4B6E5BD378F}" srcOrd="1" destOrd="0" parTransId="{7052A8ED-B309-4524-A6DF-2AFF4089BBBB}" sibTransId="{A3573133-B985-4475-B341-5D0231E611DC}"/>
    <dgm:cxn modelId="{897DCE3F-43F2-4458-BEB8-BB843767CD51}" type="presOf" srcId="{5D0BDD38-C92C-4427-B550-10729FEC66C4}" destId="{1840E6B1-EA07-4852-962D-7C60512DFFFB}" srcOrd="0" destOrd="1" presId="urn:microsoft.com/office/officeart/2018/5/layout/CenteredIconLabelDescriptionList"/>
    <dgm:cxn modelId="{32557141-5CB3-4CBE-B70A-E5943E5CE99C}" type="presOf" srcId="{BB304889-9F56-48E7-906F-E4B6E5BD378F}" destId="{E36EB416-D071-4B93-B4B0-E3C12070DDEF}" srcOrd="0" destOrd="1" presId="urn:microsoft.com/office/officeart/2018/5/layout/CenteredIconLabelDescriptionList"/>
    <dgm:cxn modelId="{320BCA6D-4556-4559-A552-A5281A7E605E}" srcId="{4444BE13-2B6A-4FF3-AC17-22C42B819481}" destId="{9F3C88BA-1F0F-41FF-8B0A-A399C69BCFE3}" srcOrd="1" destOrd="0" parTransId="{7DD26EB0-C2C4-4A17-B6B3-5C9AC3F662B8}" sibTransId="{688C6588-ACC8-412D-927E-CDF7E175AA3C}"/>
    <dgm:cxn modelId="{81C44952-FC29-4983-9D1A-10112BAE7001}" srcId="{28D9B403-3DFB-4668-A155-A6765FA551E8}" destId="{5D0BDD38-C92C-4427-B550-10729FEC66C4}" srcOrd="1" destOrd="0" parTransId="{B5C55B0D-4831-4E84-8DA3-A6ED40CFE8EA}" sibTransId="{964DE2D3-6AD4-48A6-AAC3-E791151D040A}"/>
    <dgm:cxn modelId="{1FA22A59-5CAD-4D98-B442-B5DE0608A585}" type="presOf" srcId="{7C12EC40-CDCA-43A7-8153-73F9D334FCF3}" destId="{1840E6B1-EA07-4852-962D-7C60512DFFFB}" srcOrd="0" destOrd="2" presId="urn:microsoft.com/office/officeart/2018/5/layout/CenteredIconLabelDescriptionList"/>
    <dgm:cxn modelId="{79EBA059-9889-4CB9-981D-D1E38381352C}" type="presOf" srcId="{B3F97490-AF52-436E-87FB-A9742D6D65B3}" destId="{1AD60AEA-BA3C-436D-B551-8376AD74C62B}" srcOrd="0" destOrd="0" presId="urn:microsoft.com/office/officeart/2018/5/layout/CenteredIconLabelDescriptionList"/>
    <dgm:cxn modelId="{61911A82-B16E-4573-8DB5-2EE45F74F3BA}" srcId="{B7F45D4C-5A74-42B1-A1EF-B69677EA98AD}" destId="{4444BE13-2B6A-4FF3-AC17-22C42B819481}" srcOrd="1" destOrd="0" parTransId="{9B6C18C8-F3CA-47E3-ABD2-80B78E13F950}" sibTransId="{12DA5AB7-79C3-48C8-BABE-A00F4667FF3A}"/>
    <dgm:cxn modelId="{C6FE7D83-37D9-412D-B46A-942E84841048}" srcId="{28D9B403-3DFB-4668-A155-A6765FA551E8}" destId="{7C12EC40-CDCA-43A7-8153-73F9D334FCF3}" srcOrd="2" destOrd="0" parTransId="{B3B14B6A-75DF-4E72-90B5-80EFD460EEE3}" sibTransId="{3448F355-5AA5-4DB6-BD04-CC395D5178E7}"/>
    <dgm:cxn modelId="{4900778D-BEFB-405B-9AEE-50F75555085D}" srcId="{B7F45D4C-5A74-42B1-A1EF-B69677EA98AD}" destId="{B3F97490-AF52-436E-87FB-A9742D6D65B3}" srcOrd="2" destOrd="0" parTransId="{3F35FFD1-237A-4050-BFFF-294377532903}" sibTransId="{37401D36-2EB6-47E6-8C29-2A59232F5EB1}"/>
    <dgm:cxn modelId="{A6E2179C-FC80-45E6-AC49-340E5E8828C8}" type="presOf" srcId="{5AA5DA7B-CC3A-4C88-89EE-C1C931C10B0D}" destId="{E36EB416-D071-4B93-B4B0-E3C12070DDEF}" srcOrd="0" destOrd="0" presId="urn:microsoft.com/office/officeart/2018/5/layout/CenteredIconLabelDescriptionList"/>
    <dgm:cxn modelId="{AE2484A6-DBB9-4CFD-897C-62F733F4B861}" srcId="{4444BE13-2B6A-4FF3-AC17-22C42B819481}" destId="{390A5645-A774-48BB-9C62-7FD336AD6371}" srcOrd="2" destOrd="0" parTransId="{0F496DA9-CACC-4187-8932-6EF346D052CB}" sibTransId="{85CB8A52-6E9E-4D34-9B6E-585594ACD95D}"/>
    <dgm:cxn modelId="{0E667CAC-343D-40ED-A365-E2722828C423}" srcId="{28D9B403-3DFB-4668-A155-A6765FA551E8}" destId="{15FFC490-BC1C-48F0-B2DF-9FA4CF705728}" srcOrd="0" destOrd="0" parTransId="{30A3424F-F100-4F43-B89C-6761B1873181}" sibTransId="{9D9FAC59-EFB8-440D-8569-DC53D6563351}"/>
    <dgm:cxn modelId="{11EBCEB6-CD34-4499-8835-357476933AA6}" type="presOf" srcId="{15FFC490-BC1C-48F0-B2DF-9FA4CF705728}" destId="{1840E6B1-EA07-4852-962D-7C60512DFFFB}" srcOrd="0" destOrd="0" presId="urn:microsoft.com/office/officeart/2018/5/layout/CenteredIconLabelDescriptionList"/>
    <dgm:cxn modelId="{92DC88B9-8794-4B01-A57A-801AF916373D}" srcId="{4444BE13-2B6A-4FF3-AC17-22C42B819481}" destId="{E819E77B-C075-4AA0-BC47-D2E5DD7C0758}" srcOrd="0" destOrd="0" parTransId="{B4DC2428-EE13-4584-A69F-12E673B21DA4}" sibTransId="{FFDA6B72-53AA-44C2-8FF5-CF7D95B62EA1}"/>
    <dgm:cxn modelId="{328199D7-B6D6-4260-BBE7-8E0558E9964A}" type="presOf" srcId="{28D9B403-3DFB-4668-A155-A6765FA551E8}" destId="{34239226-D96A-4BE8-BDCE-6D6CBC16B6D4}" srcOrd="0" destOrd="0" presId="urn:microsoft.com/office/officeart/2018/5/layout/CenteredIconLabelDescriptionList"/>
    <dgm:cxn modelId="{A12169E0-61FD-4D2B-8760-13102CAB22DB}" type="presOf" srcId="{9F3C88BA-1F0F-41FF-8B0A-A399C69BCFE3}" destId="{BB1CE10B-1802-4C86-B893-71D675580421}" srcOrd="0" destOrd="1" presId="urn:microsoft.com/office/officeart/2018/5/layout/CenteredIconLabelDescriptionList"/>
    <dgm:cxn modelId="{36BDD7E4-8E93-4C20-AE48-5B18CB2DD5E6}" type="presOf" srcId="{B92E5B8A-81ED-461D-9570-8993900D5893}" destId="{E36EB416-D071-4B93-B4B0-E3C12070DDEF}" srcOrd="0" destOrd="2" presId="urn:microsoft.com/office/officeart/2018/5/layout/CenteredIconLabelDescriptionList"/>
    <dgm:cxn modelId="{F4D27BF2-372F-408C-87C1-407171231426}" type="presOf" srcId="{4444BE13-2B6A-4FF3-AC17-22C42B819481}" destId="{2A20CDE1-2690-429E-AE00-7737E8AB0810}" srcOrd="0" destOrd="0" presId="urn:microsoft.com/office/officeart/2018/5/layout/CenteredIconLabelDescriptionList"/>
    <dgm:cxn modelId="{0EF81DFA-1D85-4664-8786-452885D7861A}" type="presParOf" srcId="{F9684005-2187-4DE9-8B1B-E05FA333F611}" destId="{81F8779E-9FC8-4268-B98B-61DA9FA0BE6D}" srcOrd="0" destOrd="0" presId="urn:microsoft.com/office/officeart/2018/5/layout/CenteredIconLabelDescriptionList"/>
    <dgm:cxn modelId="{2E63DDC3-459F-4D1B-9F5B-9C2E4F5ED8EB}" type="presParOf" srcId="{81F8779E-9FC8-4268-B98B-61DA9FA0BE6D}" destId="{00371AEA-CDDA-4F74-B825-1CCF8E1983C1}" srcOrd="0" destOrd="0" presId="urn:microsoft.com/office/officeart/2018/5/layout/CenteredIconLabelDescriptionList"/>
    <dgm:cxn modelId="{9CCEB9FC-6D75-4CA3-9A28-39A12E42EEF7}" type="presParOf" srcId="{81F8779E-9FC8-4268-B98B-61DA9FA0BE6D}" destId="{BED3451D-03DD-4615-B62D-E682B79FC97E}" srcOrd="1" destOrd="0" presId="urn:microsoft.com/office/officeart/2018/5/layout/CenteredIconLabelDescriptionList"/>
    <dgm:cxn modelId="{F4C4736F-E132-4262-A54C-EAE55C7FF06D}" type="presParOf" srcId="{81F8779E-9FC8-4268-B98B-61DA9FA0BE6D}" destId="{34239226-D96A-4BE8-BDCE-6D6CBC16B6D4}" srcOrd="2" destOrd="0" presId="urn:microsoft.com/office/officeart/2018/5/layout/CenteredIconLabelDescriptionList"/>
    <dgm:cxn modelId="{CF36262C-AF04-41D7-AE81-591528741335}" type="presParOf" srcId="{81F8779E-9FC8-4268-B98B-61DA9FA0BE6D}" destId="{446A657B-AC71-4049-BD15-3083ECBA26A1}" srcOrd="3" destOrd="0" presId="urn:microsoft.com/office/officeart/2018/5/layout/CenteredIconLabelDescriptionList"/>
    <dgm:cxn modelId="{A97B149E-85B4-47E4-B4AD-06B61BE3E856}" type="presParOf" srcId="{81F8779E-9FC8-4268-B98B-61DA9FA0BE6D}" destId="{1840E6B1-EA07-4852-962D-7C60512DFFFB}" srcOrd="4" destOrd="0" presId="urn:microsoft.com/office/officeart/2018/5/layout/CenteredIconLabelDescriptionList"/>
    <dgm:cxn modelId="{357D3E1F-C7C9-4C16-BC73-4C3ADF81BD98}" type="presParOf" srcId="{F9684005-2187-4DE9-8B1B-E05FA333F611}" destId="{EDC4E430-3AB9-4CF2-B3AC-3043F82B58E4}" srcOrd="1" destOrd="0" presId="urn:microsoft.com/office/officeart/2018/5/layout/CenteredIconLabelDescriptionList"/>
    <dgm:cxn modelId="{812F2162-B195-4D83-89DC-5123EF2197FB}" type="presParOf" srcId="{F9684005-2187-4DE9-8B1B-E05FA333F611}" destId="{8A0FA8E6-3F3A-4818-AAAE-8274F1AA81B1}" srcOrd="2" destOrd="0" presId="urn:microsoft.com/office/officeart/2018/5/layout/CenteredIconLabelDescriptionList"/>
    <dgm:cxn modelId="{C9F17ADD-829B-47F1-87A1-3B68D18897E9}" type="presParOf" srcId="{8A0FA8E6-3F3A-4818-AAAE-8274F1AA81B1}" destId="{98A8A8BA-E30A-45D3-80BD-8392AD96A8BC}" srcOrd="0" destOrd="0" presId="urn:microsoft.com/office/officeart/2018/5/layout/CenteredIconLabelDescriptionList"/>
    <dgm:cxn modelId="{8CC2EE6F-F189-4505-A724-F4BDB63E1C51}" type="presParOf" srcId="{8A0FA8E6-3F3A-4818-AAAE-8274F1AA81B1}" destId="{3E7E076C-7BDF-4D1C-9E90-6B593A800779}" srcOrd="1" destOrd="0" presId="urn:microsoft.com/office/officeart/2018/5/layout/CenteredIconLabelDescriptionList"/>
    <dgm:cxn modelId="{BF510B54-BFEE-4B68-AB2F-232DA1834307}" type="presParOf" srcId="{8A0FA8E6-3F3A-4818-AAAE-8274F1AA81B1}" destId="{2A20CDE1-2690-429E-AE00-7737E8AB0810}" srcOrd="2" destOrd="0" presId="urn:microsoft.com/office/officeart/2018/5/layout/CenteredIconLabelDescriptionList"/>
    <dgm:cxn modelId="{B626DDC6-2110-410B-BD0B-CEFE2323FED0}" type="presParOf" srcId="{8A0FA8E6-3F3A-4818-AAAE-8274F1AA81B1}" destId="{60458A51-58B6-4754-AF9E-593D24250041}" srcOrd="3" destOrd="0" presId="urn:microsoft.com/office/officeart/2018/5/layout/CenteredIconLabelDescriptionList"/>
    <dgm:cxn modelId="{06C01871-CEA3-4E98-9AC3-FC3AC696508B}" type="presParOf" srcId="{8A0FA8E6-3F3A-4818-AAAE-8274F1AA81B1}" destId="{BB1CE10B-1802-4C86-B893-71D675580421}" srcOrd="4" destOrd="0" presId="urn:microsoft.com/office/officeart/2018/5/layout/CenteredIconLabelDescriptionList"/>
    <dgm:cxn modelId="{7107F003-5383-4970-BE97-CCC848E1C0C3}" type="presParOf" srcId="{F9684005-2187-4DE9-8B1B-E05FA333F611}" destId="{A4BB8DC8-290B-44D3-B2DF-2B9B63F8325E}" srcOrd="3" destOrd="0" presId="urn:microsoft.com/office/officeart/2018/5/layout/CenteredIconLabelDescriptionList"/>
    <dgm:cxn modelId="{1911B96F-41CF-4419-B1AD-C88A1A726692}" type="presParOf" srcId="{F9684005-2187-4DE9-8B1B-E05FA333F611}" destId="{99B917A0-ED80-43AC-B49D-8498D30170AE}" srcOrd="4" destOrd="0" presId="urn:microsoft.com/office/officeart/2018/5/layout/CenteredIconLabelDescriptionList"/>
    <dgm:cxn modelId="{4C93BA0C-7EEC-4CC9-9407-C5B777D7077D}" type="presParOf" srcId="{99B917A0-ED80-43AC-B49D-8498D30170AE}" destId="{396A9A5C-2312-4E2C-88A7-60B869509B44}" srcOrd="0" destOrd="0" presId="urn:microsoft.com/office/officeart/2018/5/layout/CenteredIconLabelDescriptionList"/>
    <dgm:cxn modelId="{FCBC353E-82B0-4ACC-AD4F-A7449A584494}" type="presParOf" srcId="{99B917A0-ED80-43AC-B49D-8498D30170AE}" destId="{5B481988-DD4A-40BB-8F47-B137F4FC7A5C}" srcOrd="1" destOrd="0" presId="urn:microsoft.com/office/officeart/2018/5/layout/CenteredIconLabelDescriptionList"/>
    <dgm:cxn modelId="{32D11BE0-6D5C-47E8-9D7F-DBDB30A76246}" type="presParOf" srcId="{99B917A0-ED80-43AC-B49D-8498D30170AE}" destId="{1AD60AEA-BA3C-436D-B551-8376AD74C62B}" srcOrd="2" destOrd="0" presId="urn:microsoft.com/office/officeart/2018/5/layout/CenteredIconLabelDescriptionList"/>
    <dgm:cxn modelId="{12AFC975-A6DA-4FC8-B8E2-0245243D0F03}" type="presParOf" srcId="{99B917A0-ED80-43AC-B49D-8498D30170AE}" destId="{CBFB1DE4-60D8-4629-BEB7-966DC1B67548}" srcOrd="3" destOrd="0" presId="urn:microsoft.com/office/officeart/2018/5/layout/CenteredIconLabelDescriptionList"/>
    <dgm:cxn modelId="{F7437641-9440-4DBE-8034-AAD8F96519E5}" type="presParOf" srcId="{99B917A0-ED80-43AC-B49D-8498D30170AE}" destId="{E36EB416-D071-4B93-B4B0-E3C12070DDE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56621A-92F5-449E-83CC-523F30BE63C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21DA20E-A389-4EC7-BC0E-3DB1EFD6EC58}">
      <dgm:prSet/>
      <dgm:spPr/>
      <dgm:t>
        <a:bodyPr/>
        <a:lstStyle/>
        <a:p>
          <a:r>
            <a:rPr lang="en-US"/>
            <a:t>Normal</a:t>
          </a:r>
        </a:p>
      </dgm:t>
    </dgm:pt>
    <dgm:pt modelId="{89352281-B9AF-4567-BE75-09173635876F}" type="parTrans" cxnId="{7F5631BC-34B1-4E81-B7FA-053BE7133EFB}">
      <dgm:prSet/>
      <dgm:spPr/>
      <dgm:t>
        <a:bodyPr/>
        <a:lstStyle/>
        <a:p>
          <a:endParaRPr lang="en-US"/>
        </a:p>
      </dgm:t>
    </dgm:pt>
    <dgm:pt modelId="{0721DEAC-776C-4321-BC65-06ECC436B641}" type="sibTrans" cxnId="{7F5631BC-34B1-4E81-B7FA-053BE7133EFB}">
      <dgm:prSet/>
      <dgm:spPr/>
      <dgm:t>
        <a:bodyPr/>
        <a:lstStyle/>
        <a:p>
          <a:endParaRPr lang="en-US"/>
        </a:p>
      </dgm:t>
    </dgm:pt>
    <dgm:pt modelId="{F271DDAC-81B1-46F9-A6DD-1531E15DA940}">
      <dgm:prSet/>
      <dgm:spPr/>
      <dgm:t>
        <a:bodyPr/>
        <a:lstStyle/>
        <a:p>
          <a:r>
            <a:rPr lang="en-US"/>
            <a:t>Error</a:t>
          </a:r>
        </a:p>
      </dgm:t>
    </dgm:pt>
    <dgm:pt modelId="{2C6ED026-2D1C-4E93-AB6B-BF5B3EAD036A}" type="parTrans" cxnId="{890D8768-48C9-4989-A665-E8C9A06203D5}">
      <dgm:prSet/>
      <dgm:spPr/>
      <dgm:t>
        <a:bodyPr/>
        <a:lstStyle/>
        <a:p>
          <a:endParaRPr lang="en-US"/>
        </a:p>
      </dgm:t>
    </dgm:pt>
    <dgm:pt modelId="{130811B7-11CA-4DBA-A3EA-64BC039CE95F}" type="sibTrans" cxnId="{890D8768-48C9-4989-A665-E8C9A06203D5}">
      <dgm:prSet/>
      <dgm:spPr/>
      <dgm:t>
        <a:bodyPr/>
        <a:lstStyle/>
        <a:p>
          <a:endParaRPr lang="en-US"/>
        </a:p>
      </dgm:t>
    </dgm:pt>
    <dgm:pt modelId="{3BE09303-210E-4A7A-ACE3-0533F2E33198}">
      <dgm:prSet/>
      <dgm:spPr/>
      <dgm:t>
        <a:bodyPr/>
        <a:lstStyle/>
        <a:p>
          <a:r>
            <a:rPr lang="en-US"/>
            <a:t>Special point of variation</a:t>
          </a:r>
        </a:p>
      </dgm:t>
    </dgm:pt>
    <dgm:pt modelId="{E0364859-5CC9-4397-BB6D-0DC0F11359ED}" type="parTrans" cxnId="{649DBCF9-0375-46A0-9DD4-EFF56F0499AB}">
      <dgm:prSet/>
      <dgm:spPr/>
      <dgm:t>
        <a:bodyPr/>
        <a:lstStyle/>
        <a:p>
          <a:endParaRPr lang="en-US"/>
        </a:p>
      </dgm:t>
    </dgm:pt>
    <dgm:pt modelId="{1E4B628C-7797-478F-BA9D-EC11AE5CF904}" type="sibTrans" cxnId="{649DBCF9-0375-46A0-9DD4-EFF56F0499AB}">
      <dgm:prSet/>
      <dgm:spPr/>
      <dgm:t>
        <a:bodyPr/>
        <a:lstStyle/>
        <a:p>
          <a:endParaRPr lang="en-US"/>
        </a:p>
      </dgm:t>
    </dgm:pt>
    <dgm:pt modelId="{391D7CB8-15DF-4A7E-A64D-E9547FEDEF19}" type="pres">
      <dgm:prSet presAssocID="{E456621A-92F5-449E-83CC-523F30BE63C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B163F8C-67ED-427C-BFEB-243B49F01882}" type="pres">
      <dgm:prSet presAssocID="{A21DA20E-A389-4EC7-BC0E-3DB1EFD6EC58}" presName="hierRoot1" presStyleCnt="0"/>
      <dgm:spPr/>
    </dgm:pt>
    <dgm:pt modelId="{5C81474D-0E09-4E58-8AC0-7093873820E1}" type="pres">
      <dgm:prSet presAssocID="{A21DA20E-A389-4EC7-BC0E-3DB1EFD6EC58}" presName="composite" presStyleCnt="0"/>
      <dgm:spPr/>
    </dgm:pt>
    <dgm:pt modelId="{D4D6F112-DF62-4D2E-ACED-676F88C5CBA5}" type="pres">
      <dgm:prSet presAssocID="{A21DA20E-A389-4EC7-BC0E-3DB1EFD6EC58}" presName="background" presStyleLbl="node0" presStyleIdx="0" presStyleCnt="3"/>
      <dgm:spPr/>
    </dgm:pt>
    <dgm:pt modelId="{2FB0F468-0C0F-436D-916E-167346A6CDEE}" type="pres">
      <dgm:prSet presAssocID="{A21DA20E-A389-4EC7-BC0E-3DB1EFD6EC58}" presName="text" presStyleLbl="fgAcc0" presStyleIdx="0" presStyleCnt="3">
        <dgm:presLayoutVars>
          <dgm:chPref val="3"/>
        </dgm:presLayoutVars>
      </dgm:prSet>
      <dgm:spPr/>
    </dgm:pt>
    <dgm:pt modelId="{FB5CF2E7-3732-4570-A899-6361E3EF882D}" type="pres">
      <dgm:prSet presAssocID="{A21DA20E-A389-4EC7-BC0E-3DB1EFD6EC58}" presName="hierChild2" presStyleCnt="0"/>
      <dgm:spPr/>
    </dgm:pt>
    <dgm:pt modelId="{4A86B3D6-571A-4DEB-8F3F-213342C4DB31}" type="pres">
      <dgm:prSet presAssocID="{F271DDAC-81B1-46F9-A6DD-1531E15DA940}" presName="hierRoot1" presStyleCnt="0"/>
      <dgm:spPr/>
    </dgm:pt>
    <dgm:pt modelId="{29AAB671-22A7-4EAC-994A-F67C923C4233}" type="pres">
      <dgm:prSet presAssocID="{F271DDAC-81B1-46F9-A6DD-1531E15DA940}" presName="composite" presStyleCnt="0"/>
      <dgm:spPr/>
    </dgm:pt>
    <dgm:pt modelId="{1E99FD69-D664-49BD-AB8D-6E52D51F0734}" type="pres">
      <dgm:prSet presAssocID="{F271DDAC-81B1-46F9-A6DD-1531E15DA940}" presName="background" presStyleLbl="node0" presStyleIdx="1" presStyleCnt="3"/>
      <dgm:spPr/>
    </dgm:pt>
    <dgm:pt modelId="{01B746C2-3E2D-4580-AA63-B5808426EDDC}" type="pres">
      <dgm:prSet presAssocID="{F271DDAC-81B1-46F9-A6DD-1531E15DA940}" presName="text" presStyleLbl="fgAcc0" presStyleIdx="1" presStyleCnt="3">
        <dgm:presLayoutVars>
          <dgm:chPref val="3"/>
        </dgm:presLayoutVars>
      </dgm:prSet>
      <dgm:spPr/>
    </dgm:pt>
    <dgm:pt modelId="{3D20E1E0-118A-4074-B857-28D2E53CCF66}" type="pres">
      <dgm:prSet presAssocID="{F271DDAC-81B1-46F9-A6DD-1531E15DA940}" presName="hierChild2" presStyleCnt="0"/>
      <dgm:spPr/>
    </dgm:pt>
    <dgm:pt modelId="{D0846016-ED36-4995-86B1-2F862635DD74}" type="pres">
      <dgm:prSet presAssocID="{3BE09303-210E-4A7A-ACE3-0533F2E33198}" presName="hierRoot1" presStyleCnt="0"/>
      <dgm:spPr/>
    </dgm:pt>
    <dgm:pt modelId="{2AD36E5A-9F2B-4BAF-8CA7-85A11D641DA3}" type="pres">
      <dgm:prSet presAssocID="{3BE09303-210E-4A7A-ACE3-0533F2E33198}" presName="composite" presStyleCnt="0"/>
      <dgm:spPr/>
    </dgm:pt>
    <dgm:pt modelId="{AE7E53F0-DA26-4544-A5AB-658B1C2DE555}" type="pres">
      <dgm:prSet presAssocID="{3BE09303-210E-4A7A-ACE3-0533F2E33198}" presName="background" presStyleLbl="node0" presStyleIdx="2" presStyleCnt="3"/>
      <dgm:spPr/>
    </dgm:pt>
    <dgm:pt modelId="{9FEA0FC5-04FF-4A66-A4EC-B6824B4C2B2B}" type="pres">
      <dgm:prSet presAssocID="{3BE09303-210E-4A7A-ACE3-0533F2E33198}" presName="text" presStyleLbl="fgAcc0" presStyleIdx="2" presStyleCnt="3">
        <dgm:presLayoutVars>
          <dgm:chPref val="3"/>
        </dgm:presLayoutVars>
      </dgm:prSet>
      <dgm:spPr/>
    </dgm:pt>
    <dgm:pt modelId="{8F7ACD3C-407A-4BE6-877C-66CE339352F7}" type="pres">
      <dgm:prSet presAssocID="{3BE09303-210E-4A7A-ACE3-0533F2E33198}" presName="hierChild2" presStyleCnt="0"/>
      <dgm:spPr/>
    </dgm:pt>
  </dgm:ptLst>
  <dgm:cxnLst>
    <dgm:cxn modelId="{4AED721D-7CE9-4AFF-AE27-33A157AAEDF7}" type="presOf" srcId="{3BE09303-210E-4A7A-ACE3-0533F2E33198}" destId="{9FEA0FC5-04FF-4A66-A4EC-B6824B4C2B2B}" srcOrd="0" destOrd="0" presId="urn:microsoft.com/office/officeart/2005/8/layout/hierarchy1"/>
    <dgm:cxn modelId="{890D8768-48C9-4989-A665-E8C9A06203D5}" srcId="{E456621A-92F5-449E-83CC-523F30BE63C7}" destId="{F271DDAC-81B1-46F9-A6DD-1531E15DA940}" srcOrd="1" destOrd="0" parTransId="{2C6ED026-2D1C-4E93-AB6B-BF5B3EAD036A}" sibTransId="{130811B7-11CA-4DBA-A3EA-64BC039CE95F}"/>
    <dgm:cxn modelId="{3C31AB6C-D19E-4FBC-8BF8-FAE931B99BD0}" type="presOf" srcId="{F271DDAC-81B1-46F9-A6DD-1531E15DA940}" destId="{01B746C2-3E2D-4580-AA63-B5808426EDDC}" srcOrd="0" destOrd="0" presId="urn:microsoft.com/office/officeart/2005/8/layout/hierarchy1"/>
    <dgm:cxn modelId="{05EC5852-43A7-41A5-8A03-E45C114309B9}" type="presOf" srcId="{E456621A-92F5-449E-83CC-523F30BE63C7}" destId="{391D7CB8-15DF-4A7E-A64D-E9547FEDEF19}" srcOrd="0" destOrd="0" presId="urn:microsoft.com/office/officeart/2005/8/layout/hierarchy1"/>
    <dgm:cxn modelId="{DB359EAC-89C8-46B1-85A5-916B1DF330C8}" type="presOf" srcId="{A21DA20E-A389-4EC7-BC0E-3DB1EFD6EC58}" destId="{2FB0F468-0C0F-436D-916E-167346A6CDEE}" srcOrd="0" destOrd="0" presId="urn:microsoft.com/office/officeart/2005/8/layout/hierarchy1"/>
    <dgm:cxn modelId="{7F5631BC-34B1-4E81-B7FA-053BE7133EFB}" srcId="{E456621A-92F5-449E-83CC-523F30BE63C7}" destId="{A21DA20E-A389-4EC7-BC0E-3DB1EFD6EC58}" srcOrd="0" destOrd="0" parTransId="{89352281-B9AF-4567-BE75-09173635876F}" sibTransId="{0721DEAC-776C-4321-BC65-06ECC436B641}"/>
    <dgm:cxn modelId="{649DBCF9-0375-46A0-9DD4-EFF56F0499AB}" srcId="{E456621A-92F5-449E-83CC-523F30BE63C7}" destId="{3BE09303-210E-4A7A-ACE3-0533F2E33198}" srcOrd="2" destOrd="0" parTransId="{E0364859-5CC9-4397-BB6D-0DC0F11359ED}" sibTransId="{1E4B628C-7797-478F-BA9D-EC11AE5CF904}"/>
    <dgm:cxn modelId="{BB61433F-8BE9-4916-B8AD-A013D33D21C1}" type="presParOf" srcId="{391D7CB8-15DF-4A7E-A64D-E9547FEDEF19}" destId="{0B163F8C-67ED-427C-BFEB-243B49F01882}" srcOrd="0" destOrd="0" presId="urn:microsoft.com/office/officeart/2005/8/layout/hierarchy1"/>
    <dgm:cxn modelId="{7663860B-F0E4-4AAB-8E03-581EC70B217B}" type="presParOf" srcId="{0B163F8C-67ED-427C-BFEB-243B49F01882}" destId="{5C81474D-0E09-4E58-8AC0-7093873820E1}" srcOrd="0" destOrd="0" presId="urn:microsoft.com/office/officeart/2005/8/layout/hierarchy1"/>
    <dgm:cxn modelId="{282D3588-9AA4-4651-9364-4F737548F09B}" type="presParOf" srcId="{5C81474D-0E09-4E58-8AC0-7093873820E1}" destId="{D4D6F112-DF62-4D2E-ACED-676F88C5CBA5}" srcOrd="0" destOrd="0" presId="urn:microsoft.com/office/officeart/2005/8/layout/hierarchy1"/>
    <dgm:cxn modelId="{A048FD00-8416-496E-BEAB-BE065E0F04EB}" type="presParOf" srcId="{5C81474D-0E09-4E58-8AC0-7093873820E1}" destId="{2FB0F468-0C0F-436D-916E-167346A6CDEE}" srcOrd="1" destOrd="0" presId="urn:microsoft.com/office/officeart/2005/8/layout/hierarchy1"/>
    <dgm:cxn modelId="{97C4F267-F5F2-4D8C-8EEA-32340B464AE3}" type="presParOf" srcId="{0B163F8C-67ED-427C-BFEB-243B49F01882}" destId="{FB5CF2E7-3732-4570-A899-6361E3EF882D}" srcOrd="1" destOrd="0" presId="urn:microsoft.com/office/officeart/2005/8/layout/hierarchy1"/>
    <dgm:cxn modelId="{135B8BD5-F890-42B1-9592-D66E036BDD3C}" type="presParOf" srcId="{391D7CB8-15DF-4A7E-A64D-E9547FEDEF19}" destId="{4A86B3D6-571A-4DEB-8F3F-213342C4DB31}" srcOrd="1" destOrd="0" presId="urn:microsoft.com/office/officeart/2005/8/layout/hierarchy1"/>
    <dgm:cxn modelId="{9AADE6A3-5DEC-4352-B7BC-E575BC7EE53F}" type="presParOf" srcId="{4A86B3D6-571A-4DEB-8F3F-213342C4DB31}" destId="{29AAB671-22A7-4EAC-994A-F67C923C4233}" srcOrd="0" destOrd="0" presId="urn:microsoft.com/office/officeart/2005/8/layout/hierarchy1"/>
    <dgm:cxn modelId="{621F156C-0948-4E07-9D21-C5E0ABCF4170}" type="presParOf" srcId="{29AAB671-22A7-4EAC-994A-F67C923C4233}" destId="{1E99FD69-D664-49BD-AB8D-6E52D51F0734}" srcOrd="0" destOrd="0" presId="urn:microsoft.com/office/officeart/2005/8/layout/hierarchy1"/>
    <dgm:cxn modelId="{56905DF0-89F0-4E5A-AD8C-6D4527BA9E37}" type="presParOf" srcId="{29AAB671-22A7-4EAC-994A-F67C923C4233}" destId="{01B746C2-3E2D-4580-AA63-B5808426EDDC}" srcOrd="1" destOrd="0" presId="urn:microsoft.com/office/officeart/2005/8/layout/hierarchy1"/>
    <dgm:cxn modelId="{B7C5B831-6F27-4B5D-BC60-1E58FA7D3665}" type="presParOf" srcId="{4A86B3D6-571A-4DEB-8F3F-213342C4DB31}" destId="{3D20E1E0-118A-4074-B857-28D2E53CCF66}" srcOrd="1" destOrd="0" presId="urn:microsoft.com/office/officeart/2005/8/layout/hierarchy1"/>
    <dgm:cxn modelId="{FD23338C-77F2-40CC-BE91-5C5C71201BB8}" type="presParOf" srcId="{391D7CB8-15DF-4A7E-A64D-E9547FEDEF19}" destId="{D0846016-ED36-4995-86B1-2F862635DD74}" srcOrd="2" destOrd="0" presId="urn:microsoft.com/office/officeart/2005/8/layout/hierarchy1"/>
    <dgm:cxn modelId="{9302C46E-AF8A-47EE-8EAE-ABA0221AAAA3}" type="presParOf" srcId="{D0846016-ED36-4995-86B1-2F862635DD74}" destId="{2AD36E5A-9F2B-4BAF-8CA7-85A11D641DA3}" srcOrd="0" destOrd="0" presId="urn:microsoft.com/office/officeart/2005/8/layout/hierarchy1"/>
    <dgm:cxn modelId="{346FEBD4-1F91-4166-B3C3-487DB7ADC7DB}" type="presParOf" srcId="{2AD36E5A-9F2B-4BAF-8CA7-85A11D641DA3}" destId="{AE7E53F0-DA26-4544-A5AB-658B1C2DE555}" srcOrd="0" destOrd="0" presId="urn:microsoft.com/office/officeart/2005/8/layout/hierarchy1"/>
    <dgm:cxn modelId="{1CA408F3-04AA-4A0F-977F-4F72D381731F}" type="presParOf" srcId="{2AD36E5A-9F2B-4BAF-8CA7-85A11D641DA3}" destId="{9FEA0FC5-04FF-4A66-A4EC-B6824B4C2B2B}" srcOrd="1" destOrd="0" presId="urn:microsoft.com/office/officeart/2005/8/layout/hierarchy1"/>
    <dgm:cxn modelId="{E8C91FFB-56C7-42E5-B7C9-0FFBD9D3DAD2}" type="presParOf" srcId="{D0846016-ED36-4995-86B1-2F862635DD74}" destId="{8F7ACD3C-407A-4BE6-877C-66CE339352F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F62D62-2284-43B6-9150-FFBFC9AD037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705D386-DEB7-4459-A2D3-4D84985B2B14}">
      <dgm:prSet/>
      <dgm:spPr/>
      <dgm:t>
        <a:bodyPr/>
        <a:lstStyle/>
        <a:p>
          <a:pPr>
            <a:defRPr cap="all"/>
          </a:pPr>
          <a:r>
            <a:rPr lang="en-US"/>
            <a:t>Security</a:t>
          </a:r>
        </a:p>
      </dgm:t>
    </dgm:pt>
    <dgm:pt modelId="{B5A49939-1161-471B-8D16-CE16A31E82E1}" type="parTrans" cxnId="{92A15885-7EB7-4643-BC15-A09305B71EE0}">
      <dgm:prSet/>
      <dgm:spPr/>
      <dgm:t>
        <a:bodyPr/>
        <a:lstStyle/>
        <a:p>
          <a:endParaRPr lang="en-US"/>
        </a:p>
      </dgm:t>
    </dgm:pt>
    <dgm:pt modelId="{7B975365-7BEA-4DD8-8F4B-A7A4210DC5E1}" type="sibTrans" cxnId="{92A15885-7EB7-4643-BC15-A09305B71EE0}">
      <dgm:prSet/>
      <dgm:spPr/>
      <dgm:t>
        <a:bodyPr/>
        <a:lstStyle/>
        <a:p>
          <a:endParaRPr lang="en-US"/>
        </a:p>
      </dgm:t>
    </dgm:pt>
    <dgm:pt modelId="{4B492088-D7C3-4EDE-97E0-BE4560946735}">
      <dgm:prSet/>
      <dgm:spPr/>
      <dgm:t>
        <a:bodyPr/>
        <a:lstStyle/>
        <a:p>
          <a:pPr>
            <a:defRPr cap="all"/>
          </a:pPr>
          <a:r>
            <a:rPr lang="en-US"/>
            <a:t>Performance</a:t>
          </a:r>
        </a:p>
      </dgm:t>
    </dgm:pt>
    <dgm:pt modelId="{6A192127-FB61-4316-A2B1-C35A073D78FB}" type="parTrans" cxnId="{6F5A2F3B-3C17-44EE-BF72-DF809A6474B5}">
      <dgm:prSet/>
      <dgm:spPr/>
      <dgm:t>
        <a:bodyPr/>
        <a:lstStyle/>
        <a:p>
          <a:endParaRPr lang="en-US"/>
        </a:p>
      </dgm:t>
    </dgm:pt>
    <dgm:pt modelId="{66BAF583-BB3D-472E-ADD0-5519FC4B48F1}" type="sibTrans" cxnId="{6F5A2F3B-3C17-44EE-BF72-DF809A6474B5}">
      <dgm:prSet/>
      <dgm:spPr/>
      <dgm:t>
        <a:bodyPr/>
        <a:lstStyle/>
        <a:p>
          <a:endParaRPr lang="en-US"/>
        </a:p>
      </dgm:t>
    </dgm:pt>
    <dgm:pt modelId="{8D52F34F-D988-499F-84BC-B3C7A3C6B157}">
      <dgm:prSet/>
      <dgm:spPr/>
      <dgm:t>
        <a:bodyPr/>
        <a:lstStyle/>
        <a:p>
          <a:pPr>
            <a:defRPr cap="all"/>
          </a:pPr>
          <a:r>
            <a:rPr lang="en-US"/>
            <a:t>Reliability</a:t>
          </a:r>
        </a:p>
      </dgm:t>
    </dgm:pt>
    <dgm:pt modelId="{93A17291-D825-4FEC-9385-D8269CDDED30}" type="parTrans" cxnId="{A45DFE97-871A-431B-A54E-88E95CA76AC9}">
      <dgm:prSet/>
      <dgm:spPr/>
      <dgm:t>
        <a:bodyPr/>
        <a:lstStyle/>
        <a:p>
          <a:endParaRPr lang="en-US"/>
        </a:p>
      </dgm:t>
    </dgm:pt>
    <dgm:pt modelId="{5B529752-D20A-4928-8DB5-59CB951775EE}" type="sibTrans" cxnId="{A45DFE97-871A-431B-A54E-88E95CA76AC9}">
      <dgm:prSet/>
      <dgm:spPr/>
      <dgm:t>
        <a:bodyPr/>
        <a:lstStyle/>
        <a:p>
          <a:endParaRPr lang="en-US"/>
        </a:p>
      </dgm:t>
    </dgm:pt>
    <dgm:pt modelId="{77FC2112-C8D0-4DCA-83C9-3EF052D2F174}">
      <dgm:prSet/>
      <dgm:spPr/>
      <dgm:t>
        <a:bodyPr/>
        <a:lstStyle/>
        <a:p>
          <a:pPr>
            <a:defRPr cap="all"/>
          </a:pPr>
          <a:r>
            <a:rPr lang="en-US"/>
            <a:t>Availability</a:t>
          </a:r>
        </a:p>
      </dgm:t>
    </dgm:pt>
    <dgm:pt modelId="{493486D9-0C9F-4ACF-80F2-91EBE4C791CF}" type="parTrans" cxnId="{EA84CB44-F05D-4F3C-89A8-0A14C8DBC198}">
      <dgm:prSet/>
      <dgm:spPr/>
      <dgm:t>
        <a:bodyPr/>
        <a:lstStyle/>
        <a:p>
          <a:endParaRPr lang="en-US"/>
        </a:p>
      </dgm:t>
    </dgm:pt>
    <dgm:pt modelId="{FB00AF8F-F838-4A9D-A2F0-47F2A582B9F5}" type="sibTrans" cxnId="{EA84CB44-F05D-4F3C-89A8-0A14C8DBC198}">
      <dgm:prSet/>
      <dgm:spPr/>
      <dgm:t>
        <a:bodyPr/>
        <a:lstStyle/>
        <a:p>
          <a:endParaRPr lang="en-US"/>
        </a:p>
      </dgm:t>
    </dgm:pt>
    <dgm:pt modelId="{E4C1DD99-2B70-4908-9AAE-E3600396F7D8}">
      <dgm:prSet/>
      <dgm:spPr/>
      <dgm:t>
        <a:bodyPr/>
        <a:lstStyle/>
        <a:p>
          <a:pPr>
            <a:defRPr cap="all"/>
          </a:pPr>
          <a:r>
            <a:rPr lang="en-US"/>
            <a:t>Scalability</a:t>
          </a:r>
        </a:p>
      </dgm:t>
    </dgm:pt>
    <dgm:pt modelId="{396E2028-AD38-4A53-BC23-44F53642802F}" type="parTrans" cxnId="{73297FE0-9AA8-4AC1-A480-2FBFC1604BE1}">
      <dgm:prSet/>
      <dgm:spPr/>
      <dgm:t>
        <a:bodyPr/>
        <a:lstStyle/>
        <a:p>
          <a:endParaRPr lang="en-US"/>
        </a:p>
      </dgm:t>
    </dgm:pt>
    <dgm:pt modelId="{E05F42F3-E593-4787-975B-64E1A7775D12}" type="sibTrans" cxnId="{73297FE0-9AA8-4AC1-A480-2FBFC1604BE1}">
      <dgm:prSet/>
      <dgm:spPr/>
      <dgm:t>
        <a:bodyPr/>
        <a:lstStyle/>
        <a:p>
          <a:endParaRPr lang="en-US"/>
        </a:p>
      </dgm:t>
    </dgm:pt>
    <dgm:pt modelId="{5B356855-1202-41D1-B7E5-12FE625CF573}" type="pres">
      <dgm:prSet presAssocID="{68F62D62-2284-43B6-9150-FFBFC9AD0375}" presName="root" presStyleCnt="0">
        <dgm:presLayoutVars>
          <dgm:dir/>
          <dgm:resizeHandles val="exact"/>
        </dgm:presLayoutVars>
      </dgm:prSet>
      <dgm:spPr/>
    </dgm:pt>
    <dgm:pt modelId="{453F6AE6-889B-4C27-A3CF-6800C8C9CB27}" type="pres">
      <dgm:prSet presAssocID="{4705D386-DEB7-4459-A2D3-4D84985B2B14}" presName="compNode" presStyleCnt="0"/>
      <dgm:spPr/>
    </dgm:pt>
    <dgm:pt modelId="{34271EC3-951D-4A39-9E7E-67C353CEE37B}" type="pres">
      <dgm:prSet presAssocID="{4705D386-DEB7-4459-A2D3-4D84985B2B14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681FB25-5406-4152-A69B-03DAC1D0EF39}" type="pres">
      <dgm:prSet presAssocID="{4705D386-DEB7-4459-A2D3-4D84985B2B1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53ACC172-7E9C-40D4-8EFC-B9A7E555473F}" type="pres">
      <dgm:prSet presAssocID="{4705D386-DEB7-4459-A2D3-4D84985B2B14}" presName="spaceRect" presStyleCnt="0"/>
      <dgm:spPr/>
    </dgm:pt>
    <dgm:pt modelId="{20430650-3541-4020-A814-DE84AD9542A2}" type="pres">
      <dgm:prSet presAssocID="{4705D386-DEB7-4459-A2D3-4D84985B2B14}" presName="textRect" presStyleLbl="revTx" presStyleIdx="0" presStyleCnt="5">
        <dgm:presLayoutVars>
          <dgm:chMax val="1"/>
          <dgm:chPref val="1"/>
        </dgm:presLayoutVars>
      </dgm:prSet>
      <dgm:spPr/>
    </dgm:pt>
    <dgm:pt modelId="{8032328C-1B70-4F8E-B717-579174B01A14}" type="pres">
      <dgm:prSet presAssocID="{7B975365-7BEA-4DD8-8F4B-A7A4210DC5E1}" presName="sibTrans" presStyleCnt="0"/>
      <dgm:spPr/>
    </dgm:pt>
    <dgm:pt modelId="{A10EA636-151C-485B-9D26-6ED646EA9EB4}" type="pres">
      <dgm:prSet presAssocID="{4B492088-D7C3-4EDE-97E0-BE4560946735}" presName="compNode" presStyleCnt="0"/>
      <dgm:spPr/>
    </dgm:pt>
    <dgm:pt modelId="{9033E2E4-81F8-4D10-9450-4C3E816FF937}" type="pres">
      <dgm:prSet presAssocID="{4B492088-D7C3-4EDE-97E0-BE4560946735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3C10621-D4D1-4304-B61E-A01194BBC830}" type="pres">
      <dgm:prSet presAssocID="{4B492088-D7C3-4EDE-97E0-BE456094673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E3613419-699C-4440-8F65-ED41F106F486}" type="pres">
      <dgm:prSet presAssocID="{4B492088-D7C3-4EDE-97E0-BE4560946735}" presName="spaceRect" presStyleCnt="0"/>
      <dgm:spPr/>
    </dgm:pt>
    <dgm:pt modelId="{79BED956-8D72-43C5-9226-A9F3642F88DD}" type="pres">
      <dgm:prSet presAssocID="{4B492088-D7C3-4EDE-97E0-BE4560946735}" presName="textRect" presStyleLbl="revTx" presStyleIdx="1" presStyleCnt="5">
        <dgm:presLayoutVars>
          <dgm:chMax val="1"/>
          <dgm:chPref val="1"/>
        </dgm:presLayoutVars>
      </dgm:prSet>
      <dgm:spPr/>
    </dgm:pt>
    <dgm:pt modelId="{3EB56A50-D141-443A-9488-18F2E5D79E02}" type="pres">
      <dgm:prSet presAssocID="{66BAF583-BB3D-472E-ADD0-5519FC4B48F1}" presName="sibTrans" presStyleCnt="0"/>
      <dgm:spPr/>
    </dgm:pt>
    <dgm:pt modelId="{EF664BAB-A910-431F-9E37-5A385C2F25E6}" type="pres">
      <dgm:prSet presAssocID="{8D52F34F-D988-499F-84BC-B3C7A3C6B157}" presName="compNode" presStyleCnt="0"/>
      <dgm:spPr/>
    </dgm:pt>
    <dgm:pt modelId="{B5CF881A-B550-40C9-8EE9-75D45F81ADA8}" type="pres">
      <dgm:prSet presAssocID="{8D52F34F-D988-499F-84BC-B3C7A3C6B157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5F8875D-CF9C-49EA-B5B0-6D8A5BC2EC20}" type="pres">
      <dgm:prSet presAssocID="{8D52F34F-D988-499F-84BC-B3C7A3C6B15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C4BE6BF-296D-4658-8577-2583C76E11DA}" type="pres">
      <dgm:prSet presAssocID="{8D52F34F-D988-499F-84BC-B3C7A3C6B157}" presName="spaceRect" presStyleCnt="0"/>
      <dgm:spPr/>
    </dgm:pt>
    <dgm:pt modelId="{12B8D10A-C718-4394-9E3F-424E0E608992}" type="pres">
      <dgm:prSet presAssocID="{8D52F34F-D988-499F-84BC-B3C7A3C6B157}" presName="textRect" presStyleLbl="revTx" presStyleIdx="2" presStyleCnt="5">
        <dgm:presLayoutVars>
          <dgm:chMax val="1"/>
          <dgm:chPref val="1"/>
        </dgm:presLayoutVars>
      </dgm:prSet>
      <dgm:spPr/>
    </dgm:pt>
    <dgm:pt modelId="{2896EA8E-C3CC-4923-90F9-F900017FEF56}" type="pres">
      <dgm:prSet presAssocID="{5B529752-D20A-4928-8DB5-59CB951775EE}" presName="sibTrans" presStyleCnt="0"/>
      <dgm:spPr/>
    </dgm:pt>
    <dgm:pt modelId="{2AC768EA-1EB9-4E60-AF9D-C50023D89E19}" type="pres">
      <dgm:prSet presAssocID="{77FC2112-C8D0-4DCA-83C9-3EF052D2F174}" presName="compNode" presStyleCnt="0"/>
      <dgm:spPr/>
    </dgm:pt>
    <dgm:pt modelId="{85F14407-B858-403C-AE34-109E620DE788}" type="pres">
      <dgm:prSet presAssocID="{77FC2112-C8D0-4DCA-83C9-3EF052D2F174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70FD00B-CA2A-4872-A9D1-CC224361655D}" type="pres">
      <dgm:prSet presAssocID="{77FC2112-C8D0-4DCA-83C9-3EF052D2F17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555F562F-ADA4-43F1-9CAD-2145CF403E96}" type="pres">
      <dgm:prSet presAssocID="{77FC2112-C8D0-4DCA-83C9-3EF052D2F174}" presName="spaceRect" presStyleCnt="0"/>
      <dgm:spPr/>
    </dgm:pt>
    <dgm:pt modelId="{C53B9531-0141-4BE6-AC5F-0664F6433BDC}" type="pres">
      <dgm:prSet presAssocID="{77FC2112-C8D0-4DCA-83C9-3EF052D2F174}" presName="textRect" presStyleLbl="revTx" presStyleIdx="3" presStyleCnt="5">
        <dgm:presLayoutVars>
          <dgm:chMax val="1"/>
          <dgm:chPref val="1"/>
        </dgm:presLayoutVars>
      </dgm:prSet>
      <dgm:spPr/>
    </dgm:pt>
    <dgm:pt modelId="{A550FD25-536A-43FF-866D-04F0F35F17F0}" type="pres">
      <dgm:prSet presAssocID="{FB00AF8F-F838-4A9D-A2F0-47F2A582B9F5}" presName="sibTrans" presStyleCnt="0"/>
      <dgm:spPr/>
    </dgm:pt>
    <dgm:pt modelId="{79887F4A-A75A-4F66-B3A6-2891BD3A5B82}" type="pres">
      <dgm:prSet presAssocID="{E4C1DD99-2B70-4908-9AAE-E3600396F7D8}" presName="compNode" presStyleCnt="0"/>
      <dgm:spPr/>
    </dgm:pt>
    <dgm:pt modelId="{AB2A2773-0938-492F-9A80-95585164C236}" type="pres">
      <dgm:prSet presAssocID="{E4C1DD99-2B70-4908-9AAE-E3600396F7D8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337FD84-327B-4F35-AAC3-08741708CB3E}" type="pres">
      <dgm:prSet presAssocID="{E4C1DD99-2B70-4908-9AAE-E3600396F7D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67E6A1F-0F0E-4329-B937-37D6D6E34233}" type="pres">
      <dgm:prSet presAssocID="{E4C1DD99-2B70-4908-9AAE-E3600396F7D8}" presName="spaceRect" presStyleCnt="0"/>
      <dgm:spPr/>
    </dgm:pt>
    <dgm:pt modelId="{167296BD-9CC6-4AA6-82AD-FEF985811A94}" type="pres">
      <dgm:prSet presAssocID="{E4C1DD99-2B70-4908-9AAE-E3600396F7D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4432B0F-07A0-405F-ABA6-64021FB93622}" type="presOf" srcId="{8D52F34F-D988-499F-84BC-B3C7A3C6B157}" destId="{12B8D10A-C718-4394-9E3F-424E0E608992}" srcOrd="0" destOrd="0" presId="urn:microsoft.com/office/officeart/2018/5/layout/IconLeafLabelList"/>
    <dgm:cxn modelId="{58F79320-82C8-45CB-B1A8-C147AF1B8262}" type="presOf" srcId="{68F62D62-2284-43B6-9150-FFBFC9AD0375}" destId="{5B356855-1202-41D1-B7E5-12FE625CF573}" srcOrd="0" destOrd="0" presId="urn:microsoft.com/office/officeart/2018/5/layout/IconLeafLabelList"/>
    <dgm:cxn modelId="{6F5A2F3B-3C17-44EE-BF72-DF809A6474B5}" srcId="{68F62D62-2284-43B6-9150-FFBFC9AD0375}" destId="{4B492088-D7C3-4EDE-97E0-BE4560946735}" srcOrd="1" destOrd="0" parTransId="{6A192127-FB61-4316-A2B1-C35A073D78FB}" sibTransId="{66BAF583-BB3D-472E-ADD0-5519FC4B48F1}"/>
    <dgm:cxn modelId="{EA84CB44-F05D-4F3C-89A8-0A14C8DBC198}" srcId="{68F62D62-2284-43B6-9150-FFBFC9AD0375}" destId="{77FC2112-C8D0-4DCA-83C9-3EF052D2F174}" srcOrd="3" destOrd="0" parTransId="{493486D9-0C9F-4ACF-80F2-91EBE4C791CF}" sibTransId="{FB00AF8F-F838-4A9D-A2F0-47F2A582B9F5}"/>
    <dgm:cxn modelId="{3CCDD66C-02C8-4A05-BF4F-FA4B47C13792}" type="presOf" srcId="{E4C1DD99-2B70-4908-9AAE-E3600396F7D8}" destId="{167296BD-9CC6-4AA6-82AD-FEF985811A94}" srcOrd="0" destOrd="0" presId="urn:microsoft.com/office/officeart/2018/5/layout/IconLeafLabelList"/>
    <dgm:cxn modelId="{92A15885-7EB7-4643-BC15-A09305B71EE0}" srcId="{68F62D62-2284-43B6-9150-FFBFC9AD0375}" destId="{4705D386-DEB7-4459-A2D3-4D84985B2B14}" srcOrd="0" destOrd="0" parTransId="{B5A49939-1161-471B-8D16-CE16A31E82E1}" sibTransId="{7B975365-7BEA-4DD8-8F4B-A7A4210DC5E1}"/>
    <dgm:cxn modelId="{ECF86990-30B1-4368-84AD-F54BFACAD71A}" type="presOf" srcId="{77FC2112-C8D0-4DCA-83C9-3EF052D2F174}" destId="{C53B9531-0141-4BE6-AC5F-0664F6433BDC}" srcOrd="0" destOrd="0" presId="urn:microsoft.com/office/officeart/2018/5/layout/IconLeafLabelList"/>
    <dgm:cxn modelId="{A45DFE97-871A-431B-A54E-88E95CA76AC9}" srcId="{68F62D62-2284-43B6-9150-FFBFC9AD0375}" destId="{8D52F34F-D988-499F-84BC-B3C7A3C6B157}" srcOrd="2" destOrd="0" parTransId="{93A17291-D825-4FEC-9385-D8269CDDED30}" sibTransId="{5B529752-D20A-4928-8DB5-59CB951775EE}"/>
    <dgm:cxn modelId="{C0F829A3-7663-4338-915C-69F494D7106A}" type="presOf" srcId="{4705D386-DEB7-4459-A2D3-4D84985B2B14}" destId="{20430650-3541-4020-A814-DE84AD9542A2}" srcOrd="0" destOrd="0" presId="urn:microsoft.com/office/officeart/2018/5/layout/IconLeafLabelList"/>
    <dgm:cxn modelId="{CD8465BA-FBE8-4EFD-94DA-A5B582DFDD4A}" type="presOf" srcId="{4B492088-D7C3-4EDE-97E0-BE4560946735}" destId="{79BED956-8D72-43C5-9226-A9F3642F88DD}" srcOrd="0" destOrd="0" presId="urn:microsoft.com/office/officeart/2018/5/layout/IconLeafLabelList"/>
    <dgm:cxn modelId="{73297FE0-9AA8-4AC1-A480-2FBFC1604BE1}" srcId="{68F62D62-2284-43B6-9150-FFBFC9AD0375}" destId="{E4C1DD99-2B70-4908-9AAE-E3600396F7D8}" srcOrd="4" destOrd="0" parTransId="{396E2028-AD38-4A53-BC23-44F53642802F}" sibTransId="{E05F42F3-E593-4787-975B-64E1A7775D12}"/>
    <dgm:cxn modelId="{279CCF6B-9618-4190-BA86-E64E88053C7C}" type="presParOf" srcId="{5B356855-1202-41D1-B7E5-12FE625CF573}" destId="{453F6AE6-889B-4C27-A3CF-6800C8C9CB27}" srcOrd="0" destOrd="0" presId="urn:microsoft.com/office/officeart/2018/5/layout/IconLeafLabelList"/>
    <dgm:cxn modelId="{4C410AA9-10E4-4208-9AE9-51C3614A3292}" type="presParOf" srcId="{453F6AE6-889B-4C27-A3CF-6800C8C9CB27}" destId="{34271EC3-951D-4A39-9E7E-67C353CEE37B}" srcOrd="0" destOrd="0" presId="urn:microsoft.com/office/officeart/2018/5/layout/IconLeafLabelList"/>
    <dgm:cxn modelId="{3BBDF9B4-6FD2-40E5-B082-4779D2F894E9}" type="presParOf" srcId="{453F6AE6-889B-4C27-A3CF-6800C8C9CB27}" destId="{6681FB25-5406-4152-A69B-03DAC1D0EF39}" srcOrd="1" destOrd="0" presId="urn:microsoft.com/office/officeart/2018/5/layout/IconLeafLabelList"/>
    <dgm:cxn modelId="{B69E713D-3510-46B8-86A8-FD03DD11BB08}" type="presParOf" srcId="{453F6AE6-889B-4C27-A3CF-6800C8C9CB27}" destId="{53ACC172-7E9C-40D4-8EFC-B9A7E555473F}" srcOrd="2" destOrd="0" presId="urn:microsoft.com/office/officeart/2018/5/layout/IconLeafLabelList"/>
    <dgm:cxn modelId="{1D07C985-28ED-41C3-8268-69F48ADBFCDA}" type="presParOf" srcId="{453F6AE6-889B-4C27-A3CF-6800C8C9CB27}" destId="{20430650-3541-4020-A814-DE84AD9542A2}" srcOrd="3" destOrd="0" presId="urn:microsoft.com/office/officeart/2018/5/layout/IconLeafLabelList"/>
    <dgm:cxn modelId="{A9BB559D-1642-442C-9B5B-85117B43137B}" type="presParOf" srcId="{5B356855-1202-41D1-B7E5-12FE625CF573}" destId="{8032328C-1B70-4F8E-B717-579174B01A14}" srcOrd="1" destOrd="0" presId="urn:microsoft.com/office/officeart/2018/5/layout/IconLeafLabelList"/>
    <dgm:cxn modelId="{BF227529-21D6-4C43-9797-C33DEC709211}" type="presParOf" srcId="{5B356855-1202-41D1-B7E5-12FE625CF573}" destId="{A10EA636-151C-485B-9D26-6ED646EA9EB4}" srcOrd="2" destOrd="0" presId="urn:microsoft.com/office/officeart/2018/5/layout/IconLeafLabelList"/>
    <dgm:cxn modelId="{92E93553-3443-4BD9-8EF6-0AC6EBFB8851}" type="presParOf" srcId="{A10EA636-151C-485B-9D26-6ED646EA9EB4}" destId="{9033E2E4-81F8-4D10-9450-4C3E816FF937}" srcOrd="0" destOrd="0" presId="urn:microsoft.com/office/officeart/2018/5/layout/IconLeafLabelList"/>
    <dgm:cxn modelId="{A1E37EC9-55A4-433D-B734-A494D17B20EB}" type="presParOf" srcId="{A10EA636-151C-485B-9D26-6ED646EA9EB4}" destId="{33C10621-D4D1-4304-B61E-A01194BBC830}" srcOrd="1" destOrd="0" presId="urn:microsoft.com/office/officeart/2018/5/layout/IconLeafLabelList"/>
    <dgm:cxn modelId="{C95C89EA-5244-4507-94B1-3CA1C63D3521}" type="presParOf" srcId="{A10EA636-151C-485B-9D26-6ED646EA9EB4}" destId="{E3613419-699C-4440-8F65-ED41F106F486}" srcOrd="2" destOrd="0" presId="urn:microsoft.com/office/officeart/2018/5/layout/IconLeafLabelList"/>
    <dgm:cxn modelId="{3D76D861-7391-4C59-9A84-B4E0F95B41B0}" type="presParOf" srcId="{A10EA636-151C-485B-9D26-6ED646EA9EB4}" destId="{79BED956-8D72-43C5-9226-A9F3642F88DD}" srcOrd="3" destOrd="0" presId="urn:microsoft.com/office/officeart/2018/5/layout/IconLeafLabelList"/>
    <dgm:cxn modelId="{8225A2C9-1615-48BF-AFB9-7AD8D1520460}" type="presParOf" srcId="{5B356855-1202-41D1-B7E5-12FE625CF573}" destId="{3EB56A50-D141-443A-9488-18F2E5D79E02}" srcOrd="3" destOrd="0" presId="urn:microsoft.com/office/officeart/2018/5/layout/IconLeafLabelList"/>
    <dgm:cxn modelId="{226DD75B-ABAE-4D98-83D2-161E2A01ED45}" type="presParOf" srcId="{5B356855-1202-41D1-B7E5-12FE625CF573}" destId="{EF664BAB-A910-431F-9E37-5A385C2F25E6}" srcOrd="4" destOrd="0" presId="urn:microsoft.com/office/officeart/2018/5/layout/IconLeafLabelList"/>
    <dgm:cxn modelId="{24788B42-9C67-4C1B-A160-DB41B920CC51}" type="presParOf" srcId="{EF664BAB-A910-431F-9E37-5A385C2F25E6}" destId="{B5CF881A-B550-40C9-8EE9-75D45F81ADA8}" srcOrd="0" destOrd="0" presId="urn:microsoft.com/office/officeart/2018/5/layout/IconLeafLabelList"/>
    <dgm:cxn modelId="{5863F01C-8A59-4466-915D-829B133F0AE2}" type="presParOf" srcId="{EF664BAB-A910-431F-9E37-5A385C2F25E6}" destId="{95F8875D-CF9C-49EA-B5B0-6D8A5BC2EC20}" srcOrd="1" destOrd="0" presId="urn:microsoft.com/office/officeart/2018/5/layout/IconLeafLabelList"/>
    <dgm:cxn modelId="{5EB08415-2163-4E30-AC07-481D611270D8}" type="presParOf" srcId="{EF664BAB-A910-431F-9E37-5A385C2F25E6}" destId="{DC4BE6BF-296D-4658-8577-2583C76E11DA}" srcOrd="2" destOrd="0" presId="urn:microsoft.com/office/officeart/2018/5/layout/IconLeafLabelList"/>
    <dgm:cxn modelId="{DC016A7A-7087-4645-AEA9-ED0D8DB6620F}" type="presParOf" srcId="{EF664BAB-A910-431F-9E37-5A385C2F25E6}" destId="{12B8D10A-C718-4394-9E3F-424E0E608992}" srcOrd="3" destOrd="0" presId="urn:microsoft.com/office/officeart/2018/5/layout/IconLeafLabelList"/>
    <dgm:cxn modelId="{9BEBCE84-2612-409E-9120-810A6D5B2A71}" type="presParOf" srcId="{5B356855-1202-41D1-B7E5-12FE625CF573}" destId="{2896EA8E-C3CC-4923-90F9-F900017FEF56}" srcOrd="5" destOrd="0" presId="urn:microsoft.com/office/officeart/2018/5/layout/IconLeafLabelList"/>
    <dgm:cxn modelId="{DD4A4995-15F7-46FE-A74B-4742999CAC4D}" type="presParOf" srcId="{5B356855-1202-41D1-B7E5-12FE625CF573}" destId="{2AC768EA-1EB9-4E60-AF9D-C50023D89E19}" srcOrd="6" destOrd="0" presId="urn:microsoft.com/office/officeart/2018/5/layout/IconLeafLabelList"/>
    <dgm:cxn modelId="{3036D075-6614-49DC-8375-68EA1E5197A3}" type="presParOf" srcId="{2AC768EA-1EB9-4E60-AF9D-C50023D89E19}" destId="{85F14407-B858-403C-AE34-109E620DE788}" srcOrd="0" destOrd="0" presId="urn:microsoft.com/office/officeart/2018/5/layout/IconLeafLabelList"/>
    <dgm:cxn modelId="{EB97A999-06AA-4A70-8663-7B8CE419BED1}" type="presParOf" srcId="{2AC768EA-1EB9-4E60-AF9D-C50023D89E19}" destId="{E70FD00B-CA2A-4872-A9D1-CC224361655D}" srcOrd="1" destOrd="0" presId="urn:microsoft.com/office/officeart/2018/5/layout/IconLeafLabelList"/>
    <dgm:cxn modelId="{D220775E-E432-4443-A5F4-878A17AFA57F}" type="presParOf" srcId="{2AC768EA-1EB9-4E60-AF9D-C50023D89E19}" destId="{555F562F-ADA4-43F1-9CAD-2145CF403E96}" srcOrd="2" destOrd="0" presId="urn:microsoft.com/office/officeart/2018/5/layout/IconLeafLabelList"/>
    <dgm:cxn modelId="{D17FC49D-6C34-4D64-89FC-B9218C59190E}" type="presParOf" srcId="{2AC768EA-1EB9-4E60-AF9D-C50023D89E19}" destId="{C53B9531-0141-4BE6-AC5F-0664F6433BDC}" srcOrd="3" destOrd="0" presId="urn:microsoft.com/office/officeart/2018/5/layout/IconLeafLabelList"/>
    <dgm:cxn modelId="{754D6E6D-97C3-45B1-85A6-5E3BCC446EA7}" type="presParOf" srcId="{5B356855-1202-41D1-B7E5-12FE625CF573}" destId="{A550FD25-536A-43FF-866D-04F0F35F17F0}" srcOrd="7" destOrd="0" presId="urn:microsoft.com/office/officeart/2018/5/layout/IconLeafLabelList"/>
    <dgm:cxn modelId="{975C07D2-7AF2-4409-8FE9-D0693B0EFC70}" type="presParOf" srcId="{5B356855-1202-41D1-B7E5-12FE625CF573}" destId="{79887F4A-A75A-4F66-B3A6-2891BD3A5B82}" srcOrd="8" destOrd="0" presId="urn:microsoft.com/office/officeart/2018/5/layout/IconLeafLabelList"/>
    <dgm:cxn modelId="{A0CE3A6E-0678-4329-804A-80EEFD1568A0}" type="presParOf" srcId="{79887F4A-A75A-4F66-B3A6-2891BD3A5B82}" destId="{AB2A2773-0938-492F-9A80-95585164C236}" srcOrd="0" destOrd="0" presId="urn:microsoft.com/office/officeart/2018/5/layout/IconLeafLabelList"/>
    <dgm:cxn modelId="{787D8BEF-D5E3-4047-A7B8-2F491ECBC574}" type="presParOf" srcId="{79887F4A-A75A-4F66-B3A6-2891BD3A5B82}" destId="{4337FD84-327B-4F35-AAC3-08741708CB3E}" srcOrd="1" destOrd="0" presId="urn:microsoft.com/office/officeart/2018/5/layout/IconLeafLabelList"/>
    <dgm:cxn modelId="{940B31BE-7DC0-4143-BE07-F3432B7CF795}" type="presParOf" srcId="{79887F4A-A75A-4F66-B3A6-2891BD3A5B82}" destId="{F67E6A1F-0F0E-4329-B937-37D6D6E34233}" srcOrd="2" destOrd="0" presId="urn:microsoft.com/office/officeart/2018/5/layout/IconLeafLabelList"/>
    <dgm:cxn modelId="{837B8FB7-EA1E-4859-869D-C5886B95F510}" type="presParOf" srcId="{79887F4A-A75A-4F66-B3A6-2891BD3A5B82}" destId="{167296BD-9CC6-4AA6-82AD-FEF985811A9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371AEA-CDDA-4F74-B825-1CCF8E1983C1}">
      <dsp:nvSpPr>
        <dsp:cNvPr id="0" name=""/>
        <dsp:cNvSpPr/>
      </dsp:nvSpPr>
      <dsp:spPr>
        <a:xfrm>
          <a:off x="1024625" y="38603"/>
          <a:ext cx="1097489" cy="10780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39226-D96A-4BE8-BDCE-6D6CBC16B6D4}">
      <dsp:nvSpPr>
        <dsp:cNvPr id="0" name=""/>
        <dsp:cNvSpPr/>
      </dsp:nvSpPr>
      <dsp:spPr>
        <a:xfrm>
          <a:off x="5527" y="1300701"/>
          <a:ext cx="3135684" cy="462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b="1" kern="1200"/>
            <a:t>Purpose</a:t>
          </a:r>
          <a:r>
            <a:rPr lang="en-US" sz="2900" kern="1200"/>
            <a:t>:</a:t>
          </a:r>
        </a:p>
      </dsp:txBody>
      <dsp:txXfrm>
        <a:off x="5527" y="1300701"/>
        <a:ext cx="3135684" cy="462019"/>
      </dsp:txXfrm>
    </dsp:sp>
    <dsp:sp modelId="{1840E6B1-EA07-4852-962D-7C60512DFFFB}">
      <dsp:nvSpPr>
        <dsp:cNvPr id="0" name=""/>
        <dsp:cNvSpPr/>
      </dsp:nvSpPr>
      <dsp:spPr>
        <a:xfrm>
          <a:off x="5527" y="1848326"/>
          <a:ext cx="3135684" cy="247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Develop a user-friendly Online Voting System (OVS).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Provide a secure and transparent platform for non-governmental polls.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Simplify the process of voting in unofficial elections.</a:t>
          </a:r>
        </a:p>
      </dsp:txBody>
      <dsp:txXfrm>
        <a:off x="5527" y="1848326"/>
        <a:ext cx="3135684" cy="2470594"/>
      </dsp:txXfrm>
    </dsp:sp>
    <dsp:sp modelId="{98A8A8BA-E30A-45D3-80BD-8392AD96A8BC}">
      <dsp:nvSpPr>
        <dsp:cNvPr id="0" name=""/>
        <dsp:cNvSpPr/>
      </dsp:nvSpPr>
      <dsp:spPr>
        <a:xfrm>
          <a:off x="4709055" y="38603"/>
          <a:ext cx="1097489" cy="10780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20CDE1-2690-429E-AE00-7737E8AB0810}">
      <dsp:nvSpPr>
        <dsp:cNvPr id="0" name=""/>
        <dsp:cNvSpPr/>
      </dsp:nvSpPr>
      <dsp:spPr>
        <a:xfrm>
          <a:off x="3689957" y="1300701"/>
          <a:ext cx="3135684" cy="462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b="1" kern="1200"/>
            <a:t>Scope</a:t>
          </a:r>
          <a:r>
            <a:rPr lang="en-US" sz="2900" kern="1200"/>
            <a:t>:</a:t>
          </a:r>
        </a:p>
      </dsp:txBody>
      <dsp:txXfrm>
        <a:off x="3689957" y="1300701"/>
        <a:ext cx="3135684" cy="462019"/>
      </dsp:txXfrm>
    </dsp:sp>
    <dsp:sp modelId="{BB1CE10B-1802-4C86-B893-71D675580421}">
      <dsp:nvSpPr>
        <dsp:cNvPr id="0" name=""/>
        <dsp:cNvSpPr/>
      </dsp:nvSpPr>
      <dsp:spPr>
        <a:xfrm>
          <a:off x="3689957" y="1848326"/>
          <a:ext cx="3135684" cy="247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Tailored for non-official, remote voting.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Offers multi-factor authentication, encryption, and auditing.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Users can join organizations and vote, register as candidates, register organizations, and become admins.</a:t>
          </a:r>
        </a:p>
      </dsp:txBody>
      <dsp:txXfrm>
        <a:off x="3689957" y="1848326"/>
        <a:ext cx="3135684" cy="2470594"/>
      </dsp:txXfrm>
    </dsp:sp>
    <dsp:sp modelId="{396A9A5C-2312-4E2C-88A7-60B869509B44}">
      <dsp:nvSpPr>
        <dsp:cNvPr id="0" name=""/>
        <dsp:cNvSpPr/>
      </dsp:nvSpPr>
      <dsp:spPr>
        <a:xfrm>
          <a:off x="8393484" y="38603"/>
          <a:ext cx="1097489" cy="10780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D60AEA-BA3C-436D-B551-8376AD74C62B}">
      <dsp:nvSpPr>
        <dsp:cNvPr id="0" name=""/>
        <dsp:cNvSpPr/>
      </dsp:nvSpPr>
      <dsp:spPr>
        <a:xfrm>
          <a:off x="7374387" y="1300701"/>
          <a:ext cx="3135684" cy="462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b="1" kern="1200"/>
            <a:t>Problems Solved</a:t>
          </a:r>
          <a:r>
            <a:rPr lang="en-US" sz="2900" kern="1200"/>
            <a:t>:</a:t>
          </a:r>
        </a:p>
      </dsp:txBody>
      <dsp:txXfrm>
        <a:off x="7374387" y="1300701"/>
        <a:ext cx="3135684" cy="462019"/>
      </dsp:txXfrm>
    </dsp:sp>
    <dsp:sp modelId="{E36EB416-D071-4B93-B4B0-E3C12070DDEF}">
      <dsp:nvSpPr>
        <dsp:cNvPr id="0" name=""/>
        <dsp:cNvSpPr/>
      </dsp:nvSpPr>
      <dsp:spPr>
        <a:xfrm>
          <a:off x="7374387" y="1848326"/>
          <a:ext cx="3135684" cy="247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Inefficient non-official polling methods.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Lack of transparency and accountability in private voting systems.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Complexity in inter-organizational e-governance.</a:t>
          </a:r>
        </a:p>
      </dsp:txBody>
      <dsp:txXfrm>
        <a:off x="7374387" y="1848326"/>
        <a:ext cx="3135684" cy="2470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D6F112-DF62-4D2E-ACED-676F88C5CBA5}">
      <dsp:nvSpPr>
        <dsp:cNvPr id="0" name=""/>
        <dsp:cNvSpPr/>
      </dsp:nvSpPr>
      <dsp:spPr>
        <a:xfrm>
          <a:off x="0" y="108366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0F468-0C0F-436D-916E-167346A6CDEE}">
      <dsp:nvSpPr>
        <dsp:cNvPr id="0" name=""/>
        <dsp:cNvSpPr/>
      </dsp:nvSpPr>
      <dsp:spPr>
        <a:xfrm>
          <a:off x="328612" y="139584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Normal</a:t>
          </a:r>
        </a:p>
      </dsp:txBody>
      <dsp:txXfrm>
        <a:off x="383617" y="1450847"/>
        <a:ext cx="2847502" cy="1768010"/>
      </dsp:txXfrm>
    </dsp:sp>
    <dsp:sp modelId="{1E99FD69-D664-49BD-AB8D-6E52D51F0734}">
      <dsp:nvSpPr>
        <dsp:cNvPr id="0" name=""/>
        <dsp:cNvSpPr/>
      </dsp:nvSpPr>
      <dsp:spPr>
        <a:xfrm>
          <a:off x="3614737" y="108366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746C2-3E2D-4580-AA63-B5808426EDDC}">
      <dsp:nvSpPr>
        <dsp:cNvPr id="0" name=""/>
        <dsp:cNvSpPr/>
      </dsp:nvSpPr>
      <dsp:spPr>
        <a:xfrm>
          <a:off x="3943350" y="139584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Error</a:t>
          </a:r>
        </a:p>
      </dsp:txBody>
      <dsp:txXfrm>
        <a:off x="3998355" y="1450847"/>
        <a:ext cx="2847502" cy="1768010"/>
      </dsp:txXfrm>
    </dsp:sp>
    <dsp:sp modelId="{AE7E53F0-DA26-4544-A5AB-658B1C2DE555}">
      <dsp:nvSpPr>
        <dsp:cNvPr id="0" name=""/>
        <dsp:cNvSpPr/>
      </dsp:nvSpPr>
      <dsp:spPr>
        <a:xfrm>
          <a:off x="7229475" y="108366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A0FC5-04FF-4A66-A4EC-B6824B4C2B2B}">
      <dsp:nvSpPr>
        <dsp:cNvPr id="0" name=""/>
        <dsp:cNvSpPr/>
      </dsp:nvSpPr>
      <dsp:spPr>
        <a:xfrm>
          <a:off x="7558087" y="139584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Special point of variation</a:t>
          </a:r>
        </a:p>
      </dsp:txBody>
      <dsp:txXfrm>
        <a:off x="7613092" y="1450847"/>
        <a:ext cx="2847502" cy="17680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71EC3-951D-4A39-9E7E-67C353CEE37B}">
      <dsp:nvSpPr>
        <dsp:cNvPr id="0" name=""/>
        <dsp:cNvSpPr/>
      </dsp:nvSpPr>
      <dsp:spPr>
        <a:xfrm>
          <a:off x="478800" y="10987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81FB25-5406-4152-A69B-03DAC1D0EF39}">
      <dsp:nvSpPr>
        <dsp:cNvPr id="0" name=""/>
        <dsp:cNvSpPr/>
      </dsp:nvSpPr>
      <dsp:spPr>
        <a:xfrm>
          <a:off x="712800" y="133276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30650-3541-4020-A814-DE84AD9542A2}">
      <dsp:nvSpPr>
        <dsp:cNvPr id="0" name=""/>
        <dsp:cNvSpPr/>
      </dsp:nvSpPr>
      <dsp:spPr>
        <a:xfrm>
          <a:off x="127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Security</a:t>
          </a:r>
        </a:p>
      </dsp:txBody>
      <dsp:txXfrm>
        <a:off x="127800" y="2538762"/>
        <a:ext cx="1800000" cy="720000"/>
      </dsp:txXfrm>
    </dsp:sp>
    <dsp:sp modelId="{9033E2E4-81F8-4D10-9450-4C3E816FF937}">
      <dsp:nvSpPr>
        <dsp:cNvPr id="0" name=""/>
        <dsp:cNvSpPr/>
      </dsp:nvSpPr>
      <dsp:spPr>
        <a:xfrm>
          <a:off x="2593800" y="10987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C10621-D4D1-4304-B61E-A01194BBC830}">
      <dsp:nvSpPr>
        <dsp:cNvPr id="0" name=""/>
        <dsp:cNvSpPr/>
      </dsp:nvSpPr>
      <dsp:spPr>
        <a:xfrm>
          <a:off x="2827800" y="133276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ED956-8D72-43C5-9226-A9F3642F88DD}">
      <dsp:nvSpPr>
        <dsp:cNvPr id="0" name=""/>
        <dsp:cNvSpPr/>
      </dsp:nvSpPr>
      <dsp:spPr>
        <a:xfrm>
          <a:off x="2242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Performance</a:t>
          </a:r>
        </a:p>
      </dsp:txBody>
      <dsp:txXfrm>
        <a:off x="2242800" y="2538762"/>
        <a:ext cx="1800000" cy="720000"/>
      </dsp:txXfrm>
    </dsp:sp>
    <dsp:sp modelId="{B5CF881A-B550-40C9-8EE9-75D45F81ADA8}">
      <dsp:nvSpPr>
        <dsp:cNvPr id="0" name=""/>
        <dsp:cNvSpPr/>
      </dsp:nvSpPr>
      <dsp:spPr>
        <a:xfrm>
          <a:off x="4708800" y="10987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F8875D-CF9C-49EA-B5B0-6D8A5BC2EC20}">
      <dsp:nvSpPr>
        <dsp:cNvPr id="0" name=""/>
        <dsp:cNvSpPr/>
      </dsp:nvSpPr>
      <dsp:spPr>
        <a:xfrm>
          <a:off x="4942800" y="133276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8D10A-C718-4394-9E3F-424E0E608992}">
      <dsp:nvSpPr>
        <dsp:cNvPr id="0" name=""/>
        <dsp:cNvSpPr/>
      </dsp:nvSpPr>
      <dsp:spPr>
        <a:xfrm>
          <a:off x="4357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Reliability</a:t>
          </a:r>
        </a:p>
      </dsp:txBody>
      <dsp:txXfrm>
        <a:off x="4357800" y="2538762"/>
        <a:ext cx="1800000" cy="720000"/>
      </dsp:txXfrm>
    </dsp:sp>
    <dsp:sp modelId="{85F14407-B858-403C-AE34-109E620DE788}">
      <dsp:nvSpPr>
        <dsp:cNvPr id="0" name=""/>
        <dsp:cNvSpPr/>
      </dsp:nvSpPr>
      <dsp:spPr>
        <a:xfrm>
          <a:off x="6823800" y="10987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FD00B-CA2A-4872-A9D1-CC224361655D}">
      <dsp:nvSpPr>
        <dsp:cNvPr id="0" name=""/>
        <dsp:cNvSpPr/>
      </dsp:nvSpPr>
      <dsp:spPr>
        <a:xfrm>
          <a:off x="7057800" y="133276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3B9531-0141-4BE6-AC5F-0664F6433BDC}">
      <dsp:nvSpPr>
        <dsp:cNvPr id="0" name=""/>
        <dsp:cNvSpPr/>
      </dsp:nvSpPr>
      <dsp:spPr>
        <a:xfrm>
          <a:off x="6472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Availability</a:t>
          </a:r>
        </a:p>
      </dsp:txBody>
      <dsp:txXfrm>
        <a:off x="6472800" y="2538762"/>
        <a:ext cx="1800000" cy="720000"/>
      </dsp:txXfrm>
    </dsp:sp>
    <dsp:sp modelId="{AB2A2773-0938-492F-9A80-95585164C236}">
      <dsp:nvSpPr>
        <dsp:cNvPr id="0" name=""/>
        <dsp:cNvSpPr/>
      </dsp:nvSpPr>
      <dsp:spPr>
        <a:xfrm>
          <a:off x="8938800" y="10987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37FD84-327B-4F35-AAC3-08741708CB3E}">
      <dsp:nvSpPr>
        <dsp:cNvPr id="0" name=""/>
        <dsp:cNvSpPr/>
      </dsp:nvSpPr>
      <dsp:spPr>
        <a:xfrm>
          <a:off x="9172800" y="133276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296BD-9CC6-4AA6-82AD-FEF985811A94}">
      <dsp:nvSpPr>
        <dsp:cNvPr id="0" name=""/>
        <dsp:cNvSpPr/>
      </dsp:nvSpPr>
      <dsp:spPr>
        <a:xfrm>
          <a:off x="8587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Scalability</a:t>
          </a:r>
        </a:p>
      </dsp:txBody>
      <dsp:txXfrm>
        <a:off x="8587800" y="253876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984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0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0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9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0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8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1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7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6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8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9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3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987552"/>
            <a:ext cx="4485861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Team 8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79" y="2688336"/>
            <a:ext cx="4498848" cy="358444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700"/>
              <a:t>Group Assignment 3: Part 2</a:t>
            </a:r>
          </a:p>
          <a:p>
            <a:r>
              <a:rPr lang="en-US" sz="1700"/>
              <a:t>SWE 6653</a:t>
            </a:r>
          </a:p>
          <a:p>
            <a:r>
              <a:rPr lang="en-US" sz="1700"/>
              <a:t>Fall Semester 2023</a:t>
            </a:r>
          </a:p>
          <a:p>
            <a:endParaRPr lang="en-US" sz="1700"/>
          </a:p>
          <a:p>
            <a:r>
              <a:rPr lang="en-US" sz="1700"/>
              <a:t>Members:</a:t>
            </a:r>
          </a:p>
          <a:p>
            <a:r>
              <a:rPr lang="en-US" sz="1700"/>
              <a:t>Ryan O'Connor</a:t>
            </a:r>
          </a:p>
          <a:p>
            <a:r>
              <a:rPr lang="en-US" sz="1700"/>
              <a:t>Charles Walker</a:t>
            </a:r>
          </a:p>
          <a:p>
            <a:r>
              <a:rPr lang="en-US" sz="1700" err="1"/>
              <a:t>Gandhampodi</a:t>
            </a:r>
            <a:r>
              <a:rPr lang="en-US" sz="1700"/>
              <a:t> Saikumar </a:t>
            </a:r>
          </a:p>
          <a:p>
            <a:r>
              <a:rPr lang="en-US" sz="1700"/>
              <a:t>Krishna Boddu</a:t>
            </a:r>
          </a:p>
          <a:p>
            <a:endParaRPr lang="en-US" sz="1700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F8839308-B777-DF43-FDF9-FC170EFD52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56" r="12974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07F1-5EF9-81CF-879A-51A596029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4D8BE-DEEE-A454-23E6-3E0382D4D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37" y="2244282"/>
            <a:ext cx="5853245" cy="369417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457200" lvl="1" indent="0">
              <a:buNone/>
            </a:pPr>
            <a:r>
              <a:rPr lang="en-US" sz="2400"/>
              <a:t>Frontend Components: </a:t>
            </a:r>
            <a:endParaRPr lang="en-US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1200" b="1">
                <a:ea typeface="+mn-lt"/>
                <a:cs typeface="+mn-lt"/>
              </a:rPr>
              <a:t>Voter Interface:</a:t>
            </a:r>
            <a:r>
              <a:rPr lang="en-US" sz="1200">
                <a:ea typeface="+mn-lt"/>
                <a:cs typeface="+mn-lt"/>
              </a:rPr>
              <a:t> For login, ballot access, and vote submission.</a:t>
            </a:r>
            <a:endParaRPr lang="en-US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1200" b="1">
                <a:ea typeface="+mn-lt"/>
                <a:cs typeface="+mn-lt"/>
              </a:rPr>
              <a:t>Admin Interface</a:t>
            </a:r>
            <a:r>
              <a:rPr lang="en-US" sz="1200">
                <a:ea typeface="+mn-lt"/>
                <a:cs typeface="+mn-lt"/>
              </a:rPr>
              <a:t>: Enables poll creation, management, and result viewing.</a:t>
            </a:r>
            <a:endParaRPr lang="en-US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1200" b="1">
                <a:ea typeface="+mn-lt"/>
                <a:cs typeface="+mn-lt"/>
              </a:rPr>
              <a:t>Candidate Interface:</a:t>
            </a:r>
            <a:r>
              <a:rPr lang="en-US" sz="1200">
                <a:ea typeface="+mn-lt"/>
                <a:cs typeface="+mn-lt"/>
              </a:rPr>
              <a:t> Allows electoral registration, profile management, and election monitoring.</a:t>
            </a:r>
            <a:endParaRPr lang="en-US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1200" b="1">
                <a:ea typeface="+mn-lt"/>
                <a:cs typeface="+mn-lt"/>
              </a:rPr>
              <a:t>Identification Component: </a:t>
            </a:r>
            <a:r>
              <a:rPr lang="en-US" sz="1200">
                <a:ea typeface="+mn-lt"/>
                <a:cs typeface="+mn-lt"/>
              </a:rPr>
              <a:t>Handles user registration and login processes.</a:t>
            </a:r>
            <a:endParaRPr lang="en-US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sz="1200"/>
          </a:p>
          <a:p>
            <a:pPr marL="457200" lvl="1" indent="0">
              <a:buNone/>
            </a:pPr>
            <a:r>
              <a:rPr lang="en-US"/>
              <a:t>Backend Components:</a:t>
            </a:r>
            <a:endParaRPr lang="en-US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1200" b="1">
                <a:ea typeface="+mn-lt"/>
                <a:cs typeface="+mn-lt"/>
              </a:rPr>
              <a:t>Backend Server: </a:t>
            </a:r>
            <a:r>
              <a:rPr lang="en-US" sz="1200">
                <a:ea typeface="+mn-lt"/>
                <a:cs typeface="+mn-lt"/>
              </a:rPr>
              <a:t>Manages APIs, user, admin, ballot, routing, auditing, load balancing, voting, and election logic.</a:t>
            </a:r>
            <a:endParaRPr lang="en-US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1200" b="1">
                <a:ea typeface="+mn-lt"/>
                <a:cs typeface="+mn-lt"/>
              </a:rPr>
              <a:t>Authentication Server:</a:t>
            </a:r>
            <a:r>
              <a:rPr lang="en-US" sz="1200">
                <a:ea typeface="+mn-lt"/>
                <a:cs typeface="+mn-lt"/>
              </a:rPr>
              <a:t> Ensures user authentication and authorized access.</a:t>
            </a:r>
            <a:endParaRPr lang="en-US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1200" b="1">
                <a:ea typeface="+mn-lt"/>
                <a:cs typeface="+mn-lt"/>
              </a:rPr>
              <a:t>Cloud Database: </a:t>
            </a:r>
            <a:r>
              <a:rPr lang="en-US" sz="1200">
                <a:ea typeface="+mn-lt"/>
                <a:cs typeface="+mn-lt"/>
              </a:rPr>
              <a:t>Stores voter, ballot, and poll result data.</a:t>
            </a:r>
            <a:endParaRPr lang="en-US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1200" b="1">
                <a:ea typeface="+mn-lt"/>
                <a:cs typeface="+mn-lt"/>
              </a:rPr>
              <a:t>Audit Server: </a:t>
            </a:r>
            <a:r>
              <a:rPr lang="en-US" sz="1200">
                <a:ea typeface="+mn-lt"/>
                <a:cs typeface="+mn-lt"/>
              </a:rPr>
              <a:t>Logs system activities and maintains transparency.</a:t>
            </a:r>
            <a:endParaRPr lang="en-US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1200" b="1">
                <a:ea typeface="+mn-lt"/>
                <a:cs typeface="+mn-lt"/>
              </a:rPr>
              <a:t>Audit Database:</a:t>
            </a:r>
            <a:r>
              <a:rPr lang="en-US" sz="1200">
                <a:ea typeface="+mn-lt"/>
                <a:cs typeface="+mn-lt"/>
              </a:rPr>
              <a:t> Contains system logs and activity data.</a:t>
            </a:r>
            <a:endParaRPr lang="en-US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B5D7A8-00B2-CA17-DE19-70C011506229}"/>
              </a:ext>
            </a:extLst>
          </p:cNvPr>
          <p:cNvSpPr txBox="1">
            <a:spLocks/>
          </p:cNvSpPr>
          <p:nvPr/>
        </p:nvSpPr>
        <p:spPr>
          <a:xfrm>
            <a:off x="6055011" y="2242412"/>
            <a:ext cx="5652227" cy="3694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400"/>
              <a:t>Connectors: </a:t>
            </a:r>
            <a:endParaRPr lang="en-US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1200" b="1">
                <a:ea typeface="+mn-lt"/>
                <a:cs typeface="+mn-lt"/>
              </a:rPr>
              <a:t>Event Connector:</a:t>
            </a:r>
            <a:r>
              <a:rPr lang="en-US" sz="1200">
                <a:ea typeface="+mn-lt"/>
                <a:cs typeface="+mn-lt"/>
              </a:rPr>
              <a:t> For example, clicking the 'Submit Vote' button in the Voter Interface generates an event that is sent to the backend server.</a:t>
            </a:r>
            <a:endParaRPr lang="en-US">
              <a:ea typeface="+mn-lt"/>
              <a:cs typeface="+mn-lt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20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1200" b="1"/>
              <a:t>Procedure Call Connector: </a:t>
            </a:r>
            <a:r>
              <a:rPr lang="en-US" sz="1200">
                <a:ea typeface="+mn-lt"/>
                <a:cs typeface="+mn-lt"/>
              </a:rPr>
              <a:t>For example, when a user clicks “submit vote” in the UI an event is triggered which initiates a procedure call to the backend, specifically to the ‘voting logic’ service. This procedure call facilitates the actions between the user’s submission and the service.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200"/>
          </a:p>
          <a:p>
            <a:pPr marL="457200" lvl="1" indent="0">
              <a:buNone/>
            </a:pPr>
            <a:r>
              <a:rPr lang="en-US" sz="1200" b="1"/>
              <a:t>Shared Data Access Connectors: </a:t>
            </a:r>
            <a:r>
              <a:rPr lang="en-US" sz="1200">
                <a:ea typeface="+mn-lt"/>
                <a:cs typeface="+mn-lt"/>
              </a:rPr>
              <a:t>For example, when a user attempts to log in, his request needs access the database to check to see if the user exists.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09812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7921A-1F36-A17B-3A3D-124E416C8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Architecture and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E8BD8-2DA8-3BFE-479E-BA879AF8D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87" r="47660" b="-2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B46A5-9F34-7AB0-6F28-32371B11F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/>
              <a:t>Client-Server Architecture: The frontend components interact with the backend services in a request-response pattern.</a:t>
            </a:r>
          </a:p>
          <a:p>
            <a:pPr>
              <a:lnSpc>
                <a:spcPct val="100000"/>
              </a:lnSpc>
            </a:pPr>
            <a:endParaRPr lang="en-US" sz="1400"/>
          </a:p>
          <a:p>
            <a:pPr>
              <a:lnSpc>
                <a:spcPct val="100000"/>
              </a:lnSpc>
            </a:pPr>
            <a:r>
              <a:rPr lang="en-US" sz="1400"/>
              <a:t>Microservices Architecture: Individual pieces of business logic can be seen as separate microservices that can be independently developed, deployed, and scaled.</a:t>
            </a:r>
          </a:p>
          <a:p>
            <a:pPr>
              <a:lnSpc>
                <a:spcPct val="100000"/>
              </a:lnSpc>
            </a:pPr>
            <a:endParaRPr lang="en-US" sz="1400"/>
          </a:p>
          <a:p>
            <a:pPr>
              <a:lnSpc>
                <a:spcPct val="100000"/>
              </a:lnSpc>
            </a:pPr>
            <a:r>
              <a:rPr lang="en-US" sz="1400"/>
              <a:t>Service-Oriented Architecture (SOA): The backend components provide services that are reusable and can be integrated into multiple frontend applications.</a:t>
            </a:r>
          </a:p>
          <a:p>
            <a:pPr>
              <a:lnSpc>
                <a:spcPct val="100000"/>
              </a:lnSpc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852523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7921A-1F36-A17B-3A3D-124E416C8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Architecture and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E8BD8-2DA8-3BFE-479E-BA879AF8D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87" r="47660" b="-2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B46A5-9F34-7AB0-6F28-32371B11F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200" b="1"/>
              <a:t>MVC</a:t>
            </a:r>
            <a:r>
              <a:rPr lang="en-US" sz="1200" b="1">
                <a:ea typeface="+mn-lt"/>
                <a:cs typeface="+mn-lt"/>
              </a:rPr>
              <a:t> (Model-View-Controller)</a:t>
            </a:r>
            <a:r>
              <a:rPr lang="en-US" sz="1200">
                <a:ea typeface="+mn-lt"/>
                <a:cs typeface="+mn-lt"/>
              </a:rPr>
              <a:t>: We planned to develop the front end using the MVC design pattern. This design pattern calls for the UI (View) to be separate from the business logic (Controller) and data (Model).</a:t>
            </a:r>
            <a:endParaRPr lang="en-US" sz="1400"/>
          </a:p>
          <a:p>
            <a:r>
              <a:rPr lang="en-US" sz="1200" b="1">
                <a:ea typeface="+mn-lt"/>
                <a:cs typeface="+mn-lt"/>
              </a:rPr>
              <a:t>Repository Pattern</a:t>
            </a:r>
            <a:r>
              <a:rPr lang="en-US" sz="1200">
                <a:ea typeface="+mn-lt"/>
                <a:cs typeface="+mn-lt"/>
              </a:rPr>
              <a:t>: For data access logic, encapsulating the logic required to access the data source from the Cloud Database.</a:t>
            </a:r>
            <a:endParaRPr lang="en-US"/>
          </a:p>
          <a:p>
            <a:r>
              <a:rPr lang="en-US" sz="1200" b="1">
                <a:ea typeface="+mn-lt"/>
                <a:cs typeface="+mn-lt"/>
              </a:rPr>
              <a:t>Singleton Pattern</a:t>
            </a:r>
            <a:r>
              <a:rPr lang="en-US" sz="1200">
                <a:ea typeface="+mn-lt"/>
                <a:cs typeface="+mn-lt"/>
              </a:rPr>
              <a:t>: The singleton pattern is good for classes that only have 1 instance in operation. For example, logging mechanisms within the audit and monitoring server will likely contain singleton-type classes.</a:t>
            </a:r>
            <a:endParaRPr lang="en-US" sz="1200"/>
          </a:p>
          <a:p>
            <a:r>
              <a:rPr lang="en-US" sz="1200" b="1">
                <a:ea typeface="+mn-lt"/>
                <a:cs typeface="+mn-lt"/>
              </a:rPr>
              <a:t>Proxy Pattern</a:t>
            </a:r>
            <a:r>
              <a:rPr lang="en-US" sz="1200">
                <a:ea typeface="+mn-lt"/>
                <a:cs typeface="+mn-lt"/>
              </a:rPr>
              <a:t>: This pattern can be used for auditing and authentication. A </a:t>
            </a:r>
            <a:r>
              <a:rPr lang="en-US" sz="1200">
                <a:solidFill>
                  <a:srgbClr val="0F0F0F"/>
                </a:solidFill>
                <a:ea typeface="+mn-lt"/>
                <a:cs typeface="+mn-lt"/>
              </a:rPr>
              <a:t>proxy can be used to check whether the client has the necessary access rights before forwarding the request to the target object. For example, if a user tries to login, his request will be sent to the proxy, which sends it to the auth server, which makes a decision on how to process the request, then the response is sent back to the user from the auth server through the proxy.</a:t>
            </a:r>
            <a:endParaRPr lang="en-US" sz="1200">
              <a:solidFill>
                <a:srgbClr val="0F0F0F"/>
              </a:solidFill>
            </a:endParaRPr>
          </a:p>
          <a:p>
            <a:pPr>
              <a:lnSpc>
                <a:spcPct val="100000"/>
              </a:lnSpc>
            </a:pPr>
            <a:endParaRPr lang="en-US" sz="1400"/>
          </a:p>
          <a:p>
            <a:pPr>
              <a:lnSpc>
                <a:spcPct val="100000"/>
              </a:lnSpc>
            </a:pPr>
            <a:endParaRPr lang="en-US" sz="1400"/>
          </a:p>
          <a:p>
            <a:pPr>
              <a:lnSpc>
                <a:spcPct val="100000"/>
              </a:lnSpc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978812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7921A-1F36-A17B-3A3D-124E416C8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Architecture and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E8BD8-2DA8-3BFE-479E-BA879AF8D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87" r="47660" b="-2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B46A5-9F34-7AB0-6F28-32371B11F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200" b="1"/>
              <a:t>MVC</a:t>
            </a:r>
            <a:r>
              <a:rPr lang="en-US" sz="1200" b="1">
                <a:ea typeface="+mn-lt"/>
                <a:cs typeface="+mn-lt"/>
              </a:rPr>
              <a:t> (Model-View-Controller)</a:t>
            </a:r>
            <a:r>
              <a:rPr lang="en-US" sz="1200">
                <a:ea typeface="+mn-lt"/>
                <a:cs typeface="+mn-lt"/>
              </a:rPr>
              <a:t>: We planned to develop the front end using the MVC design pattern. This design pattern calls for the UI (View) to be separate from the business logic (Controller) and data (Model).</a:t>
            </a:r>
            <a:endParaRPr lang="en-US" sz="1400"/>
          </a:p>
          <a:p>
            <a:r>
              <a:rPr lang="en-US" sz="1200" b="1">
                <a:ea typeface="+mn-lt"/>
                <a:cs typeface="+mn-lt"/>
              </a:rPr>
              <a:t>Repository Pattern</a:t>
            </a:r>
            <a:r>
              <a:rPr lang="en-US" sz="1200">
                <a:ea typeface="+mn-lt"/>
                <a:cs typeface="+mn-lt"/>
              </a:rPr>
              <a:t>: For data access logic, encapsulating the logic required to access the data source from the Cloud Database.</a:t>
            </a:r>
            <a:endParaRPr lang="en-US"/>
          </a:p>
          <a:p>
            <a:r>
              <a:rPr lang="en-US" sz="1200" b="1">
                <a:ea typeface="+mn-lt"/>
                <a:cs typeface="+mn-lt"/>
              </a:rPr>
              <a:t>Singleton Pattern</a:t>
            </a:r>
            <a:r>
              <a:rPr lang="en-US" sz="1200">
                <a:ea typeface="+mn-lt"/>
                <a:cs typeface="+mn-lt"/>
              </a:rPr>
              <a:t>: The singleton pattern is good for classes that only have 1 instance in operation. For example, logging mechanisms within the audit and monitoring server will likely contain singleton-type classes.</a:t>
            </a:r>
            <a:endParaRPr lang="en-US" sz="1200"/>
          </a:p>
          <a:p>
            <a:r>
              <a:rPr lang="en-US" sz="1200" b="1">
                <a:ea typeface="+mn-lt"/>
                <a:cs typeface="+mn-lt"/>
              </a:rPr>
              <a:t>Proxy Pattern</a:t>
            </a:r>
            <a:r>
              <a:rPr lang="en-US" sz="1200">
                <a:ea typeface="+mn-lt"/>
                <a:cs typeface="+mn-lt"/>
              </a:rPr>
              <a:t>: This pattern can be used for auditing and authentication. A </a:t>
            </a:r>
            <a:r>
              <a:rPr lang="en-US" sz="1200">
                <a:solidFill>
                  <a:srgbClr val="0F0F0F"/>
                </a:solidFill>
                <a:ea typeface="+mn-lt"/>
                <a:cs typeface="+mn-lt"/>
              </a:rPr>
              <a:t>proxy can be used to check whether the client has the necessary access rights before forwarding the request to the target object. For example, if a user tries to login, his request will be sent to the proxy, which sends it to the auth server, which makes a decision on how to process the request, then the response is sent back to the user from the auth server through the proxy.</a:t>
            </a:r>
            <a:endParaRPr lang="en-US" sz="1200">
              <a:solidFill>
                <a:srgbClr val="0F0F0F"/>
              </a:solidFill>
            </a:endParaRPr>
          </a:p>
          <a:p>
            <a:pPr>
              <a:lnSpc>
                <a:spcPct val="100000"/>
              </a:lnSpc>
            </a:pPr>
            <a:endParaRPr lang="en-US" sz="1400"/>
          </a:p>
          <a:p>
            <a:pPr>
              <a:lnSpc>
                <a:spcPct val="100000"/>
              </a:lnSpc>
            </a:pPr>
            <a:endParaRPr lang="en-US" sz="1400"/>
          </a:p>
          <a:p>
            <a:pPr>
              <a:lnSpc>
                <a:spcPct val="100000"/>
              </a:lnSpc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869433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E97E8-5DBC-B4D2-C1D4-74316466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Data Components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6AA0A-A6C1-2FDF-61A8-DABAA5C59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700"/>
          </a:p>
          <a:p>
            <a:endParaRPr lang="en-US" sz="170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6D90E97-2A00-25A8-2AC9-D74622C41D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58" b="2"/>
          <a:stretch/>
        </p:blipFill>
        <p:spPr>
          <a:xfrm>
            <a:off x="4475773" y="940481"/>
            <a:ext cx="7468965" cy="459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76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742C1-9283-5BAA-254E-EE79DDF30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Identification Interface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D4D225F5-0D5C-6915-AC9C-C35E84F1C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7996" y="625684"/>
            <a:ext cx="4241556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22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BB4BA-B95C-594A-C4A7-6D7D4844A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Voter interface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A screenshot of a voting interface&#10;&#10;Description automatically generated">
            <a:extLst>
              <a:ext uri="{FF2B5EF4-FFF2-40B4-BE49-F238E27FC236}">
                <a16:creationId xmlns:a16="http://schemas.microsoft.com/office/drawing/2014/main" id="{14BFA265-C1C8-B6DF-F256-432630809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3054" y="625684"/>
            <a:ext cx="601144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39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91561-897E-90EF-B0A3-B7CC849D2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Admin Interface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A screenshot of a poll&#10;&#10;Description automatically generated">
            <a:extLst>
              <a:ext uri="{FF2B5EF4-FFF2-40B4-BE49-F238E27FC236}">
                <a16:creationId xmlns:a16="http://schemas.microsoft.com/office/drawing/2014/main" id="{48CE11FF-D592-D539-2DFE-EC1423447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6119" y="625684"/>
            <a:ext cx="500531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08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5D26A-8FB0-0C91-DEDD-20EE543C7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Candidate Information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853FC78-1734-09DC-1C93-AD9839CFB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356" y="1406691"/>
            <a:ext cx="6408836" cy="389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74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E97E8-5DBC-B4D2-C1D4-74316466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Three Main Scenarios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13FABA-5FDE-569A-1FCA-F42604D4F8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342932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613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987552"/>
            <a:ext cx="4485861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Team 8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66" y="2482643"/>
            <a:ext cx="5218773" cy="3584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b="1"/>
              <a:t>Contributions:</a:t>
            </a:r>
          </a:p>
          <a:p>
            <a:r>
              <a:rPr lang="en-US" sz="1400"/>
              <a:t>Ryan O'Connor: Document/PowerPoint Editor</a:t>
            </a:r>
            <a:r>
              <a:rPr lang="en-US" sz="1400">
                <a:ea typeface="+mn-lt"/>
                <a:cs typeface="+mn-lt"/>
              </a:rPr>
              <a:t>, Data Section, UI Section, Design Rationale, Architecture Section</a:t>
            </a:r>
          </a:p>
          <a:p>
            <a:r>
              <a:rPr lang="en-US" sz="1400"/>
              <a:t>Charles Walker: </a:t>
            </a:r>
            <a:r>
              <a:rPr lang="en-US" sz="1400">
                <a:ea typeface="+mn-lt"/>
                <a:cs typeface="+mn-lt"/>
              </a:rPr>
              <a:t>System Section, General Design</a:t>
            </a:r>
          </a:p>
          <a:p>
            <a:r>
              <a:rPr lang="en-US" sz="1400" err="1"/>
              <a:t>Gandhampodi</a:t>
            </a:r>
            <a:r>
              <a:rPr lang="en-US" sz="1400"/>
              <a:t> Saikumar: PowerPoint Editor, Architecture Section</a:t>
            </a:r>
          </a:p>
          <a:p>
            <a:r>
              <a:rPr lang="en-US" sz="1400"/>
              <a:t>Krishna Boddu: Main Scenarios Section</a:t>
            </a:r>
          </a:p>
          <a:p>
            <a:endParaRPr lang="en-US" sz="1700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F8839308-B777-DF43-FDF9-FC170EFD52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56" r="12974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382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E97E8-5DBC-B4D2-C1D4-74316466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Design Rationale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920021-DEDE-6231-D174-F04BCCE9FD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78102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7188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E97E8-5DBC-B4D2-C1D4-74316466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6AA0A-A6C1-2FDF-61A8-DABAA5C59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Thank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F90E9301-3A8D-5809-0F4D-3A9F1613D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084" y="625684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8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EADFA7-53C6-BBFD-4403-D935001E6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Recap Introduction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EF50FD-5B0F-5226-F20D-A24214BA95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138187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556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E97E8-5DBC-B4D2-C1D4-74316466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Logical View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6AA0A-A6C1-2FDF-61A8-DABAA5C59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endParaRPr lang="en-US" sz="1700"/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062A62BD-3F34-3A76-A9B3-0FADBB287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244" y="841248"/>
            <a:ext cx="6829887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9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E97E8-5DBC-B4D2-C1D4-74316466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Process Views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6AA0A-A6C1-2FDF-61A8-DABAA5C59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endParaRPr lang="en-US" sz="1700"/>
          </a:p>
        </p:txBody>
      </p:sp>
      <p:pic>
        <p:nvPicPr>
          <p:cNvPr id="5" name="Picture 4" descr="A diagram of a login&#10;&#10;Description automatically generated">
            <a:extLst>
              <a:ext uri="{FF2B5EF4-FFF2-40B4-BE49-F238E27FC236}">
                <a16:creationId xmlns:a16="http://schemas.microsoft.com/office/drawing/2014/main" id="{44AA5429-9113-82D7-6377-F113A56CC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317" y="1002113"/>
            <a:ext cx="5768760" cy="439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0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E97E8-5DBC-B4D2-C1D4-74316466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Process Views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6AA0A-A6C1-2FDF-61A8-DABAA5C59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endParaRPr lang="en-US" sz="1700"/>
          </a:p>
        </p:txBody>
      </p:sp>
      <p:pic>
        <p:nvPicPr>
          <p:cNvPr id="4" name="Picture 3" descr="A diagram of a presentation&#10;&#10;Description automatically generated">
            <a:extLst>
              <a:ext uri="{FF2B5EF4-FFF2-40B4-BE49-F238E27FC236}">
                <a16:creationId xmlns:a16="http://schemas.microsoft.com/office/drawing/2014/main" id="{0DFC2E8A-EBB6-0DDC-3139-30BEFC126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812" y="1046055"/>
            <a:ext cx="5997828" cy="457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58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E97E8-5DBC-B4D2-C1D4-74316466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Process Views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6AA0A-A6C1-2FDF-61A8-DABAA5C59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endParaRPr lang="en-US" sz="1700"/>
          </a:p>
        </p:txBody>
      </p: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36814C94-797E-DDAD-DDC4-B46427448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589" y="1207075"/>
            <a:ext cx="6708404" cy="359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66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D89DB-C43E-D545-B1D1-59A365F3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Interface View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A screenshot of a computer application&#10;&#10;Description automatically generated">
            <a:extLst>
              <a:ext uri="{FF2B5EF4-FFF2-40B4-BE49-F238E27FC236}">
                <a16:creationId xmlns:a16="http://schemas.microsoft.com/office/drawing/2014/main" id="{D35F411A-409C-8A60-0117-AEA17F3E5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369" y="1647830"/>
            <a:ext cx="7197823" cy="35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77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15B33-8C3A-ED06-0594-FB7E233E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Architecture and Design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1713BE-82BD-CC78-8069-E4CA89548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High-Level Component View</a:t>
            </a:r>
          </a:p>
        </p:txBody>
      </p:sp>
      <p:pic>
        <p:nvPicPr>
          <p:cNvPr id="4" name="Content Placeholder 3" descr="A diagram of a network&#10;&#10;Description automatically generated">
            <a:extLst>
              <a:ext uri="{FF2B5EF4-FFF2-40B4-BE49-F238E27FC236}">
                <a16:creationId xmlns:a16="http://schemas.microsoft.com/office/drawing/2014/main" id="{0FA34B11-D32B-D101-8BD6-F9EA82972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706" y="560758"/>
            <a:ext cx="7072976" cy="546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8472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81734"/>
      </a:dk2>
      <a:lt2>
        <a:srgbClr val="F0F3F2"/>
      </a:lt2>
      <a:accent1>
        <a:srgbClr val="E72971"/>
      </a:accent1>
      <a:accent2>
        <a:srgbClr val="D517AE"/>
      </a:accent2>
      <a:accent3>
        <a:srgbClr val="BF29E7"/>
      </a:accent3>
      <a:accent4>
        <a:srgbClr val="5E17D5"/>
      </a:accent4>
      <a:accent5>
        <a:srgbClr val="2932E7"/>
      </a:accent5>
      <a:accent6>
        <a:srgbClr val="176FD5"/>
      </a:accent6>
      <a:hlink>
        <a:srgbClr val="6355C6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d46a978-0dca-4059-a247-6cde706369f9">
      <Terms xmlns="http://schemas.microsoft.com/office/infopath/2007/PartnerControls"/>
    </lcf76f155ced4ddcb4097134ff3c332f>
    <TaxCatchAll xmlns="7d0ebd90-45b9-4ffd-b7e9-f6d93589311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5E7B0899384E4587C9CFE58F368384" ma:contentTypeVersion="13" ma:contentTypeDescription="Create a new document." ma:contentTypeScope="" ma:versionID="d2bbe1978b1d4d041510a46552938a07">
  <xsd:schema xmlns:xsd="http://www.w3.org/2001/XMLSchema" xmlns:xs="http://www.w3.org/2001/XMLSchema" xmlns:p="http://schemas.microsoft.com/office/2006/metadata/properties" xmlns:ns2="9d46a978-0dca-4059-a247-6cde706369f9" xmlns:ns3="7d0ebd90-45b9-4ffd-b7e9-f6d935893118" targetNamespace="http://schemas.microsoft.com/office/2006/metadata/properties" ma:root="true" ma:fieldsID="617c933b7c0bdbfd0b1c81e5794c5c1a" ns2:_="" ns3:_="">
    <xsd:import namespace="9d46a978-0dca-4059-a247-6cde706369f9"/>
    <xsd:import namespace="7d0ebd90-45b9-4ffd-b7e9-f6d935893118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46a978-0dca-4059-a247-6cde706369f9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16867a8-d3dd-450c-8722-94d742a2adf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0ebd90-45b9-4ffd-b7e9-f6d935893118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4a0cb675-ceb0-4776-8f7e-f4ebfd96a74d}" ma:internalName="TaxCatchAll" ma:showField="CatchAllData" ma:web="7d0ebd90-45b9-4ffd-b7e9-f6d93589311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7FFE33-DDE3-4F1D-9175-B48ACF812087}">
  <ds:schemaRefs>
    <ds:schemaRef ds:uri="7d0ebd90-45b9-4ffd-b7e9-f6d935893118"/>
    <ds:schemaRef ds:uri="9d46a978-0dca-4059-a247-6cde706369f9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7660A27-3665-4D2E-969D-7A058862A565}">
  <ds:schemaRefs>
    <ds:schemaRef ds:uri="7d0ebd90-45b9-4ffd-b7e9-f6d935893118"/>
    <ds:schemaRef ds:uri="9d46a978-0dca-4059-a247-6cde706369f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71D2D0B-F1B3-4B38-B3DF-0967C98187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AccentBoxVTI</vt:lpstr>
      <vt:lpstr>Team 8</vt:lpstr>
      <vt:lpstr>Team 8</vt:lpstr>
      <vt:lpstr>Recap Introduction</vt:lpstr>
      <vt:lpstr>Logical View</vt:lpstr>
      <vt:lpstr>Process Views</vt:lpstr>
      <vt:lpstr>Process Views</vt:lpstr>
      <vt:lpstr>Process Views</vt:lpstr>
      <vt:lpstr>Interface View</vt:lpstr>
      <vt:lpstr>Architecture and Design</vt:lpstr>
      <vt:lpstr>Architecture and Design</vt:lpstr>
      <vt:lpstr>Architecture and Design</vt:lpstr>
      <vt:lpstr>Architecture and Design</vt:lpstr>
      <vt:lpstr>Architecture and Design</vt:lpstr>
      <vt:lpstr>Data Components</vt:lpstr>
      <vt:lpstr>Identification Interface</vt:lpstr>
      <vt:lpstr>Voter interface</vt:lpstr>
      <vt:lpstr>Admin Interface</vt:lpstr>
      <vt:lpstr>Candidate Information</vt:lpstr>
      <vt:lpstr>Three Main Scenarios</vt:lpstr>
      <vt:lpstr>Design Rationale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2023-09-13T17:01:36Z</dcterms:created>
  <dcterms:modified xsi:type="dcterms:W3CDTF">2023-11-20T01:13:25Z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0x010100D55E7B0899384E4587C9CFE58F368384</vt:lpwstr>
  </property>
  <property fmtid="{D5CDD505-2E9C-101B-9397-08002B2CF9AE}" pid="3" name="MediaServiceImageTags">
    <vt:lpwstr/>
  </property>
</Properties>
</file>