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70" r:id="rId6"/>
    <p:sldId id="259" r:id="rId7"/>
    <p:sldId id="268" r:id="rId8"/>
    <p:sldId id="267" r:id="rId9"/>
    <p:sldId id="260" r:id="rId10"/>
    <p:sldId id="261" r:id="rId11"/>
    <p:sldId id="262" r:id="rId12"/>
    <p:sldId id="263" r:id="rId13"/>
    <p:sldId id="271" r:id="rId14"/>
    <p:sldId id="264" r:id="rId15"/>
    <p:sldId id="274" r:id="rId16"/>
    <p:sldId id="273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AA628E-818D-4172-8849-E9A132228F9B}" v="22" dt="2023-09-15T22:19:07.073"/>
    <p1510:client id="{3B93D0BC-6384-4F37-BD52-F731083980FB}" v="2" dt="2023-09-17T02:59:11.621"/>
    <p1510:client id="{437FF4F6-939A-4995-A340-E05AE4FDD28D}" v="187" dt="2023-09-16T23:30:28.636"/>
    <p1510:client id="{510CA43D-CDF9-4658-99A4-2EE7F20016ED}" v="128" dt="2023-09-17T00:46:36.711"/>
    <p1510:client id="{7B235020-8143-4554-B6C6-154BC37AC968}" v="4" dt="2023-09-16T18:01:56.755"/>
    <p1510:client id="{8381F965-CC47-4E29-BA3B-15ED0777B031}" v="131" dt="2023-09-17T01:17:21.047"/>
    <p1510:client id="{8A3FB071-173C-8741-9680-C957260A0B48}" v="31" dt="2023-09-16T01:03:03.608"/>
    <p1510:client id="{9857E062-0E97-4D7A-BB9C-1BAED544169D}" v="119" dt="2023-09-17T00:27:47.677"/>
    <p1510:client id="{D7F33BBE-D01D-46E9-A452-47C51DCC7088}" v="89" dt="2023-09-17T03:06:27.139"/>
    <p1510:client id="{E378838A-FA3F-4BA7-A639-C876CE9E861D}" v="2" dt="2023-09-16T00:44:53.215"/>
    <p1510:client id="{F86556D4-E046-4236-8AAC-21BFB32BDA0B}" v="149" dt="2023-09-16T00:56:56.0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an O'Connor" userId="S::roconno8@students.kennesaw.edu::02ea4f42-a01d-47f3-891f-73aad7db4824" providerId="AD" clId="Web-{8381F965-CC47-4E29-BA3B-15ED0777B031}"/>
    <pc:docChg chg="modSld">
      <pc:chgData name="Ryan O'Connor" userId="S::roconno8@students.kennesaw.edu::02ea4f42-a01d-47f3-891f-73aad7db4824" providerId="AD" clId="Web-{8381F965-CC47-4E29-BA3B-15ED0777B031}" dt="2023-09-17T01:17:21.047" v="130" actId="1076"/>
      <pc:docMkLst>
        <pc:docMk/>
      </pc:docMkLst>
      <pc:sldChg chg="modSp">
        <pc:chgData name="Ryan O'Connor" userId="S::roconno8@students.kennesaw.edu::02ea4f42-a01d-47f3-891f-73aad7db4824" providerId="AD" clId="Web-{8381F965-CC47-4E29-BA3B-15ED0777B031}" dt="2023-09-17T01:12:15.913" v="38" actId="20577"/>
        <pc:sldMkLst>
          <pc:docMk/>
          <pc:sldMk cId="109857222" sldId="256"/>
        </pc:sldMkLst>
        <pc:spChg chg="mod">
          <ac:chgData name="Ryan O'Connor" userId="S::roconno8@students.kennesaw.edu::02ea4f42-a01d-47f3-891f-73aad7db4824" providerId="AD" clId="Web-{8381F965-CC47-4E29-BA3B-15ED0777B031}" dt="2023-09-17T01:12:15.913" v="38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Ryan O'Connor" userId="S::roconno8@students.kennesaw.edu::02ea4f42-a01d-47f3-891f-73aad7db4824" providerId="AD" clId="Web-{8381F965-CC47-4E29-BA3B-15ED0777B031}" dt="2023-09-17T01:17:21.047" v="130" actId="1076"/>
        <pc:sldMkLst>
          <pc:docMk/>
          <pc:sldMk cId="3145564731" sldId="270"/>
        </pc:sldMkLst>
        <pc:spChg chg="mod">
          <ac:chgData name="Ryan O'Connor" userId="S::roconno8@students.kennesaw.edu::02ea4f42-a01d-47f3-891f-73aad7db4824" providerId="AD" clId="Web-{8381F965-CC47-4E29-BA3B-15ED0777B031}" dt="2023-09-17T01:17:21.047" v="130" actId="1076"/>
          <ac:spMkLst>
            <pc:docMk/>
            <pc:sldMk cId="3145564731" sldId="270"/>
            <ac:spMk id="3" creationId="{72ACA132-8A21-AEB6-C342-4D5C8016F6E9}"/>
          </ac:spMkLst>
        </pc:spChg>
      </pc:sldChg>
    </pc:docChg>
  </pc:docChgLst>
  <pc:docChgLst>
    <pc:chgData name="Ryan O'Connor" userId="S::roconno8@students.kennesaw.edu::02ea4f42-a01d-47f3-891f-73aad7db4824" providerId="AD" clId="Web-{57106F85-4CD3-4F04-994A-B74B1EDE1754}"/>
    <pc:docChg chg="addSld delSld modSld addMainMaster delMainMaster">
      <pc:chgData name="Ryan O'Connor" userId="S::roconno8@students.kennesaw.edu::02ea4f42-a01d-47f3-891f-73aad7db4824" providerId="AD" clId="Web-{57106F85-4CD3-4F04-994A-B74B1EDE1754}" dt="2023-09-13T17:02:43.191" v="11"/>
      <pc:docMkLst>
        <pc:docMk/>
      </pc:docMkLst>
      <pc:sldChg chg="addSp modSp mod setBg modClrScheme chgLayout">
        <pc:chgData name="Ryan O'Connor" userId="S::roconno8@students.kennesaw.edu::02ea4f42-a01d-47f3-891f-73aad7db4824" providerId="AD" clId="Web-{57106F85-4CD3-4F04-994A-B74B1EDE1754}" dt="2023-09-13T17:01:46.984" v="0"/>
        <pc:sldMkLst>
          <pc:docMk/>
          <pc:sldMk cId="109857222" sldId="256"/>
        </pc:sldMkLst>
        <pc:spChg chg="mod">
          <ac:chgData name="Ryan O'Connor" userId="S::roconno8@students.kennesaw.edu::02ea4f42-a01d-47f3-891f-73aad7db4824" providerId="AD" clId="Web-{57106F85-4CD3-4F04-994A-B74B1EDE1754}" dt="2023-09-13T17:01:46.984" v="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Ryan O'Connor" userId="S::roconno8@students.kennesaw.edu::02ea4f42-a01d-47f3-891f-73aad7db4824" providerId="AD" clId="Web-{57106F85-4CD3-4F04-994A-B74B1EDE1754}" dt="2023-09-13T17:01:46.984" v="0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Ryan O'Connor" userId="S::roconno8@students.kennesaw.edu::02ea4f42-a01d-47f3-891f-73aad7db4824" providerId="AD" clId="Web-{57106F85-4CD3-4F04-994A-B74B1EDE1754}" dt="2023-09-13T17:01:46.984" v="0"/>
          <ac:spMkLst>
            <pc:docMk/>
            <pc:sldMk cId="109857222" sldId="256"/>
            <ac:spMk id="9" creationId="{4DA4374D-F270-4C02-88D7-B751FD9BD6BD}"/>
          </ac:spMkLst>
        </pc:spChg>
        <pc:spChg chg="add">
          <ac:chgData name="Ryan O'Connor" userId="S::roconno8@students.kennesaw.edu::02ea4f42-a01d-47f3-891f-73aad7db4824" providerId="AD" clId="Web-{57106F85-4CD3-4F04-994A-B74B1EDE1754}" dt="2023-09-13T17:01:46.984" v="0"/>
          <ac:spMkLst>
            <pc:docMk/>
            <pc:sldMk cId="109857222" sldId="256"/>
            <ac:spMk id="11" creationId="{1ACA2EA0-FFD3-42EC-9406-B595015ED96E}"/>
          </ac:spMkLst>
        </pc:spChg>
        <pc:spChg chg="add">
          <ac:chgData name="Ryan O'Connor" userId="S::roconno8@students.kennesaw.edu::02ea4f42-a01d-47f3-891f-73aad7db4824" providerId="AD" clId="Web-{57106F85-4CD3-4F04-994A-B74B1EDE1754}" dt="2023-09-13T17:01:46.984" v="0"/>
          <ac:spMkLst>
            <pc:docMk/>
            <pc:sldMk cId="109857222" sldId="256"/>
            <ac:spMk id="13" creationId="{D5288BCE-665C-472A-8C43-664BCFA31E43}"/>
          </ac:spMkLst>
        </pc:spChg>
        <pc:spChg chg="add">
          <ac:chgData name="Ryan O'Connor" userId="S::roconno8@students.kennesaw.edu::02ea4f42-a01d-47f3-891f-73aad7db4824" providerId="AD" clId="Web-{57106F85-4CD3-4F04-994A-B74B1EDE1754}" dt="2023-09-13T17:01:46.984" v="0"/>
          <ac:spMkLst>
            <pc:docMk/>
            <pc:sldMk cId="109857222" sldId="256"/>
            <ac:spMk id="15" creationId="{46C57131-53A7-4C1A-BEA8-25F06A06AD29}"/>
          </ac:spMkLst>
        </pc:spChg>
        <pc:picChg chg="add">
          <ac:chgData name="Ryan O'Connor" userId="S::roconno8@students.kennesaw.edu::02ea4f42-a01d-47f3-891f-73aad7db4824" providerId="AD" clId="Web-{57106F85-4CD3-4F04-994A-B74B1EDE1754}" dt="2023-09-13T17:01:46.984" v="0"/>
          <ac:picMkLst>
            <pc:docMk/>
            <pc:sldMk cId="109857222" sldId="256"/>
            <ac:picMk id="4" creationId="{F8839308-B777-DF43-FDF9-FC170EFD525A}"/>
          </ac:picMkLst>
        </pc:picChg>
      </pc:sldChg>
      <pc:sldChg chg="addSp modSp new del mod setBg">
        <pc:chgData name="Ryan O'Connor" userId="S::roconno8@students.kennesaw.edu::02ea4f42-a01d-47f3-891f-73aad7db4824" providerId="AD" clId="Web-{57106F85-4CD3-4F04-994A-B74B1EDE1754}" dt="2023-09-13T17:02:43.191" v="11"/>
        <pc:sldMkLst>
          <pc:docMk/>
          <pc:sldMk cId="2546333135" sldId="257"/>
        </pc:sldMkLst>
        <pc:spChg chg="mod">
          <ac:chgData name="Ryan O'Connor" userId="S::roconno8@students.kennesaw.edu::02ea4f42-a01d-47f3-891f-73aad7db4824" providerId="AD" clId="Web-{57106F85-4CD3-4F04-994A-B74B1EDE1754}" dt="2023-09-13T17:02:27.455" v="10"/>
          <ac:spMkLst>
            <pc:docMk/>
            <pc:sldMk cId="2546333135" sldId="257"/>
            <ac:spMk id="2" creationId="{EE8B54BF-896F-E9F5-0053-077CA99B0400}"/>
          </ac:spMkLst>
        </pc:spChg>
        <pc:spChg chg="mod">
          <ac:chgData name="Ryan O'Connor" userId="S::roconno8@students.kennesaw.edu::02ea4f42-a01d-47f3-891f-73aad7db4824" providerId="AD" clId="Web-{57106F85-4CD3-4F04-994A-B74B1EDE1754}" dt="2023-09-13T17:02:27.455" v="10"/>
          <ac:spMkLst>
            <pc:docMk/>
            <pc:sldMk cId="2546333135" sldId="257"/>
            <ac:spMk id="3" creationId="{E2966631-5B68-FCEA-0D59-74082A039E6E}"/>
          </ac:spMkLst>
        </pc:spChg>
        <pc:spChg chg="add">
          <ac:chgData name="Ryan O'Connor" userId="S::roconno8@students.kennesaw.edu::02ea4f42-a01d-47f3-891f-73aad7db4824" providerId="AD" clId="Web-{57106F85-4CD3-4F04-994A-B74B1EDE1754}" dt="2023-09-13T17:02:27.455" v="10"/>
          <ac:spMkLst>
            <pc:docMk/>
            <pc:sldMk cId="2546333135" sldId="257"/>
            <ac:spMk id="8" creationId="{DAF1966E-FD40-4A4A-B61B-C4DF7FA05F06}"/>
          </ac:spMkLst>
        </pc:spChg>
        <pc:spChg chg="add">
          <ac:chgData name="Ryan O'Connor" userId="S::roconno8@students.kennesaw.edu::02ea4f42-a01d-47f3-891f-73aad7db4824" providerId="AD" clId="Web-{57106F85-4CD3-4F04-994A-B74B1EDE1754}" dt="2023-09-13T17:02:27.455" v="10"/>
          <ac:spMkLst>
            <pc:docMk/>
            <pc:sldMk cId="2546333135" sldId="257"/>
            <ac:spMk id="10" creationId="{047BFA19-D45E-416B-A404-7AF2F3F27017}"/>
          </ac:spMkLst>
        </pc:spChg>
        <pc:spChg chg="add">
          <ac:chgData name="Ryan O'Connor" userId="S::roconno8@students.kennesaw.edu::02ea4f42-a01d-47f3-891f-73aad7db4824" providerId="AD" clId="Web-{57106F85-4CD3-4F04-994A-B74B1EDE1754}" dt="2023-09-13T17:02:27.455" v="10"/>
          <ac:spMkLst>
            <pc:docMk/>
            <pc:sldMk cId="2546333135" sldId="257"/>
            <ac:spMk id="12" creationId="{8E0105E7-23DB-4CF2-8258-FF47C7620F6E}"/>
          </ac:spMkLst>
        </pc:spChg>
        <pc:spChg chg="add">
          <ac:chgData name="Ryan O'Connor" userId="S::roconno8@students.kennesaw.edu::02ea4f42-a01d-47f3-891f-73aad7db4824" providerId="AD" clId="Web-{57106F85-4CD3-4F04-994A-B74B1EDE1754}" dt="2023-09-13T17:02:27.455" v="10"/>
          <ac:spMkLst>
            <pc:docMk/>
            <pc:sldMk cId="2546333135" sldId="257"/>
            <ac:spMk id="14" creationId="{074B4F7D-14B2-478B-8BF5-01E4E0C5D263}"/>
          </ac:spMkLst>
        </pc:spChg>
      </pc:sldChg>
      <pc:sldChg chg="new">
        <pc:chgData name="Ryan O'Connor" userId="S::roconno8@students.kennesaw.edu::02ea4f42-a01d-47f3-891f-73aad7db4824" providerId="AD" clId="Web-{57106F85-4CD3-4F04-994A-B74B1EDE1754}" dt="2023-09-13T17:02:02.938" v="2"/>
        <pc:sldMkLst>
          <pc:docMk/>
          <pc:sldMk cId="2544562433" sldId="258"/>
        </pc:sldMkLst>
      </pc:sldChg>
      <pc:sldChg chg="new">
        <pc:chgData name="Ryan O'Connor" userId="S::roconno8@students.kennesaw.edu::02ea4f42-a01d-47f3-891f-73aad7db4824" providerId="AD" clId="Web-{57106F85-4CD3-4F04-994A-B74B1EDE1754}" dt="2023-09-13T17:02:03.751" v="3"/>
        <pc:sldMkLst>
          <pc:docMk/>
          <pc:sldMk cId="1086332405" sldId="259"/>
        </pc:sldMkLst>
      </pc:sldChg>
      <pc:sldChg chg="new">
        <pc:chgData name="Ryan O'Connor" userId="S::roconno8@students.kennesaw.edu::02ea4f42-a01d-47f3-891f-73aad7db4824" providerId="AD" clId="Web-{57106F85-4CD3-4F04-994A-B74B1EDE1754}" dt="2023-09-13T17:02:04.516" v="4"/>
        <pc:sldMkLst>
          <pc:docMk/>
          <pc:sldMk cId="2951744273" sldId="260"/>
        </pc:sldMkLst>
      </pc:sldChg>
      <pc:sldChg chg="new">
        <pc:chgData name="Ryan O'Connor" userId="S::roconno8@students.kennesaw.edu::02ea4f42-a01d-47f3-891f-73aad7db4824" providerId="AD" clId="Web-{57106F85-4CD3-4F04-994A-B74B1EDE1754}" dt="2023-09-13T17:02:05.048" v="5"/>
        <pc:sldMkLst>
          <pc:docMk/>
          <pc:sldMk cId="1146945879" sldId="261"/>
        </pc:sldMkLst>
      </pc:sldChg>
      <pc:sldChg chg="new">
        <pc:chgData name="Ryan O'Connor" userId="S::roconno8@students.kennesaw.edu::02ea4f42-a01d-47f3-891f-73aad7db4824" providerId="AD" clId="Web-{57106F85-4CD3-4F04-994A-B74B1EDE1754}" dt="2023-09-13T17:02:05.688" v="6"/>
        <pc:sldMkLst>
          <pc:docMk/>
          <pc:sldMk cId="260549853" sldId="262"/>
        </pc:sldMkLst>
      </pc:sldChg>
      <pc:sldChg chg="new">
        <pc:chgData name="Ryan O'Connor" userId="S::roconno8@students.kennesaw.edu::02ea4f42-a01d-47f3-891f-73aad7db4824" providerId="AD" clId="Web-{57106F85-4CD3-4F04-994A-B74B1EDE1754}" dt="2023-09-13T17:02:06.485" v="7"/>
        <pc:sldMkLst>
          <pc:docMk/>
          <pc:sldMk cId="3508485156" sldId="263"/>
        </pc:sldMkLst>
      </pc:sldChg>
      <pc:sldChg chg="new">
        <pc:chgData name="Ryan O'Connor" userId="S::roconno8@students.kennesaw.edu::02ea4f42-a01d-47f3-891f-73aad7db4824" providerId="AD" clId="Web-{57106F85-4CD3-4F04-994A-B74B1EDE1754}" dt="2023-09-13T17:02:07.001" v="8"/>
        <pc:sldMkLst>
          <pc:docMk/>
          <pc:sldMk cId="663991416" sldId="264"/>
        </pc:sldMkLst>
      </pc:sldChg>
      <pc:sldChg chg="new">
        <pc:chgData name="Ryan O'Connor" userId="S::roconno8@students.kennesaw.edu::02ea4f42-a01d-47f3-891f-73aad7db4824" providerId="AD" clId="Web-{57106F85-4CD3-4F04-994A-B74B1EDE1754}" dt="2023-09-13T17:02:07.516" v="9"/>
        <pc:sldMkLst>
          <pc:docMk/>
          <pc:sldMk cId="1954558904" sldId="265"/>
        </pc:sldMkLst>
      </pc:sldChg>
      <pc:sldMasterChg chg="del delSldLayout">
        <pc:chgData name="Ryan O'Connor" userId="S::roconno8@students.kennesaw.edu::02ea4f42-a01d-47f3-891f-73aad7db4824" providerId="AD" clId="Web-{57106F85-4CD3-4F04-994A-B74B1EDE1754}" dt="2023-09-13T17:01:46.984" v="0"/>
        <pc:sldMasterMkLst>
          <pc:docMk/>
          <pc:sldMasterMk cId="2460954070" sldId="2147483660"/>
        </pc:sldMasterMkLst>
        <pc:sldLayoutChg chg="del">
          <pc:chgData name="Ryan O'Connor" userId="S::roconno8@students.kennesaw.edu::02ea4f42-a01d-47f3-891f-73aad7db4824" providerId="AD" clId="Web-{57106F85-4CD3-4F04-994A-B74B1EDE1754}" dt="2023-09-13T17:01:46.984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Ryan O'Connor" userId="S::roconno8@students.kennesaw.edu::02ea4f42-a01d-47f3-891f-73aad7db4824" providerId="AD" clId="Web-{57106F85-4CD3-4F04-994A-B74B1EDE1754}" dt="2023-09-13T17:01:46.984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Ryan O'Connor" userId="S::roconno8@students.kennesaw.edu::02ea4f42-a01d-47f3-891f-73aad7db4824" providerId="AD" clId="Web-{57106F85-4CD3-4F04-994A-B74B1EDE1754}" dt="2023-09-13T17:01:46.984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Ryan O'Connor" userId="S::roconno8@students.kennesaw.edu::02ea4f42-a01d-47f3-891f-73aad7db4824" providerId="AD" clId="Web-{57106F85-4CD3-4F04-994A-B74B1EDE1754}" dt="2023-09-13T17:01:46.984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Ryan O'Connor" userId="S::roconno8@students.kennesaw.edu::02ea4f42-a01d-47f3-891f-73aad7db4824" providerId="AD" clId="Web-{57106F85-4CD3-4F04-994A-B74B1EDE1754}" dt="2023-09-13T17:01:46.984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Ryan O'Connor" userId="S::roconno8@students.kennesaw.edu::02ea4f42-a01d-47f3-891f-73aad7db4824" providerId="AD" clId="Web-{57106F85-4CD3-4F04-994A-B74B1EDE1754}" dt="2023-09-13T17:01:46.984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Ryan O'Connor" userId="S::roconno8@students.kennesaw.edu::02ea4f42-a01d-47f3-891f-73aad7db4824" providerId="AD" clId="Web-{57106F85-4CD3-4F04-994A-B74B1EDE1754}" dt="2023-09-13T17:01:46.984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Ryan O'Connor" userId="S::roconno8@students.kennesaw.edu::02ea4f42-a01d-47f3-891f-73aad7db4824" providerId="AD" clId="Web-{57106F85-4CD3-4F04-994A-B74B1EDE1754}" dt="2023-09-13T17:01:46.984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Ryan O'Connor" userId="S::roconno8@students.kennesaw.edu::02ea4f42-a01d-47f3-891f-73aad7db4824" providerId="AD" clId="Web-{57106F85-4CD3-4F04-994A-B74B1EDE1754}" dt="2023-09-13T17:01:46.984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Ryan O'Connor" userId="S::roconno8@students.kennesaw.edu::02ea4f42-a01d-47f3-891f-73aad7db4824" providerId="AD" clId="Web-{57106F85-4CD3-4F04-994A-B74B1EDE1754}" dt="2023-09-13T17:01:46.984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Ryan O'Connor" userId="S::roconno8@students.kennesaw.edu::02ea4f42-a01d-47f3-891f-73aad7db4824" providerId="AD" clId="Web-{57106F85-4CD3-4F04-994A-B74B1EDE1754}" dt="2023-09-13T17:01:46.984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replId addSldLayout">
        <pc:chgData name="Ryan O'Connor" userId="S::roconno8@students.kennesaw.edu::02ea4f42-a01d-47f3-891f-73aad7db4824" providerId="AD" clId="Web-{57106F85-4CD3-4F04-994A-B74B1EDE1754}" dt="2023-09-13T17:01:46.984" v="0"/>
        <pc:sldMasterMkLst>
          <pc:docMk/>
          <pc:sldMasterMk cId="3544339668" sldId="2147483672"/>
        </pc:sldMasterMkLst>
        <pc:sldLayoutChg chg="add">
          <pc:chgData name="Ryan O'Connor" userId="S::roconno8@students.kennesaw.edu::02ea4f42-a01d-47f3-891f-73aad7db4824" providerId="AD" clId="Web-{57106F85-4CD3-4F04-994A-B74B1EDE1754}" dt="2023-09-13T17:01:46.984" v="0"/>
          <pc:sldLayoutMkLst>
            <pc:docMk/>
            <pc:sldMasterMk cId="3544339668" sldId="2147483672"/>
            <pc:sldLayoutMk cId="3053602239" sldId="2147483673"/>
          </pc:sldLayoutMkLst>
        </pc:sldLayoutChg>
        <pc:sldLayoutChg chg="add replId">
          <pc:chgData name="Ryan O'Connor" userId="S::roconno8@students.kennesaw.edu::02ea4f42-a01d-47f3-891f-73aad7db4824" providerId="AD" clId="Web-{57106F85-4CD3-4F04-994A-B74B1EDE1754}" dt="2023-09-13T17:01:46.984" v="0"/>
          <pc:sldLayoutMkLst>
            <pc:docMk/>
            <pc:sldMasterMk cId="3544339668" sldId="2147483672"/>
            <pc:sldLayoutMk cId="1200007336" sldId="2147483674"/>
          </pc:sldLayoutMkLst>
        </pc:sldLayoutChg>
        <pc:sldLayoutChg chg="add replId">
          <pc:chgData name="Ryan O'Connor" userId="S::roconno8@students.kennesaw.edu::02ea4f42-a01d-47f3-891f-73aad7db4824" providerId="AD" clId="Web-{57106F85-4CD3-4F04-994A-B74B1EDE1754}" dt="2023-09-13T17:01:46.984" v="0"/>
          <pc:sldLayoutMkLst>
            <pc:docMk/>
            <pc:sldMasterMk cId="3544339668" sldId="2147483672"/>
            <pc:sldLayoutMk cId="2412999872" sldId="2147483675"/>
          </pc:sldLayoutMkLst>
        </pc:sldLayoutChg>
        <pc:sldLayoutChg chg="add replId">
          <pc:chgData name="Ryan O'Connor" userId="S::roconno8@students.kennesaw.edu::02ea4f42-a01d-47f3-891f-73aad7db4824" providerId="AD" clId="Web-{57106F85-4CD3-4F04-994A-B74B1EDE1754}" dt="2023-09-13T17:01:46.984" v="0"/>
          <pc:sldLayoutMkLst>
            <pc:docMk/>
            <pc:sldMasterMk cId="3544339668" sldId="2147483672"/>
            <pc:sldLayoutMk cId="968885994" sldId="2147483676"/>
          </pc:sldLayoutMkLst>
        </pc:sldLayoutChg>
        <pc:sldLayoutChg chg="add replId">
          <pc:chgData name="Ryan O'Connor" userId="S::roconno8@students.kennesaw.edu::02ea4f42-a01d-47f3-891f-73aad7db4824" providerId="AD" clId="Web-{57106F85-4CD3-4F04-994A-B74B1EDE1754}" dt="2023-09-13T17:01:46.984" v="0"/>
          <pc:sldLayoutMkLst>
            <pc:docMk/>
            <pc:sldMasterMk cId="3544339668" sldId="2147483672"/>
            <pc:sldLayoutMk cId="694867365" sldId="2147483677"/>
          </pc:sldLayoutMkLst>
        </pc:sldLayoutChg>
        <pc:sldLayoutChg chg="add replId">
          <pc:chgData name="Ryan O'Connor" userId="S::roconno8@students.kennesaw.edu::02ea4f42-a01d-47f3-891f-73aad7db4824" providerId="AD" clId="Web-{57106F85-4CD3-4F04-994A-B74B1EDE1754}" dt="2023-09-13T17:01:46.984" v="0"/>
          <pc:sldLayoutMkLst>
            <pc:docMk/>
            <pc:sldMasterMk cId="3544339668" sldId="2147483672"/>
            <pc:sldLayoutMk cId="3447276463" sldId="2147483678"/>
          </pc:sldLayoutMkLst>
        </pc:sldLayoutChg>
        <pc:sldLayoutChg chg="add replId">
          <pc:chgData name="Ryan O'Connor" userId="S::roconno8@students.kennesaw.edu::02ea4f42-a01d-47f3-891f-73aad7db4824" providerId="AD" clId="Web-{57106F85-4CD3-4F04-994A-B74B1EDE1754}" dt="2023-09-13T17:01:46.984" v="0"/>
          <pc:sldLayoutMkLst>
            <pc:docMk/>
            <pc:sldMasterMk cId="3544339668" sldId="2147483672"/>
            <pc:sldLayoutMk cId="1097312476" sldId="2147483679"/>
          </pc:sldLayoutMkLst>
        </pc:sldLayoutChg>
        <pc:sldLayoutChg chg="add replId">
          <pc:chgData name="Ryan O'Connor" userId="S::roconno8@students.kennesaw.edu::02ea4f42-a01d-47f3-891f-73aad7db4824" providerId="AD" clId="Web-{57106F85-4CD3-4F04-994A-B74B1EDE1754}" dt="2023-09-13T17:01:46.984" v="0"/>
          <pc:sldLayoutMkLst>
            <pc:docMk/>
            <pc:sldMasterMk cId="3544339668" sldId="2147483672"/>
            <pc:sldLayoutMk cId="2822886439" sldId="2147483680"/>
          </pc:sldLayoutMkLst>
        </pc:sldLayoutChg>
        <pc:sldLayoutChg chg="add replId">
          <pc:chgData name="Ryan O'Connor" userId="S::roconno8@students.kennesaw.edu::02ea4f42-a01d-47f3-891f-73aad7db4824" providerId="AD" clId="Web-{57106F85-4CD3-4F04-994A-B74B1EDE1754}" dt="2023-09-13T17:01:46.984" v="0"/>
          <pc:sldLayoutMkLst>
            <pc:docMk/>
            <pc:sldMasterMk cId="3544339668" sldId="2147483672"/>
            <pc:sldLayoutMk cId="3217007157" sldId="2147483681"/>
          </pc:sldLayoutMkLst>
        </pc:sldLayoutChg>
        <pc:sldLayoutChg chg="add replId">
          <pc:chgData name="Ryan O'Connor" userId="S::roconno8@students.kennesaw.edu::02ea4f42-a01d-47f3-891f-73aad7db4824" providerId="AD" clId="Web-{57106F85-4CD3-4F04-994A-B74B1EDE1754}" dt="2023-09-13T17:01:46.984" v="0"/>
          <pc:sldLayoutMkLst>
            <pc:docMk/>
            <pc:sldMasterMk cId="3544339668" sldId="2147483672"/>
            <pc:sldLayoutMk cId="1813398501" sldId="2147483682"/>
          </pc:sldLayoutMkLst>
        </pc:sldLayoutChg>
        <pc:sldLayoutChg chg="add replId">
          <pc:chgData name="Ryan O'Connor" userId="S::roconno8@students.kennesaw.edu::02ea4f42-a01d-47f3-891f-73aad7db4824" providerId="AD" clId="Web-{57106F85-4CD3-4F04-994A-B74B1EDE1754}" dt="2023-09-13T17:01:46.984" v="0"/>
          <pc:sldLayoutMkLst>
            <pc:docMk/>
            <pc:sldMasterMk cId="3544339668" sldId="2147483672"/>
            <pc:sldLayoutMk cId="1099845310" sldId="2147483683"/>
          </pc:sldLayoutMkLst>
        </pc:sldLayoutChg>
      </pc:sldMasterChg>
    </pc:docChg>
  </pc:docChgLst>
  <pc:docChgLst>
    <pc:chgData name="Charles Walker" userId="f993c845-d2ed-446d-a11f-19dedb6eeb7b" providerId="ADAL" clId="{8A3FB071-173C-8741-9680-C957260A0B48}"/>
    <pc:docChg chg="modSld">
      <pc:chgData name="Charles Walker" userId="f993c845-d2ed-446d-a11f-19dedb6eeb7b" providerId="ADAL" clId="{8A3FB071-173C-8741-9680-C957260A0B48}" dt="2023-09-16T01:03:03.608" v="26" actId="20577"/>
      <pc:docMkLst>
        <pc:docMk/>
      </pc:docMkLst>
      <pc:sldChg chg="modSp mod">
        <pc:chgData name="Charles Walker" userId="f993c845-d2ed-446d-a11f-19dedb6eeb7b" providerId="ADAL" clId="{8A3FB071-173C-8741-9680-C957260A0B48}" dt="2023-09-16T01:03:03.608" v="26" actId="20577"/>
        <pc:sldMkLst>
          <pc:docMk/>
          <pc:sldMk cId="3145564731" sldId="270"/>
        </pc:sldMkLst>
        <pc:spChg chg="mod">
          <ac:chgData name="Charles Walker" userId="f993c845-d2ed-446d-a11f-19dedb6eeb7b" providerId="ADAL" clId="{8A3FB071-173C-8741-9680-C957260A0B48}" dt="2023-09-16T01:03:03.608" v="26" actId="20577"/>
          <ac:spMkLst>
            <pc:docMk/>
            <pc:sldMk cId="3145564731" sldId="270"/>
            <ac:spMk id="3" creationId="{72ACA132-8A21-AEB6-C342-4D5C8016F6E9}"/>
          </ac:spMkLst>
        </pc:spChg>
      </pc:sldChg>
    </pc:docChg>
  </pc:docChgLst>
  <pc:docChgLst>
    <pc:chgData name="Ryan O'Connor" userId="S::roconno8@students.kennesaw.edu::02ea4f42-a01d-47f3-891f-73aad7db4824" providerId="AD" clId="Web-{D7F33BBE-D01D-46E9-A452-47C51DCC7088}"/>
    <pc:docChg chg="modSld sldOrd">
      <pc:chgData name="Ryan O'Connor" userId="S::roconno8@students.kennesaw.edu::02ea4f42-a01d-47f3-891f-73aad7db4824" providerId="AD" clId="Web-{D7F33BBE-D01D-46E9-A452-47C51DCC7088}" dt="2023-09-17T03:06:27.139" v="84"/>
      <pc:docMkLst>
        <pc:docMk/>
      </pc:docMkLst>
      <pc:sldChg chg="addSp delSp modSp ord">
        <pc:chgData name="Ryan O'Connor" userId="S::roconno8@students.kennesaw.edu::02ea4f42-a01d-47f3-891f-73aad7db4824" providerId="AD" clId="Web-{D7F33BBE-D01D-46E9-A452-47C51DCC7088}" dt="2023-09-17T03:06:27.139" v="84"/>
        <pc:sldMkLst>
          <pc:docMk/>
          <pc:sldMk cId="663991416" sldId="264"/>
        </pc:sldMkLst>
        <pc:spChg chg="mod">
          <ac:chgData name="Ryan O'Connor" userId="S::roconno8@students.kennesaw.edu::02ea4f42-a01d-47f3-891f-73aad7db4824" providerId="AD" clId="Web-{D7F33BBE-D01D-46E9-A452-47C51DCC7088}" dt="2023-09-17T03:05:13.074" v="14" actId="20577"/>
          <ac:spMkLst>
            <pc:docMk/>
            <pc:sldMk cId="663991416" sldId="264"/>
            <ac:spMk id="2" creationId="{66A3FA42-E30A-0F26-909F-7BE725B85183}"/>
          </ac:spMkLst>
        </pc:spChg>
        <pc:spChg chg="del">
          <ac:chgData name="Ryan O'Connor" userId="S::roconno8@students.kennesaw.edu::02ea4f42-a01d-47f3-891f-73aad7db4824" providerId="AD" clId="Web-{D7F33BBE-D01D-46E9-A452-47C51DCC7088}" dt="2023-09-17T03:04:57.183" v="0"/>
          <ac:spMkLst>
            <pc:docMk/>
            <pc:sldMk cId="663991416" sldId="264"/>
            <ac:spMk id="3" creationId="{1AC8A697-161F-B25E-CB7C-F9F15C13DC8B}"/>
          </ac:spMkLst>
        </pc:spChg>
        <pc:picChg chg="add mod ord">
          <ac:chgData name="Ryan O'Connor" userId="S::roconno8@students.kennesaw.edu::02ea4f42-a01d-47f3-891f-73aad7db4824" providerId="AD" clId="Web-{D7F33BBE-D01D-46E9-A452-47C51DCC7088}" dt="2023-09-17T03:05:03.511" v="1" actId="14100"/>
          <ac:picMkLst>
            <pc:docMk/>
            <pc:sldMk cId="663991416" sldId="264"/>
            <ac:picMk id="4" creationId="{53AF77DF-FF66-F008-8423-AFB3D155869F}"/>
          </ac:picMkLst>
        </pc:picChg>
      </pc:sldChg>
      <pc:sldChg chg="addSp delSp modSp">
        <pc:chgData name="Ryan O'Connor" userId="S::roconno8@students.kennesaw.edu::02ea4f42-a01d-47f3-891f-73aad7db4824" providerId="AD" clId="Web-{D7F33BBE-D01D-46E9-A452-47C51DCC7088}" dt="2023-09-17T03:05:51.872" v="48" actId="20577"/>
        <pc:sldMkLst>
          <pc:docMk/>
          <pc:sldMk cId="2417114750" sldId="273"/>
        </pc:sldMkLst>
        <pc:spChg chg="mod">
          <ac:chgData name="Ryan O'Connor" userId="S::roconno8@students.kennesaw.edu::02ea4f42-a01d-47f3-891f-73aad7db4824" providerId="AD" clId="Web-{D7F33BBE-D01D-46E9-A452-47C51DCC7088}" dt="2023-09-17T03:05:51.872" v="48" actId="20577"/>
          <ac:spMkLst>
            <pc:docMk/>
            <pc:sldMk cId="2417114750" sldId="273"/>
            <ac:spMk id="2" creationId="{66A3FA42-E30A-0F26-909F-7BE725B85183}"/>
          </ac:spMkLst>
        </pc:spChg>
        <pc:spChg chg="del">
          <ac:chgData name="Ryan O'Connor" userId="S::roconno8@students.kennesaw.edu::02ea4f42-a01d-47f3-891f-73aad7db4824" providerId="AD" clId="Web-{D7F33BBE-D01D-46E9-A452-47C51DCC7088}" dt="2023-09-17T03:05:19.887" v="15"/>
          <ac:spMkLst>
            <pc:docMk/>
            <pc:sldMk cId="2417114750" sldId="273"/>
            <ac:spMk id="3" creationId="{1AC8A697-161F-B25E-CB7C-F9F15C13DC8B}"/>
          </ac:spMkLst>
        </pc:spChg>
        <pc:picChg chg="add mod ord">
          <ac:chgData name="Ryan O'Connor" userId="S::roconno8@students.kennesaw.edu::02ea4f42-a01d-47f3-891f-73aad7db4824" providerId="AD" clId="Web-{D7F33BBE-D01D-46E9-A452-47C51DCC7088}" dt="2023-09-17T03:05:23.418" v="16" actId="14100"/>
          <ac:picMkLst>
            <pc:docMk/>
            <pc:sldMk cId="2417114750" sldId="273"/>
            <ac:picMk id="4" creationId="{5928075A-F53D-CCD3-03F9-7E4598242E24}"/>
          </ac:picMkLst>
        </pc:picChg>
      </pc:sldChg>
      <pc:sldChg chg="addSp delSp modSp ord">
        <pc:chgData name="Ryan O'Connor" userId="S::roconno8@students.kennesaw.edu::02ea4f42-a01d-47f3-891f-73aad7db4824" providerId="AD" clId="Web-{D7F33BBE-D01D-46E9-A452-47C51DCC7088}" dt="2023-09-17T03:06:21.045" v="83"/>
        <pc:sldMkLst>
          <pc:docMk/>
          <pc:sldMk cId="1697959693" sldId="274"/>
        </pc:sldMkLst>
        <pc:spChg chg="mod">
          <ac:chgData name="Ryan O'Connor" userId="S::roconno8@students.kennesaw.edu::02ea4f42-a01d-47f3-891f-73aad7db4824" providerId="AD" clId="Web-{D7F33BBE-D01D-46E9-A452-47C51DCC7088}" dt="2023-09-17T03:06:15.420" v="82" actId="20577"/>
          <ac:spMkLst>
            <pc:docMk/>
            <pc:sldMk cId="1697959693" sldId="274"/>
            <ac:spMk id="2" creationId="{66A3FA42-E30A-0F26-909F-7BE725B85183}"/>
          </ac:spMkLst>
        </pc:spChg>
        <pc:spChg chg="del">
          <ac:chgData name="Ryan O'Connor" userId="S::roconno8@students.kennesaw.edu::02ea4f42-a01d-47f3-891f-73aad7db4824" providerId="AD" clId="Web-{D7F33BBE-D01D-46E9-A452-47C51DCC7088}" dt="2023-09-17T03:05:59.185" v="49"/>
          <ac:spMkLst>
            <pc:docMk/>
            <pc:sldMk cId="1697959693" sldId="274"/>
            <ac:spMk id="3" creationId="{1AC8A697-161F-B25E-CB7C-F9F15C13DC8B}"/>
          </ac:spMkLst>
        </pc:spChg>
        <pc:picChg chg="add mod ord">
          <ac:chgData name="Ryan O'Connor" userId="S::roconno8@students.kennesaw.edu::02ea4f42-a01d-47f3-891f-73aad7db4824" providerId="AD" clId="Web-{D7F33BBE-D01D-46E9-A452-47C51DCC7088}" dt="2023-09-17T03:06:03.826" v="50" actId="14100"/>
          <ac:picMkLst>
            <pc:docMk/>
            <pc:sldMk cId="1697959693" sldId="274"/>
            <ac:picMk id="4" creationId="{8394F3E7-02E0-3FFC-8A7D-E273ACD87450}"/>
          </ac:picMkLst>
        </pc:picChg>
      </pc:sldChg>
    </pc:docChg>
  </pc:docChgLst>
  <pc:docChgLst>
    <pc:chgData name="Ryan O'Connor" userId="S::roconno8@students.kennesaw.edu::02ea4f42-a01d-47f3-891f-73aad7db4824" providerId="AD" clId="Web-{F86556D4-E046-4236-8AAC-21BFB32BDA0B}"/>
    <pc:docChg chg="addSld delSld modSld sldOrd">
      <pc:chgData name="Ryan O'Connor" userId="S::roconno8@students.kennesaw.edu::02ea4f42-a01d-47f3-891f-73aad7db4824" providerId="AD" clId="Web-{F86556D4-E046-4236-8AAC-21BFB32BDA0B}" dt="2023-09-16T00:56:56.047" v="143"/>
      <pc:docMkLst>
        <pc:docMk/>
      </pc:docMkLst>
      <pc:sldChg chg="modSp del">
        <pc:chgData name="Ryan O'Connor" userId="S::roconno8@students.kennesaw.edu::02ea4f42-a01d-47f3-891f-73aad7db4824" providerId="AD" clId="Web-{F86556D4-E046-4236-8AAC-21BFB32BDA0B}" dt="2023-09-16T00:55:19.216" v="139"/>
        <pc:sldMkLst>
          <pc:docMk/>
          <pc:sldMk cId="2544562433" sldId="258"/>
        </pc:sldMkLst>
        <pc:spChg chg="mod">
          <ac:chgData name="Ryan O'Connor" userId="S::roconno8@students.kennesaw.edu::02ea4f42-a01d-47f3-891f-73aad7db4824" providerId="AD" clId="Web-{F86556D4-E046-4236-8AAC-21BFB32BDA0B}" dt="2023-09-16T00:55:16.778" v="138" actId="20577"/>
          <ac:spMkLst>
            <pc:docMk/>
            <pc:sldMk cId="2544562433" sldId="258"/>
            <ac:spMk id="2" creationId="{51EADFA7-53C6-BBFD-4403-D935001E6544}"/>
          </ac:spMkLst>
        </pc:spChg>
        <pc:spChg chg="mod">
          <ac:chgData name="Ryan O'Connor" userId="S::roconno8@students.kennesaw.edu::02ea4f42-a01d-47f3-891f-73aad7db4824" providerId="AD" clId="Web-{F86556D4-E046-4236-8AAC-21BFB32BDA0B}" dt="2023-09-16T00:47:29.074" v="11" actId="20577"/>
          <ac:spMkLst>
            <pc:docMk/>
            <pc:sldMk cId="2544562433" sldId="258"/>
            <ac:spMk id="3" creationId="{72ACA132-8A21-AEB6-C342-4D5C8016F6E9}"/>
          </ac:spMkLst>
        </pc:spChg>
      </pc:sldChg>
      <pc:sldChg chg="addSp modSp mod ord setBg">
        <pc:chgData name="Ryan O'Connor" userId="S::roconno8@students.kennesaw.edu::02ea4f42-a01d-47f3-891f-73aad7db4824" providerId="AD" clId="Web-{F86556D4-E046-4236-8AAC-21BFB32BDA0B}" dt="2023-09-16T00:56:56.047" v="143"/>
        <pc:sldMkLst>
          <pc:docMk/>
          <pc:sldMk cId="1086332405" sldId="259"/>
        </pc:sldMkLst>
        <pc:spChg chg="mod">
          <ac:chgData name="Ryan O'Connor" userId="S::roconno8@students.kennesaw.edu::02ea4f42-a01d-47f3-891f-73aad7db4824" providerId="AD" clId="Web-{F86556D4-E046-4236-8AAC-21BFB32BDA0B}" dt="2023-09-16T00:49:21.812" v="18"/>
          <ac:spMkLst>
            <pc:docMk/>
            <pc:sldMk cId="1086332405" sldId="259"/>
            <ac:spMk id="2" creationId="{6487711D-BE76-AC9B-C21F-A9B3B80B3B39}"/>
          </ac:spMkLst>
        </pc:spChg>
        <pc:spChg chg="mod">
          <ac:chgData name="Ryan O'Connor" userId="S::roconno8@students.kennesaw.edu::02ea4f42-a01d-47f3-891f-73aad7db4824" providerId="AD" clId="Web-{F86556D4-E046-4236-8AAC-21BFB32BDA0B}" dt="2023-09-16T00:49:21.812" v="18"/>
          <ac:spMkLst>
            <pc:docMk/>
            <pc:sldMk cId="1086332405" sldId="259"/>
            <ac:spMk id="3" creationId="{B0EBA721-54FB-52EF-971D-FE517195EF4D}"/>
          </ac:spMkLst>
        </pc:spChg>
        <pc:spChg chg="add">
          <ac:chgData name="Ryan O'Connor" userId="S::roconno8@students.kennesaw.edu::02ea4f42-a01d-47f3-891f-73aad7db4824" providerId="AD" clId="Web-{F86556D4-E046-4236-8AAC-21BFB32BDA0B}" dt="2023-09-16T00:49:21.812" v="18"/>
          <ac:spMkLst>
            <pc:docMk/>
            <pc:sldMk cId="1086332405" sldId="259"/>
            <ac:spMk id="8" creationId="{1C799903-48D5-4A31-A1A2-541072D9771E}"/>
          </ac:spMkLst>
        </pc:spChg>
        <pc:spChg chg="add">
          <ac:chgData name="Ryan O'Connor" userId="S::roconno8@students.kennesaw.edu::02ea4f42-a01d-47f3-891f-73aad7db4824" providerId="AD" clId="Web-{F86556D4-E046-4236-8AAC-21BFB32BDA0B}" dt="2023-09-16T00:49:21.812" v="18"/>
          <ac:spMkLst>
            <pc:docMk/>
            <pc:sldMk cId="1086332405" sldId="259"/>
            <ac:spMk id="10" creationId="{8EFFF109-FC58-4FD3-BE05-9775A1310F55}"/>
          </ac:spMkLst>
        </pc:spChg>
        <pc:spChg chg="add">
          <ac:chgData name="Ryan O'Connor" userId="S::roconno8@students.kennesaw.edu::02ea4f42-a01d-47f3-891f-73aad7db4824" providerId="AD" clId="Web-{F86556D4-E046-4236-8AAC-21BFB32BDA0B}" dt="2023-09-16T00:49:21.812" v="18"/>
          <ac:spMkLst>
            <pc:docMk/>
            <pc:sldMk cId="1086332405" sldId="259"/>
            <ac:spMk id="12" creationId="{E1B96AD6-92A9-4273-A62B-96A1C3E0BA95}"/>
          </ac:spMkLst>
        </pc:spChg>
        <pc:spChg chg="add">
          <ac:chgData name="Ryan O'Connor" userId="S::roconno8@students.kennesaw.edu::02ea4f42-a01d-47f3-891f-73aad7db4824" providerId="AD" clId="Web-{F86556D4-E046-4236-8AAC-21BFB32BDA0B}" dt="2023-09-16T00:49:21.812" v="18"/>
          <ac:spMkLst>
            <pc:docMk/>
            <pc:sldMk cId="1086332405" sldId="259"/>
            <ac:spMk id="14" creationId="{463EEC44-1BA3-44ED-81FC-A644B04B2A44}"/>
          </ac:spMkLst>
        </pc:spChg>
      </pc:sldChg>
      <pc:sldChg chg="modSp">
        <pc:chgData name="Ryan O'Connor" userId="S::roconno8@students.kennesaw.edu::02ea4f42-a01d-47f3-891f-73aad7db4824" providerId="AD" clId="Web-{F86556D4-E046-4236-8AAC-21BFB32BDA0B}" dt="2023-09-16T00:52:44.210" v="89" actId="20577"/>
        <pc:sldMkLst>
          <pc:docMk/>
          <pc:sldMk cId="2951744273" sldId="260"/>
        </pc:sldMkLst>
        <pc:spChg chg="mod">
          <ac:chgData name="Ryan O'Connor" userId="S::roconno8@students.kennesaw.edu::02ea4f42-a01d-47f3-891f-73aad7db4824" providerId="AD" clId="Web-{F86556D4-E046-4236-8AAC-21BFB32BDA0B}" dt="2023-09-16T00:52:44.210" v="89" actId="20577"/>
          <ac:spMkLst>
            <pc:docMk/>
            <pc:sldMk cId="2951744273" sldId="260"/>
            <ac:spMk id="2" creationId="{AACCEB6E-97CD-5C0F-6FDC-547A95EC6D5B}"/>
          </ac:spMkLst>
        </pc:spChg>
      </pc:sldChg>
      <pc:sldChg chg="modSp">
        <pc:chgData name="Ryan O'Connor" userId="S::roconno8@students.kennesaw.edu::02ea4f42-a01d-47f3-891f-73aad7db4824" providerId="AD" clId="Web-{F86556D4-E046-4236-8AAC-21BFB32BDA0B}" dt="2023-09-16T00:52:14.506" v="73" actId="20577"/>
        <pc:sldMkLst>
          <pc:docMk/>
          <pc:sldMk cId="1146945879" sldId="261"/>
        </pc:sldMkLst>
        <pc:spChg chg="mod">
          <ac:chgData name="Ryan O'Connor" userId="S::roconno8@students.kennesaw.edu::02ea4f42-a01d-47f3-891f-73aad7db4824" providerId="AD" clId="Web-{F86556D4-E046-4236-8AAC-21BFB32BDA0B}" dt="2023-09-16T00:52:14.506" v="73" actId="20577"/>
          <ac:spMkLst>
            <pc:docMk/>
            <pc:sldMk cId="1146945879" sldId="261"/>
            <ac:spMk id="2" creationId="{E033C612-C752-3E40-9C71-E592C1ADB24E}"/>
          </ac:spMkLst>
        </pc:spChg>
      </pc:sldChg>
      <pc:sldChg chg="modSp">
        <pc:chgData name="Ryan O'Connor" userId="S::roconno8@students.kennesaw.edu::02ea4f42-a01d-47f3-891f-73aad7db4824" providerId="AD" clId="Web-{F86556D4-E046-4236-8AAC-21BFB32BDA0B}" dt="2023-09-16T00:53:00.711" v="92" actId="20577"/>
        <pc:sldMkLst>
          <pc:docMk/>
          <pc:sldMk cId="260549853" sldId="262"/>
        </pc:sldMkLst>
        <pc:spChg chg="mod">
          <ac:chgData name="Ryan O'Connor" userId="S::roconno8@students.kennesaw.edu::02ea4f42-a01d-47f3-891f-73aad7db4824" providerId="AD" clId="Web-{F86556D4-E046-4236-8AAC-21BFB32BDA0B}" dt="2023-09-16T00:53:00.711" v="92" actId="20577"/>
          <ac:spMkLst>
            <pc:docMk/>
            <pc:sldMk cId="260549853" sldId="262"/>
            <ac:spMk id="2" creationId="{CD6C45A1-6358-EB0B-68D8-9080EB611AC3}"/>
          </ac:spMkLst>
        </pc:spChg>
      </pc:sldChg>
      <pc:sldChg chg="modSp">
        <pc:chgData name="Ryan O'Connor" userId="S::roconno8@students.kennesaw.edu::02ea4f42-a01d-47f3-891f-73aad7db4824" providerId="AD" clId="Web-{F86556D4-E046-4236-8AAC-21BFB32BDA0B}" dt="2023-09-16T00:54:24.573" v="112" actId="20577"/>
        <pc:sldMkLst>
          <pc:docMk/>
          <pc:sldMk cId="3508485156" sldId="263"/>
        </pc:sldMkLst>
        <pc:spChg chg="mod">
          <ac:chgData name="Ryan O'Connor" userId="S::roconno8@students.kennesaw.edu::02ea4f42-a01d-47f3-891f-73aad7db4824" providerId="AD" clId="Web-{F86556D4-E046-4236-8AAC-21BFB32BDA0B}" dt="2023-09-16T00:54:24.573" v="112" actId="20577"/>
          <ac:spMkLst>
            <pc:docMk/>
            <pc:sldMk cId="3508485156" sldId="263"/>
            <ac:spMk id="2" creationId="{DA9BDF49-8729-C493-7193-C094BE4518DC}"/>
          </ac:spMkLst>
        </pc:spChg>
      </pc:sldChg>
      <pc:sldChg chg="modSp">
        <pc:chgData name="Ryan O'Connor" userId="S::roconno8@students.kennesaw.edu::02ea4f42-a01d-47f3-891f-73aad7db4824" providerId="AD" clId="Web-{F86556D4-E046-4236-8AAC-21BFB32BDA0B}" dt="2023-09-16T00:54:54.730" v="116" actId="20577"/>
        <pc:sldMkLst>
          <pc:docMk/>
          <pc:sldMk cId="663991416" sldId="264"/>
        </pc:sldMkLst>
        <pc:spChg chg="mod">
          <ac:chgData name="Ryan O'Connor" userId="S::roconno8@students.kennesaw.edu::02ea4f42-a01d-47f3-891f-73aad7db4824" providerId="AD" clId="Web-{F86556D4-E046-4236-8AAC-21BFB32BDA0B}" dt="2023-09-16T00:54:54.730" v="116" actId="20577"/>
          <ac:spMkLst>
            <pc:docMk/>
            <pc:sldMk cId="663991416" sldId="264"/>
            <ac:spMk id="2" creationId="{66A3FA42-E30A-0F26-909F-7BE725B85183}"/>
          </ac:spMkLst>
        </pc:spChg>
      </pc:sldChg>
      <pc:sldChg chg="modSp">
        <pc:chgData name="Ryan O'Connor" userId="S::roconno8@students.kennesaw.edu::02ea4f42-a01d-47f3-891f-73aad7db4824" providerId="AD" clId="Web-{F86556D4-E046-4236-8AAC-21BFB32BDA0B}" dt="2023-09-16T00:54:58.621" v="127" actId="20577"/>
        <pc:sldMkLst>
          <pc:docMk/>
          <pc:sldMk cId="1954558904" sldId="265"/>
        </pc:sldMkLst>
        <pc:spChg chg="mod">
          <ac:chgData name="Ryan O'Connor" userId="S::roconno8@students.kennesaw.edu::02ea4f42-a01d-47f3-891f-73aad7db4824" providerId="AD" clId="Web-{F86556D4-E046-4236-8AAC-21BFB32BDA0B}" dt="2023-09-16T00:54:58.621" v="127" actId="20577"/>
          <ac:spMkLst>
            <pc:docMk/>
            <pc:sldMk cId="1954558904" sldId="265"/>
            <ac:spMk id="2" creationId="{BF18AA3C-3371-DA00-5B6C-49878ED1BBED}"/>
          </ac:spMkLst>
        </pc:spChg>
      </pc:sldChg>
      <pc:sldChg chg="addSp delSp modSp add replId">
        <pc:chgData name="Ryan O'Connor" userId="S::roconno8@students.kennesaw.edu::02ea4f42-a01d-47f3-891f-73aad7db4824" providerId="AD" clId="Web-{F86556D4-E046-4236-8AAC-21BFB32BDA0B}" dt="2023-09-16T00:50:13.424" v="39"/>
        <pc:sldMkLst>
          <pc:docMk/>
          <pc:sldMk cId="2595500546" sldId="266"/>
        </pc:sldMkLst>
        <pc:spChg chg="mod">
          <ac:chgData name="Ryan O'Connor" userId="S::roconno8@students.kennesaw.edu::02ea4f42-a01d-47f3-891f-73aad7db4824" providerId="AD" clId="Web-{F86556D4-E046-4236-8AAC-21BFB32BDA0B}" dt="2023-09-16T00:50:07.955" v="37" actId="20577"/>
          <ac:spMkLst>
            <pc:docMk/>
            <pc:sldMk cId="2595500546" sldId="266"/>
            <ac:spMk id="2" creationId="{6487711D-BE76-AC9B-C21F-A9B3B80B3B39}"/>
          </ac:spMkLst>
        </pc:spChg>
        <pc:spChg chg="mod">
          <ac:chgData name="Ryan O'Connor" userId="S::roconno8@students.kennesaw.edu::02ea4f42-a01d-47f3-891f-73aad7db4824" providerId="AD" clId="Web-{F86556D4-E046-4236-8AAC-21BFB32BDA0B}" dt="2023-09-16T00:50:13.424" v="39"/>
          <ac:spMkLst>
            <pc:docMk/>
            <pc:sldMk cId="2595500546" sldId="266"/>
            <ac:spMk id="3" creationId="{B0EBA721-54FB-52EF-971D-FE517195EF4D}"/>
          </ac:spMkLst>
        </pc:spChg>
        <pc:spChg chg="del">
          <ac:chgData name="Ryan O'Connor" userId="S::roconno8@students.kennesaw.edu::02ea4f42-a01d-47f3-891f-73aad7db4824" providerId="AD" clId="Web-{F86556D4-E046-4236-8AAC-21BFB32BDA0B}" dt="2023-09-16T00:50:13.424" v="39"/>
          <ac:spMkLst>
            <pc:docMk/>
            <pc:sldMk cId="2595500546" sldId="266"/>
            <ac:spMk id="8" creationId="{1C799903-48D5-4A31-A1A2-541072D9771E}"/>
          </ac:spMkLst>
        </pc:spChg>
        <pc:spChg chg="del">
          <ac:chgData name="Ryan O'Connor" userId="S::roconno8@students.kennesaw.edu::02ea4f42-a01d-47f3-891f-73aad7db4824" providerId="AD" clId="Web-{F86556D4-E046-4236-8AAC-21BFB32BDA0B}" dt="2023-09-16T00:50:13.424" v="39"/>
          <ac:spMkLst>
            <pc:docMk/>
            <pc:sldMk cId="2595500546" sldId="266"/>
            <ac:spMk id="10" creationId="{8EFFF109-FC58-4FD3-BE05-9775A1310F55}"/>
          </ac:spMkLst>
        </pc:spChg>
        <pc:spChg chg="del">
          <ac:chgData name="Ryan O'Connor" userId="S::roconno8@students.kennesaw.edu::02ea4f42-a01d-47f3-891f-73aad7db4824" providerId="AD" clId="Web-{F86556D4-E046-4236-8AAC-21BFB32BDA0B}" dt="2023-09-16T00:50:13.424" v="39"/>
          <ac:spMkLst>
            <pc:docMk/>
            <pc:sldMk cId="2595500546" sldId="266"/>
            <ac:spMk id="12" creationId="{E1B96AD6-92A9-4273-A62B-96A1C3E0BA95}"/>
          </ac:spMkLst>
        </pc:spChg>
        <pc:spChg chg="del">
          <ac:chgData name="Ryan O'Connor" userId="S::roconno8@students.kennesaw.edu::02ea4f42-a01d-47f3-891f-73aad7db4824" providerId="AD" clId="Web-{F86556D4-E046-4236-8AAC-21BFB32BDA0B}" dt="2023-09-16T00:50:13.424" v="39"/>
          <ac:spMkLst>
            <pc:docMk/>
            <pc:sldMk cId="2595500546" sldId="266"/>
            <ac:spMk id="14" creationId="{463EEC44-1BA3-44ED-81FC-A644B04B2A44}"/>
          </ac:spMkLst>
        </pc:spChg>
        <pc:spChg chg="add">
          <ac:chgData name="Ryan O'Connor" userId="S::roconno8@students.kennesaw.edu::02ea4f42-a01d-47f3-891f-73aad7db4824" providerId="AD" clId="Web-{F86556D4-E046-4236-8AAC-21BFB32BDA0B}" dt="2023-09-16T00:50:13.424" v="39"/>
          <ac:spMkLst>
            <pc:docMk/>
            <pc:sldMk cId="2595500546" sldId="266"/>
            <ac:spMk id="19" creationId="{1C799903-48D5-4A31-A1A2-541072D9771E}"/>
          </ac:spMkLst>
        </pc:spChg>
        <pc:spChg chg="add">
          <ac:chgData name="Ryan O'Connor" userId="S::roconno8@students.kennesaw.edu::02ea4f42-a01d-47f3-891f-73aad7db4824" providerId="AD" clId="Web-{F86556D4-E046-4236-8AAC-21BFB32BDA0B}" dt="2023-09-16T00:50:13.424" v="39"/>
          <ac:spMkLst>
            <pc:docMk/>
            <pc:sldMk cId="2595500546" sldId="266"/>
            <ac:spMk id="21" creationId="{8EFFF109-FC58-4FD3-BE05-9775A1310F55}"/>
          </ac:spMkLst>
        </pc:spChg>
        <pc:spChg chg="add">
          <ac:chgData name="Ryan O'Connor" userId="S::roconno8@students.kennesaw.edu::02ea4f42-a01d-47f3-891f-73aad7db4824" providerId="AD" clId="Web-{F86556D4-E046-4236-8AAC-21BFB32BDA0B}" dt="2023-09-16T00:50:13.424" v="39"/>
          <ac:spMkLst>
            <pc:docMk/>
            <pc:sldMk cId="2595500546" sldId="266"/>
            <ac:spMk id="23" creationId="{E1B96AD6-92A9-4273-A62B-96A1C3E0BA95}"/>
          </ac:spMkLst>
        </pc:spChg>
        <pc:spChg chg="add">
          <ac:chgData name="Ryan O'Connor" userId="S::roconno8@students.kennesaw.edu::02ea4f42-a01d-47f3-891f-73aad7db4824" providerId="AD" clId="Web-{F86556D4-E046-4236-8AAC-21BFB32BDA0B}" dt="2023-09-16T00:50:13.424" v="39"/>
          <ac:spMkLst>
            <pc:docMk/>
            <pc:sldMk cId="2595500546" sldId="266"/>
            <ac:spMk id="25" creationId="{463EEC44-1BA3-44ED-81FC-A644B04B2A44}"/>
          </ac:spMkLst>
        </pc:spChg>
      </pc:sldChg>
      <pc:sldChg chg="modSp add ord replId">
        <pc:chgData name="Ryan O'Connor" userId="S::roconno8@students.kennesaw.edu::02ea4f42-a01d-47f3-891f-73aad7db4824" providerId="AD" clId="Web-{F86556D4-E046-4236-8AAC-21BFB32BDA0B}" dt="2023-09-16T00:52:41.101" v="88"/>
        <pc:sldMkLst>
          <pc:docMk/>
          <pc:sldMk cId="3804280135" sldId="267"/>
        </pc:sldMkLst>
        <pc:spChg chg="mod">
          <ac:chgData name="Ryan O'Connor" userId="S::roconno8@students.kennesaw.edu::02ea4f42-a01d-47f3-891f-73aad7db4824" providerId="AD" clId="Web-{F86556D4-E046-4236-8AAC-21BFB32BDA0B}" dt="2023-09-16T00:52:37.944" v="87" actId="20577"/>
          <ac:spMkLst>
            <pc:docMk/>
            <pc:sldMk cId="3804280135" sldId="267"/>
            <ac:spMk id="2" creationId="{AACCEB6E-97CD-5C0F-6FDC-547A95EC6D5B}"/>
          </ac:spMkLst>
        </pc:spChg>
      </pc:sldChg>
      <pc:sldChg chg="modSp add replId">
        <pc:chgData name="Ryan O'Connor" userId="S::roconno8@students.kennesaw.edu::02ea4f42-a01d-47f3-891f-73aad7db4824" providerId="AD" clId="Web-{F86556D4-E046-4236-8AAC-21BFB32BDA0B}" dt="2023-09-16T00:53:30.493" v="103" actId="20577"/>
        <pc:sldMkLst>
          <pc:docMk/>
          <pc:sldMk cId="3816787512" sldId="268"/>
        </pc:sldMkLst>
        <pc:spChg chg="mod">
          <ac:chgData name="Ryan O'Connor" userId="S::roconno8@students.kennesaw.edu::02ea4f42-a01d-47f3-891f-73aad7db4824" providerId="AD" clId="Web-{F86556D4-E046-4236-8AAC-21BFB32BDA0B}" dt="2023-09-16T00:53:26.446" v="102" actId="20577"/>
          <ac:spMkLst>
            <pc:docMk/>
            <pc:sldMk cId="3816787512" sldId="268"/>
            <ac:spMk id="2" creationId="{51EADFA7-53C6-BBFD-4403-D935001E6544}"/>
          </ac:spMkLst>
        </pc:spChg>
        <pc:spChg chg="mod">
          <ac:chgData name="Ryan O'Connor" userId="S::roconno8@students.kennesaw.edu::02ea4f42-a01d-47f3-891f-73aad7db4824" providerId="AD" clId="Web-{F86556D4-E046-4236-8AAC-21BFB32BDA0B}" dt="2023-09-16T00:53:30.493" v="103" actId="20577"/>
          <ac:spMkLst>
            <pc:docMk/>
            <pc:sldMk cId="3816787512" sldId="268"/>
            <ac:spMk id="3" creationId="{72ACA132-8A21-AEB6-C342-4D5C8016F6E9}"/>
          </ac:spMkLst>
        </pc:spChg>
      </pc:sldChg>
      <pc:sldChg chg="add del replId">
        <pc:chgData name="Ryan O'Connor" userId="S::roconno8@students.kennesaw.edu::02ea4f42-a01d-47f3-891f-73aad7db4824" providerId="AD" clId="Web-{F86556D4-E046-4236-8AAC-21BFB32BDA0B}" dt="2023-09-16T00:56:32.437" v="142"/>
        <pc:sldMkLst>
          <pc:docMk/>
          <pc:sldMk cId="1507258030" sldId="269"/>
        </pc:sldMkLst>
      </pc:sldChg>
      <pc:sldChg chg="add replId">
        <pc:chgData name="Ryan O'Connor" userId="S::roconno8@students.kennesaw.edu::02ea4f42-a01d-47f3-891f-73aad7db4824" providerId="AD" clId="Web-{F86556D4-E046-4236-8AAC-21BFB32BDA0B}" dt="2023-09-16T00:56:16.046" v="140"/>
        <pc:sldMkLst>
          <pc:docMk/>
          <pc:sldMk cId="3145564731" sldId="270"/>
        </pc:sldMkLst>
      </pc:sldChg>
    </pc:docChg>
  </pc:docChgLst>
  <pc:docChgLst>
    <pc:chgData name="Ryan O'Connor" userId="S::roconno8@students.kennesaw.edu::02ea4f42-a01d-47f3-891f-73aad7db4824" providerId="AD" clId="Web-{9857E062-0E97-4D7A-BB9C-1BAED544169D}"/>
    <pc:docChg chg="addSld delSld modSld">
      <pc:chgData name="Ryan O'Connor" userId="S::roconno8@students.kennesaw.edu::02ea4f42-a01d-47f3-891f-73aad7db4824" providerId="AD" clId="Web-{9857E062-0E97-4D7A-BB9C-1BAED544169D}" dt="2023-09-17T00:27:47.677" v="107" actId="20577"/>
      <pc:docMkLst>
        <pc:docMk/>
      </pc:docMkLst>
      <pc:sldChg chg="modSp">
        <pc:chgData name="Ryan O'Connor" userId="S::roconno8@students.kennesaw.edu::02ea4f42-a01d-47f3-891f-73aad7db4824" providerId="AD" clId="Web-{9857E062-0E97-4D7A-BB9C-1BAED544169D}" dt="2023-09-17T00:17:57.142" v="17" actId="20577"/>
        <pc:sldMkLst>
          <pc:docMk/>
          <pc:sldMk cId="1086332405" sldId="259"/>
        </pc:sldMkLst>
        <pc:spChg chg="mod">
          <ac:chgData name="Ryan O'Connor" userId="S::roconno8@students.kennesaw.edu::02ea4f42-a01d-47f3-891f-73aad7db4824" providerId="AD" clId="Web-{9857E062-0E97-4D7A-BB9C-1BAED544169D}" dt="2023-09-17T00:17:57.142" v="17" actId="20577"/>
          <ac:spMkLst>
            <pc:docMk/>
            <pc:sldMk cId="1086332405" sldId="259"/>
            <ac:spMk id="2" creationId="{6487711D-BE76-AC9B-C21F-A9B3B80B3B39}"/>
          </ac:spMkLst>
        </pc:spChg>
        <pc:spChg chg="mod">
          <ac:chgData name="Ryan O'Connor" userId="S::roconno8@students.kennesaw.edu::02ea4f42-a01d-47f3-891f-73aad7db4824" providerId="AD" clId="Web-{9857E062-0E97-4D7A-BB9C-1BAED544169D}" dt="2023-09-17T00:16:12.107" v="4" actId="20577"/>
          <ac:spMkLst>
            <pc:docMk/>
            <pc:sldMk cId="1086332405" sldId="259"/>
            <ac:spMk id="3" creationId="{B0EBA721-54FB-52EF-971D-FE517195EF4D}"/>
          </ac:spMkLst>
        </pc:spChg>
      </pc:sldChg>
      <pc:sldChg chg="addSp delSp modSp mod setBg">
        <pc:chgData name="Ryan O'Connor" userId="S::roconno8@students.kennesaw.edu::02ea4f42-a01d-47f3-891f-73aad7db4824" providerId="AD" clId="Web-{9857E062-0E97-4D7A-BB9C-1BAED544169D}" dt="2023-09-17T00:20:57.804" v="55" actId="1076"/>
        <pc:sldMkLst>
          <pc:docMk/>
          <pc:sldMk cId="2951744273" sldId="260"/>
        </pc:sldMkLst>
        <pc:spChg chg="mod">
          <ac:chgData name="Ryan O'Connor" userId="S::roconno8@students.kennesaw.edu::02ea4f42-a01d-47f3-891f-73aad7db4824" providerId="AD" clId="Web-{9857E062-0E97-4D7A-BB9C-1BAED544169D}" dt="2023-09-17T00:20:47.757" v="53"/>
          <ac:spMkLst>
            <pc:docMk/>
            <pc:sldMk cId="2951744273" sldId="260"/>
            <ac:spMk id="2" creationId="{AACCEB6E-97CD-5C0F-6FDC-547A95EC6D5B}"/>
          </ac:spMkLst>
        </pc:spChg>
        <pc:spChg chg="del">
          <ac:chgData name="Ryan O'Connor" userId="S::roconno8@students.kennesaw.edu::02ea4f42-a01d-47f3-891f-73aad7db4824" providerId="AD" clId="Web-{9857E062-0E97-4D7A-BB9C-1BAED544169D}" dt="2023-09-17T00:20:39.304" v="52"/>
          <ac:spMkLst>
            <pc:docMk/>
            <pc:sldMk cId="2951744273" sldId="260"/>
            <ac:spMk id="3" creationId="{6B87FB17-B0DB-2C79-1BA3-00BD457D516C}"/>
          </ac:spMkLst>
        </pc:spChg>
        <pc:spChg chg="add">
          <ac:chgData name="Ryan O'Connor" userId="S::roconno8@students.kennesaw.edu::02ea4f42-a01d-47f3-891f-73aad7db4824" providerId="AD" clId="Web-{9857E062-0E97-4D7A-BB9C-1BAED544169D}" dt="2023-09-17T00:20:47.757" v="53"/>
          <ac:spMkLst>
            <pc:docMk/>
            <pc:sldMk cId="2951744273" sldId="260"/>
            <ac:spMk id="9" creationId="{8D06CE56-3881-4ADA-8CEF-D18B02C242A3}"/>
          </ac:spMkLst>
        </pc:spChg>
        <pc:spChg chg="add">
          <ac:chgData name="Ryan O'Connor" userId="S::roconno8@students.kennesaw.edu::02ea4f42-a01d-47f3-891f-73aad7db4824" providerId="AD" clId="Web-{9857E062-0E97-4D7A-BB9C-1BAED544169D}" dt="2023-09-17T00:20:47.757" v="53"/>
          <ac:spMkLst>
            <pc:docMk/>
            <pc:sldMk cId="2951744273" sldId="260"/>
            <ac:spMk id="11" creationId="{79F3C543-62EC-4433-9C93-A2CD8764E9B4}"/>
          </ac:spMkLst>
        </pc:spChg>
        <pc:spChg chg="add">
          <ac:chgData name="Ryan O'Connor" userId="S::roconno8@students.kennesaw.edu::02ea4f42-a01d-47f3-891f-73aad7db4824" providerId="AD" clId="Web-{9857E062-0E97-4D7A-BB9C-1BAED544169D}" dt="2023-09-17T00:20:47.757" v="53"/>
          <ac:spMkLst>
            <pc:docMk/>
            <pc:sldMk cId="2951744273" sldId="260"/>
            <ac:spMk id="13" creationId="{68AF5748-FED8-45BA-8631-26D1D10F3246}"/>
          </ac:spMkLst>
        </pc:spChg>
        <pc:spChg chg="add">
          <ac:chgData name="Ryan O'Connor" userId="S::roconno8@students.kennesaw.edu::02ea4f42-a01d-47f3-891f-73aad7db4824" providerId="AD" clId="Web-{9857E062-0E97-4D7A-BB9C-1BAED544169D}" dt="2023-09-17T00:20:47.757" v="53"/>
          <ac:spMkLst>
            <pc:docMk/>
            <pc:sldMk cId="2951744273" sldId="260"/>
            <ac:spMk id="15" creationId="{AF2F604E-43BE-4DC3-B983-E071523364F8}"/>
          </ac:spMkLst>
        </pc:spChg>
        <pc:spChg chg="add">
          <ac:chgData name="Ryan O'Connor" userId="S::roconno8@students.kennesaw.edu::02ea4f42-a01d-47f3-891f-73aad7db4824" providerId="AD" clId="Web-{9857E062-0E97-4D7A-BB9C-1BAED544169D}" dt="2023-09-17T00:20:47.757" v="53"/>
          <ac:spMkLst>
            <pc:docMk/>
            <pc:sldMk cId="2951744273" sldId="260"/>
            <ac:spMk id="17" creationId="{08C9B587-E65E-4B52-B37C-ABEBB6E87928}"/>
          </ac:spMkLst>
        </pc:spChg>
        <pc:picChg chg="add mod ord">
          <ac:chgData name="Ryan O'Connor" userId="S::roconno8@students.kennesaw.edu::02ea4f42-a01d-47f3-891f-73aad7db4824" providerId="AD" clId="Web-{9857E062-0E97-4D7A-BB9C-1BAED544169D}" dt="2023-09-17T00:20:57.804" v="55" actId="1076"/>
          <ac:picMkLst>
            <pc:docMk/>
            <pc:sldMk cId="2951744273" sldId="260"/>
            <ac:picMk id="4" creationId="{36C30758-87A8-7C61-BB41-88B529DF6A4D}"/>
          </ac:picMkLst>
        </pc:picChg>
      </pc:sldChg>
      <pc:sldChg chg="addSp delSp modSp mod setBg">
        <pc:chgData name="Ryan O'Connor" userId="S::roconno8@students.kennesaw.edu::02ea4f42-a01d-47f3-891f-73aad7db4824" providerId="AD" clId="Web-{9857E062-0E97-4D7A-BB9C-1BAED544169D}" dt="2023-09-17T00:26:14.424" v="92"/>
        <pc:sldMkLst>
          <pc:docMk/>
          <pc:sldMk cId="1146945879" sldId="261"/>
        </pc:sldMkLst>
        <pc:spChg chg="mod">
          <ac:chgData name="Ryan O'Connor" userId="S::roconno8@students.kennesaw.edu::02ea4f42-a01d-47f3-891f-73aad7db4824" providerId="AD" clId="Web-{9857E062-0E97-4D7A-BB9C-1BAED544169D}" dt="2023-09-17T00:25:31.516" v="86"/>
          <ac:spMkLst>
            <pc:docMk/>
            <pc:sldMk cId="1146945879" sldId="261"/>
            <ac:spMk id="2" creationId="{E033C612-C752-3E40-9C71-E592C1ADB24E}"/>
          </ac:spMkLst>
        </pc:spChg>
        <pc:spChg chg="del mod">
          <ac:chgData name="Ryan O'Connor" userId="S::roconno8@students.kennesaw.edu::02ea4f42-a01d-47f3-891f-73aad7db4824" providerId="AD" clId="Web-{9857E062-0E97-4D7A-BB9C-1BAED544169D}" dt="2023-09-17T00:24:38.452" v="80"/>
          <ac:spMkLst>
            <pc:docMk/>
            <pc:sldMk cId="1146945879" sldId="261"/>
            <ac:spMk id="3" creationId="{F7525F12-4DCF-8286-F13B-6638E32F76B5}"/>
          </ac:spMkLst>
        </pc:spChg>
        <pc:spChg chg="add del mod">
          <ac:chgData name="Ryan O'Connor" userId="S::roconno8@students.kennesaw.edu::02ea4f42-a01d-47f3-891f-73aad7db4824" providerId="AD" clId="Web-{9857E062-0E97-4D7A-BB9C-1BAED544169D}" dt="2023-09-17T00:25:31.516" v="86"/>
          <ac:spMkLst>
            <pc:docMk/>
            <pc:sldMk cId="1146945879" sldId="261"/>
            <ac:spMk id="5" creationId="{189E2D9F-1B8C-A131-AFD2-3F2504F16BF1}"/>
          </ac:spMkLst>
        </pc:spChg>
        <pc:spChg chg="add del mod">
          <ac:chgData name="Ryan O'Connor" userId="S::roconno8@students.kennesaw.edu::02ea4f42-a01d-47f3-891f-73aad7db4824" providerId="AD" clId="Web-{9857E062-0E97-4D7A-BB9C-1BAED544169D}" dt="2023-09-17T00:26:14.424" v="92"/>
          <ac:spMkLst>
            <pc:docMk/>
            <pc:sldMk cId="1146945879" sldId="261"/>
            <ac:spMk id="7" creationId="{C98F5459-8074-562F-A650-1DFCFDE95B50}"/>
          </ac:spMkLst>
        </pc:spChg>
        <pc:spChg chg="add del">
          <ac:chgData name="Ryan O'Connor" userId="S::roconno8@students.kennesaw.edu::02ea4f42-a01d-47f3-891f-73aad7db4824" providerId="AD" clId="Web-{9857E062-0E97-4D7A-BB9C-1BAED544169D}" dt="2023-09-17T00:25:31.516" v="86"/>
          <ac:spMkLst>
            <pc:docMk/>
            <pc:sldMk cId="1146945879" sldId="261"/>
            <ac:spMk id="8" creationId="{A52B99F1-B2DC-437E-A8A1-A57F2F29F8D1}"/>
          </ac:spMkLst>
        </pc:spChg>
        <pc:spChg chg="add del">
          <ac:chgData name="Ryan O'Connor" userId="S::roconno8@students.kennesaw.edu::02ea4f42-a01d-47f3-891f-73aad7db4824" providerId="AD" clId="Web-{9857E062-0E97-4D7A-BB9C-1BAED544169D}" dt="2023-09-17T00:25:31.516" v="86"/>
          <ac:spMkLst>
            <pc:docMk/>
            <pc:sldMk cId="1146945879" sldId="261"/>
            <ac:spMk id="10" creationId="{55F8BA08-3E38-4B70-B93A-74F08E092206}"/>
          </ac:spMkLst>
        </pc:spChg>
        <pc:spChg chg="add del">
          <ac:chgData name="Ryan O'Connor" userId="S::roconno8@students.kennesaw.edu::02ea4f42-a01d-47f3-891f-73aad7db4824" providerId="AD" clId="Web-{9857E062-0E97-4D7A-BB9C-1BAED544169D}" dt="2023-09-17T00:25:31.516" v="86"/>
          <ac:spMkLst>
            <pc:docMk/>
            <pc:sldMk cId="1146945879" sldId="261"/>
            <ac:spMk id="12" creationId="{357F1B33-79AB-4A71-8CEC-4546D709B8C8}"/>
          </ac:spMkLst>
        </pc:spChg>
        <pc:spChg chg="add">
          <ac:chgData name="Ryan O'Connor" userId="S::roconno8@students.kennesaw.edu::02ea4f42-a01d-47f3-891f-73aad7db4824" providerId="AD" clId="Web-{9857E062-0E97-4D7A-BB9C-1BAED544169D}" dt="2023-09-17T00:25:31.516" v="86"/>
          <ac:spMkLst>
            <pc:docMk/>
            <pc:sldMk cId="1146945879" sldId="261"/>
            <ac:spMk id="17" creationId="{A52B99F1-B2DC-437E-A8A1-A57F2F29F8D1}"/>
          </ac:spMkLst>
        </pc:spChg>
        <pc:spChg chg="add">
          <ac:chgData name="Ryan O'Connor" userId="S::roconno8@students.kennesaw.edu::02ea4f42-a01d-47f3-891f-73aad7db4824" providerId="AD" clId="Web-{9857E062-0E97-4D7A-BB9C-1BAED544169D}" dt="2023-09-17T00:25:31.516" v="86"/>
          <ac:spMkLst>
            <pc:docMk/>
            <pc:sldMk cId="1146945879" sldId="261"/>
            <ac:spMk id="19" creationId="{55F8BA08-3E38-4B70-B93A-74F08E092206}"/>
          </ac:spMkLst>
        </pc:spChg>
        <pc:spChg chg="add">
          <ac:chgData name="Ryan O'Connor" userId="S::roconno8@students.kennesaw.edu::02ea4f42-a01d-47f3-891f-73aad7db4824" providerId="AD" clId="Web-{9857E062-0E97-4D7A-BB9C-1BAED544169D}" dt="2023-09-17T00:25:31.516" v="86"/>
          <ac:spMkLst>
            <pc:docMk/>
            <pc:sldMk cId="1146945879" sldId="261"/>
            <ac:spMk id="21" creationId="{357F1B33-79AB-4A71-8CEC-4546D709B8C8}"/>
          </ac:spMkLst>
        </pc:spChg>
        <pc:graphicFrameChg chg="add">
          <ac:chgData name="Ryan O'Connor" userId="S::roconno8@students.kennesaw.edu::02ea4f42-a01d-47f3-891f-73aad7db4824" providerId="AD" clId="Web-{9857E062-0E97-4D7A-BB9C-1BAED544169D}" dt="2023-09-17T00:26:14.424" v="92"/>
          <ac:graphicFrameMkLst>
            <pc:docMk/>
            <pc:sldMk cId="1146945879" sldId="261"/>
            <ac:graphicFrameMk id="23" creationId="{02E647E2-33C8-7A2D-9710-9AD1C613E6DA}"/>
          </ac:graphicFrameMkLst>
        </pc:graphicFrameChg>
      </pc:sldChg>
      <pc:sldChg chg="addSp delSp modSp mod setBg">
        <pc:chgData name="Ryan O'Connor" userId="S::roconno8@students.kennesaw.edu::02ea4f42-a01d-47f3-891f-73aad7db4824" providerId="AD" clId="Web-{9857E062-0E97-4D7A-BB9C-1BAED544169D}" dt="2023-09-17T00:27:34.614" v="103" actId="14100"/>
        <pc:sldMkLst>
          <pc:docMk/>
          <pc:sldMk cId="260549853" sldId="262"/>
        </pc:sldMkLst>
        <pc:spChg chg="mod">
          <ac:chgData name="Ryan O'Connor" userId="S::roconno8@students.kennesaw.edu::02ea4f42-a01d-47f3-891f-73aad7db4824" providerId="AD" clId="Web-{9857E062-0E97-4D7A-BB9C-1BAED544169D}" dt="2023-09-17T00:27:17.770" v="99"/>
          <ac:spMkLst>
            <pc:docMk/>
            <pc:sldMk cId="260549853" sldId="262"/>
            <ac:spMk id="2" creationId="{CD6C45A1-6358-EB0B-68D8-9080EB611AC3}"/>
          </ac:spMkLst>
        </pc:spChg>
        <pc:spChg chg="del">
          <ac:chgData name="Ryan O'Connor" userId="S::roconno8@students.kennesaw.edu::02ea4f42-a01d-47f3-891f-73aad7db4824" providerId="AD" clId="Web-{9857E062-0E97-4D7A-BB9C-1BAED544169D}" dt="2023-09-17T00:26:42.159" v="93"/>
          <ac:spMkLst>
            <pc:docMk/>
            <pc:sldMk cId="260549853" sldId="262"/>
            <ac:spMk id="3" creationId="{D16479D2-4F2C-90FA-21E5-80E68C9CBF7A}"/>
          </ac:spMkLst>
        </pc:spChg>
        <pc:spChg chg="add del">
          <ac:chgData name="Ryan O'Connor" userId="S::roconno8@students.kennesaw.edu::02ea4f42-a01d-47f3-891f-73aad7db4824" providerId="AD" clId="Web-{9857E062-0E97-4D7A-BB9C-1BAED544169D}" dt="2023-09-17T00:27:17.770" v="98"/>
          <ac:spMkLst>
            <pc:docMk/>
            <pc:sldMk cId="260549853" sldId="262"/>
            <ac:spMk id="8" creationId="{A6FAC945-951E-156C-B0D1-29C2B36F9808}"/>
          </ac:spMkLst>
        </pc:spChg>
        <pc:spChg chg="add del">
          <ac:chgData name="Ryan O'Connor" userId="S::roconno8@students.kennesaw.edu::02ea4f42-a01d-47f3-891f-73aad7db4824" providerId="AD" clId="Web-{9857E062-0E97-4D7A-BB9C-1BAED544169D}" dt="2023-09-17T00:27:17.770" v="98"/>
          <ac:spMkLst>
            <pc:docMk/>
            <pc:sldMk cId="260549853" sldId="262"/>
            <ac:spMk id="11" creationId="{E45CA849-654C-4173-AD99-B3A2528275F5}"/>
          </ac:spMkLst>
        </pc:spChg>
        <pc:spChg chg="add del">
          <ac:chgData name="Ryan O'Connor" userId="S::roconno8@students.kennesaw.edu::02ea4f42-a01d-47f3-891f-73aad7db4824" providerId="AD" clId="Web-{9857E062-0E97-4D7A-BB9C-1BAED544169D}" dt="2023-09-17T00:27:17.770" v="98"/>
          <ac:spMkLst>
            <pc:docMk/>
            <pc:sldMk cId="260549853" sldId="262"/>
            <ac:spMk id="13" creationId="{3E23A947-2D45-4208-AE2B-64948C87A3EB}"/>
          </ac:spMkLst>
        </pc:spChg>
        <pc:spChg chg="add del">
          <ac:chgData name="Ryan O'Connor" userId="S::roconno8@students.kennesaw.edu::02ea4f42-a01d-47f3-891f-73aad7db4824" providerId="AD" clId="Web-{9857E062-0E97-4D7A-BB9C-1BAED544169D}" dt="2023-09-17T00:27:17.770" v="98"/>
          <ac:spMkLst>
            <pc:docMk/>
            <pc:sldMk cId="260549853" sldId="262"/>
            <ac:spMk id="15" creationId="{E5BBB0F9-6A59-4D02-A9C7-A2D6516684CE}"/>
          </ac:spMkLst>
        </pc:spChg>
        <pc:spChg chg="add">
          <ac:chgData name="Ryan O'Connor" userId="S::roconno8@students.kennesaw.edu::02ea4f42-a01d-47f3-891f-73aad7db4824" providerId="AD" clId="Web-{9857E062-0E97-4D7A-BB9C-1BAED544169D}" dt="2023-09-17T00:27:17.770" v="99"/>
          <ac:spMkLst>
            <pc:docMk/>
            <pc:sldMk cId="260549853" sldId="262"/>
            <ac:spMk id="17" creationId="{2A865FE3-5FC9-4049-87CF-30019C46C0F5}"/>
          </ac:spMkLst>
        </pc:spChg>
        <pc:spChg chg="add">
          <ac:chgData name="Ryan O'Connor" userId="S::roconno8@students.kennesaw.edu::02ea4f42-a01d-47f3-891f-73aad7db4824" providerId="AD" clId="Web-{9857E062-0E97-4D7A-BB9C-1BAED544169D}" dt="2023-09-17T00:27:17.770" v="99"/>
          <ac:spMkLst>
            <pc:docMk/>
            <pc:sldMk cId="260549853" sldId="262"/>
            <ac:spMk id="18" creationId="{2C9A9DA9-7DC8-488B-A882-123947B0F3D9}"/>
          </ac:spMkLst>
        </pc:spChg>
        <pc:spChg chg="add">
          <ac:chgData name="Ryan O'Connor" userId="S::roconno8@students.kennesaw.edu::02ea4f42-a01d-47f3-891f-73aad7db4824" providerId="AD" clId="Web-{9857E062-0E97-4D7A-BB9C-1BAED544169D}" dt="2023-09-17T00:27:17.770" v="99"/>
          <ac:spMkLst>
            <pc:docMk/>
            <pc:sldMk cId="260549853" sldId="262"/>
            <ac:spMk id="19" creationId="{57F6BDD4-E066-4008-8011-6CC31AEB4556}"/>
          </ac:spMkLst>
        </pc:spChg>
        <pc:spChg chg="add">
          <ac:chgData name="Ryan O'Connor" userId="S::roconno8@students.kennesaw.edu::02ea4f42-a01d-47f3-891f-73aad7db4824" providerId="AD" clId="Web-{9857E062-0E97-4D7A-BB9C-1BAED544169D}" dt="2023-09-17T00:27:17.770" v="99"/>
          <ac:spMkLst>
            <pc:docMk/>
            <pc:sldMk cId="260549853" sldId="262"/>
            <ac:spMk id="20" creationId="{2711A8FB-68FC-45FC-B01E-38F809E2D439}"/>
          </ac:spMkLst>
        </pc:spChg>
        <pc:spChg chg="add del">
          <ac:chgData name="Ryan O'Connor" userId="S::roconno8@students.kennesaw.edu::02ea4f42-a01d-47f3-891f-73aad7db4824" providerId="AD" clId="Web-{9857E062-0E97-4D7A-BB9C-1BAED544169D}" dt="2023-09-17T00:27:22.473" v="100"/>
          <ac:spMkLst>
            <pc:docMk/>
            <pc:sldMk cId="260549853" sldId="262"/>
            <ac:spMk id="21" creationId="{A1892653-4736-8D9D-CB70-35E90638FA0E}"/>
          </ac:spMkLst>
        </pc:spChg>
        <pc:picChg chg="add mod ord">
          <ac:chgData name="Ryan O'Connor" userId="S::roconno8@students.kennesaw.edu::02ea4f42-a01d-47f3-891f-73aad7db4824" providerId="AD" clId="Web-{9857E062-0E97-4D7A-BB9C-1BAED544169D}" dt="2023-09-17T00:27:34.614" v="103" actId="14100"/>
          <ac:picMkLst>
            <pc:docMk/>
            <pc:sldMk cId="260549853" sldId="262"/>
            <ac:picMk id="4" creationId="{62A7C727-D042-FED3-C769-C3E7DC17CBC9}"/>
          </ac:picMkLst>
        </pc:picChg>
      </pc:sldChg>
      <pc:sldChg chg="del">
        <pc:chgData name="Ryan O'Connor" userId="S::roconno8@students.kennesaw.edu::02ea4f42-a01d-47f3-891f-73aad7db4824" providerId="AD" clId="Web-{9857E062-0E97-4D7A-BB9C-1BAED544169D}" dt="2023-09-17T00:16:29.014" v="5"/>
        <pc:sldMkLst>
          <pc:docMk/>
          <pc:sldMk cId="2595500546" sldId="266"/>
        </pc:sldMkLst>
      </pc:sldChg>
      <pc:sldChg chg="addSp modSp mod setBg">
        <pc:chgData name="Ryan O'Connor" userId="S::roconno8@students.kennesaw.edu::02ea4f42-a01d-47f3-891f-73aad7db4824" providerId="AD" clId="Web-{9857E062-0E97-4D7A-BB9C-1BAED544169D}" dt="2023-09-17T00:20:12.021" v="50" actId="1076"/>
        <pc:sldMkLst>
          <pc:docMk/>
          <pc:sldMk cId="3804280135" sldId="267"/>
        </pc:sldMkLst>
        <pc:spChg chg="mod">
          <ac:chgData name="Ryan O'Connor" userId="S::roconno8@students.kennesaw.edu::02ea4f42-a01d-47f3-891f-73aad7db4824" providerId="AD" clId="Web-{9857E062-0E97-4D7A-BB9C-1BAED544169D}" dt="2023-09-17T00:20:02.865" v="45"/>
          <ac:spMkLst>
            <pc:docMk/>
            <pc:sldMk cId="3804280135" sldId="267"/>
            <ac:spMk id="2" creationId="{AACCEB6E-97CD-5C0F-6FDC-547A95EC6D5B}"/>
          </ac:spMkLst>
        </pc:spChg>
        <pc:spChg chg="mod">
          <ac:chgData name="Ryan O'Connor" userId="S::roconno8@students.kennesaw.edu::02ea4f42-a01d-47f3-891f-73aad7db4824" providerId="AD" clId="Web-{9857E062-0E97-4D7A-BB9C-1BAED544169D}" dt="2023-09-17T00:20:12.021" v="50" actId="1076"/>
          <ac:spMkLst>
            <pc:docMk/>
            <pc:sldMk cId="3804280135" sldId="267"/>
            <ac:spMk id="3" creationId="{6B87FB17-B0DB-2C79-1BA3-00BD457D516C}"/>
          </ac:spMkLst>
        </pc:spChg>
        <pc:spChg chg="add">
          <ac:chgData name="Ryan O'Connor" userId="S::roconno8@students.kennesaw.edu::02ea4f42-a01d-47f3-891f-73aad7db4824" providerId="AD" clId="Web-{9857E062-0E97-4D7A-BB9C-1BAED544169D}" dt="2023-09-17T00:20:02.865" v="45"/>
          <ac:spMkLst>
            <pc:docMk/>
            <pc:sldMk cId="3804280135" sldId="267"/>
            <ac:spMk id="9" creationId="{F94AA2BD-2E3F-4B1D-8127-5744B8115311}"/>
          </ac:spMkLst>
        </pc:spChg>
        <pc:spChg chg="add">
          <ac:chgData name="Ryan O'Connor" userId="S::roconno8@students.kennesaw.edu::02ea4f42-a01d-47f3-891f-73aad7db4824" providerId="AD" clId="Web-{9857E062-0E97-4D7A-BB9C-1BAED544169D}" dt="2023-09-17T00:20:02.865" v="45"/>
          <ac:spMkLst>
            <pc:docMk/>
            <pc:sldMk cId="3804280135" sldId="267"/>
            <ac:spMk id="11" creationId="{4BD02261-2DC8-4AA8-9E16-7751AE892445}"/>
          </ac:spMkLst>
        </pc:spChg>
        <pc:spChg chg="add">
          <ac:chgData name="Ryan O'Connor" userId="S::roconno8@students.kennesaw.edu::02ea4f42-a01d-47f3-891f-73aad7db4824" providerId="AD" clId="Web-{9857E062-0E97-4D7A-BB9C-1BAED544169D}" dt="2023-09-17T00:20:02.865" v="45"/>
          <ac:spMkLst>
            <pc:docMk/>
            <pc:sldMk cId="3804280135" sldId="267"/>
            <ac:spMk id="13" creationId="{3D752CF2-2291-40B5-B462-C17B174C10BC}"/>
          </ac:spMkLst>
        </pc:spChg>
        <pc:picChg chg="add">
          <ac:chgData name="Ryan O'Connor" userId="S::roconno8@students.kennesaw.edu::02ea4f42-a01d-47f3-891f-73aad7db4824" providerId="AD" clId="Web-{9857E062-0E97-4D7A-BB9C-1BAED544169D}" dt="2023-09-17T00:20:02.865" v="45"/>
          <ac:picMkLst>
            <pc:docMk/>
            <pc:sldMk cId="3804280135" sldId="267"/>
            <ac:picMk id="5" creationId="{83647E19-34F6-0A63-5B59-5B1FD7373CDB}"/>
          </ac:picMkLst>
        </pc:picChg>
      </pc:sldChg>
      <pc:sldChg chg="modSp">
        <pc:chgData name="Ryan O'Connor" userId="S::roconno8@students.kennesaw.edu::02ea4f42-a01d-47f3-891f-73aad7db4824" providerId="AD" clId="Web-{9857E062-0E97-4D7A-BB9C-1BAED544169D}" dt="2023-09-17T00:20:26.381" v="51" actId="1076"/>
        <pc:sldMkLst>
          <pc:docMk/>
          <pc:sldMk cId="3145564731" sldId="270"/>
        </pc:sldMkLst>
        <pc:spChg chg="mod">
          <ac:chgData name="Ryan O'Connor" userId="S::roconno8@students.kennesaw.edu::02ea4f42-a01d-47f3-891f-73aad7db4824" providerId="AD" clId="Web-{9857E062-0E97-4D7A-BB9C-1BAED544169D}" dt="2023-09-17T00:20:26.381" v="51" actId="1076"/>
          <ac:spMkLst>
            <pc:docMk/>
            <pc:sldMk cId="3145564731" sldId="270"/>
            <ac:spMk id="3" creationId="{72ACA132-8A21-AEB6-C342-4D5C8016F6E9}"/>
          </ac:spMkLst>
        </pc:spChg>
      </pc:sldChg>
      <pc:sldChg chg="modSp add replId">
        <pc:chgData name="Ryan O'Connor" userId="S::roconno8@students.kennesaw.edu::02ea4f42-a01d-47f3-891f-73aad7db4824" providerId="AD" clId="Web-{9857E062-0E97-4D7A-BB9C-1BAED544169D}" dt="2023-09-17T00:27:47.677" v="107" actId="20577"/>
        <pc:sldMkLst>
          <pc:docMk/>
          <pc:sldMk cId="1641931465" sldId="271"/>
        </pc:sldMkLst>
        <pc:spChg chg="mod">
          <ac:chgData name="Ryan O'Connor" userId="S::roconno8@students.kennesaw.edu::02ea4f42-a01d-47f3-891f-73aad7db4824" providerId="AD" clId="Web-{9857E062-0E97-4D7A-BB9C-1BAED544169D}" dt="2023-09-17T00:27:47.677" v="107" actId="20577"/>
          <ac:spMkLst>
            <pc:docMk/>
            <pc:sldMk cId="1641931465" sldId="271"/>
            <ac:spMk id="2" creationId="{DA9BDF49-8729-C493-7193-C094BE4518DC}"/>
          </ac:spMkLst>
        </pc:spChg>
      </pc:sldChg>
    </pc:docChg>
  </pc:docChgLst>
  <pc:docChgLst>
    <pc:chgData name="Ryan O'Connor" userId="S::roconno8@students.kennesaw.edu::02ea4f42-a01d-47f3-891f-73aad7db4824" providerId="AD" clId="Web-{24AA628E-818D-4172-8849-E9A132228F9B}"/>
    <pc:docChg chg="modSld">
      <pc:chgData name="Ryan O'Connor" userId="S::roconno8@students.kennesaw.edu::02ea4f42-a01d-47f3-891f-73aad7db4824" providerId="AD" clId="Web-{24AA628E-818D-4172-8849-E9A132228F9B}" dt="2023-09-15T22:19:06.464" v="19" actId="20577"/>
      <pc:docMkLst>
        <pc:docMk/>
      </pc:docMkLst>
      <pc:sldChg chg="modSp">
        <pc:chgData name="Ryan O'Connor" userId="S::roconno8@students.kennesaw.edu::02ea4f42-a01d-47f3-891f-73aad7db4824" providerId="AD" clId="Web-{24AA628E-818D-4172-8849-E9A132228F9B}" dt="2023-09-15T22:19:06.464" v="19" actId="20577"/>
        <pc:sldMkLst>
          <pc:docMk/>
          <pc:sldMk cId="109857222" sldId="256"/>
        </pc:sldMkLst>
        <pc:spChg chg="mod">
          <ac:chgData name="Ryan O'Connor" userId="S::roconno8@students.kennesaw.edu::02ea4f42-a01d-47f3-891f-73aad7db4824" providerId="AD" clId="Web-{24AA628E-818D-4172-8849-E9A132228F9B}" dt="2023-09-15T22:18:48.760" v="3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Ryan O'Connor" userId="S::roconno8@students.kennesaw.edu::02ea4f42-a01d-47f3-891f-73aad7db4824" providerId="AD" clId="Web-{24AA628E-818D-4172-8849-E9A132228F9B}" dt="2023-09-15T22:19:06.464" v="19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Ryan O'Connor" userId="S::roconno8@students.kennesaw.edu::02ea4f42-a01d-47f3-891f-73aad7db4824" providerId="AD" clId="Web-{E378838A-FA3F-4BA7-A639-C876CE9E861D}"/>
    <pc:docChg chg="modSld">
      <pc:chgData name="Ryan O'Connor" userId="S::roconno8@students.kennesaw.edu::02ea4f42-a01d-47f3-891f-73aad7db4824" providerId="AD" clId="Web-{E378838A-FA3F-4BA7-A639-C876CE9E861D}" dt="2023-09-16T00:44:51.825" v="0" actId="20577"/>
      <pc:docMkLst>
        <pc:docMk/>
      </pc:docMkLst>
      <pc:sldChg chg="modSp">
        <pc:chgData name="Ryan O'Connor" userId="S::roconno8@students.kennesaw.edu::02ea4f42-a01d-47f3-891f-73aad7db4824" providerId="AD" clId="Web-{E378838A-FA3F-4BA7-A639-C876CE9E861D}" dt="2023-09-16T00:44:51.825" v="0" actId="20577"/>
        <pc:sldMkLst>
          <pc:docMk/>
          <pc:sldMk cId="2544562433" sldId="258"/>
        </pc:sldMkLst>
        <pc:spChg chg="mod">
          <ac:chgData name="Ryan O'Connor" userId="S::roconno8@students.kennesaw.edu::02ea4f42-a01d-47f3-891f-73aad7db4824" providerId="AD" clId="Web-{E378838A-FA3F-4BA7-A639-C876CE9E861D}" dt="2023-09-16T00:44:51.825" v="0" actId="20577"/>
          <ac:spMkLst>
            <pc:docMk/>
            <pc:sldMk cId="2544562433" sldId="258"/>
            <ac:spMk id="2" creationId="{51EADFA7-53C6-BBFD-4403-D935001E6544}"/>
          </ac:spMkLst>
        </pc:spChg>
      </pc:sldChg>
    </pc:docChg>
  </pc:docChgLst>
  <pc:docChgLst>
    <pc:chgData name="Ryan O'Connor" userId="S::roconno8@students.kennesaw.edu::02ea4f42-a01d-47f3-891f-73aad7db4824" providerId="AD" clId="Web-{7B235020-8143-4554-B6C6-154BC37AC968}"/>
    <pc:docChg chg="modSld sldOrd">
      <pc:chgData name="Ryan O'Connor" userId="S::roconno8@students.kennesaw.edu::02ea4f42-a01d-47f3-891f-73aad7db4824" providerId="AD" clId="Web-{7B235020-8143-4554-B6C6-154BC37AC968}" dt="2023-09-16T18:01:56.755" v="2"/>
      <pc:docMkLst>
        <pc:docMk/>
      </pc:docMkLst>
      <pc:sldChg chg="ord">
        <pc:chgData name="Ryan O'Connor" userId="S::roconno8@students.kennesaw.edu::02ea4f42-a01d-47f3-891f-73aad7db4824" providerId="AD" clId="Web-{7B235020-8143-4554-B6C6-154BC37AC968}" dt="2023-09-16T18:01:56.755" v="2"/>
        <pc:sldMkLst>
          <pc:docMk/>
          <pc:sldMk cId="3816787512" sldId="268"/>
        </pc:sldMkLst>
      </pc:sldChg>
      <pc:sldChg chg="modSp">
        <pc:chgData name="Ryan O'Connor" userId="S::roconno8@students.kennesaw.edu::02ea4f42-a01d-47f3-891f-73aad7db4824" providerId="AD" clId="Web-{7B235020-8143-4554-B6C6-154BC37AC968}" dt="2023-09-16T18:01:41.207" v="1" actId="20577"/>
        <pc:sldMkLst>
          <pc:docMk/>
          <pc:sldMk cId="3145564731" sldId="270"/>
        </pc:sldMkLst>
        <pc:spChg chg="mod">
          <ac:chgData name="Ryan O'Connor" userId="S::roconno8@students.kennesaw.edu::02ea4f42-a01d-47f3-891f-73aad7db4824" providerId="AD" clId="Web-{7B235020-8143-4554-B6C6-154BC37AC968}" dt="2023-09-16T18:01:41.207" v="1" actId="20577"/>
          <ac:spMkLst>
            <pc:docMk/>
            <pc:sldMk cId="3145564731" sldId="270"/>
            <ac:spMk id="3" creationId="{72ACA132-8A21-AEB6-C342-4D5C8016F6E9}"/>
          </ac:spMkLst>
        </pc:spChg>
      </pc:sldChg>
    </pc:docChg>
  </pc:docChgLst>
  <pc:docChgLst>
    <pc:chgData name="Ryan O'Connor" userId="S::roconno8@students.kennesaw.edu::02ea4f42-a01d-47f3-891f-73aad7db4824" providerId="AD" clId="Web-{437FF4F6-939A-4995-A340-E05AE4FDD28D}"/>
    <pc:docChg chg="modSld">
      <pc:chgData name="Ryan O'Connor" userId="S::roconno8@students.kennesaw.edu::02ea4f42-a01d-47f3-891f-73aad7db4824" providerId="AD" clId="Web-{437FF4F6-939A-4995-A340-E05AE4FDD28D}" dt="2023-09-16T23:30:28.636" v="194" actId="20577"/>
      <pc:docMkLst>
        <pc:docMk/>
      </pc:docMkLst>
      <pc:sldChg chg="addSp delSp modSp">
        <pc:chgData name="Ryan O'Connor" userId="S::roconno8@students.kennesaw.edu::02ea4f42-a01d-47f3-891f-73aad7db4824" providerId="AD" clId="Web-{437FF4F6-939A-4995-A340-E05AE4FDD28D}" dt="2023-09-16T23:30:28.636" v="194" actId="20577"/>
        <pc:sldMkLst>
          <pc:docMk/>
          <pc:sldMk cId="2595500546" sldId="266"/>
        </pc:sldMkLst>
        <pc:spChg chg="mod">
          <ac:chgData name="Ryan O'Connor" userId="S::roconno8@students.kennesaw.edu::02ea4f42-a01d-47f3-891f-73aad7db4824" providerId="AD" clId="Web-{437FF4F6-939A-4995-A340-E05AE4FDD28D}" dt="2023-09-16T23:29:04.603" v="48"/>
          <ac:spMkLst>
            <pc:docMk/>
            <pc:sldMk cId="2595500546" sldId="266"/>
            <ac:spMk id="2" creationId="{6487711D-BE76-AC9B-C21F-A9B3B80B3B39}"/>
          </ac:spMkLst>
        </pc:spChg>
        <pc:spChg chg="add del mod">
          <ac:chgData name="Ryan O'Connor" userId="S::roconno8@students.kennesaw.edu::02ea4f42-a01d-47f3-891f-73aad7db4824" providerId="AD" clId="Web-{437FF4F6-939A-4995-A340-E05AE4FDD28D}" dt="2023-09-16T23:30:28.636" v="194" actId="20577"/>
          <ac:spMkLst>
            <pc:docMk/>
            <pc:sldMk cId="2595500546" sldId="266"/>
            <ac:spMk id="3" creationId="{B0EBA721-54FB-52EF-971D-FE517195EF4D}"/>
          </ac:spMkLst>
        </pc:spChg>
        <pc:spChg chg="add del">
          <ac:chgData name="Ryan O'Connor" userId="S::roconno8@students.kennesaw.edu::02ea4f42-a01d-47f3-891f-73aad7db4824" providerId="AD" clId="Web-{437FF4F6-939A-4995-A340-E05AE4FDD28D}" dt="2023-09-16T23:29:04.603" v="48"/>
          <ac:spMkLst>
            <pc:docMk/>
            <pc:sldMk cId="2595500546" sldId="266"/>
            <ac:spMk id="19" creationId="{1C799903-48D5-4A31-A1A2-541072D9771E}"/>
          </ac:spMkLst>
        </pc:spChg>
        <pc:spChg chg="add del">
          <ac:chgData name="Ryan O'Connor" userId="S::roconno8@students.kennesaw.edu::02ea4f42-a01d-47f3-891f-73aad7db4824" providerId="AD" clId="Web-{437FF4F6-939A-4995-A340-E05AE4FDD28D}" dt="2023-09-16T23:29:04.603" v="48"/>
          <ac:spMkLst>
            <pc:docMk/>
            <pc:sldMk cId="2595500546" sldId="266"/>
            <ac:spMk id="21" creationId="{8EFFF109-FC58-4FD3-BE05-9775A1310F55}"/>
          </ac:spMkLst>
        </pc:spChg>
        <pc:spChg chg="add del">
          <ac:chgData name="Ryan O'Connor" userId="S::roconno8@students.kennesaw.edu::02ea4f42-a01d-47f3-891f-73aad7db4824" providerId="AD" clId="Web-{437FF4F6-939A-4995-A340-E05AE4FDD28D}" dt="2023-09-16T23:29:04.603" v="48"/>
          <ac:spMkLst>
            <pc:docMk/>
            <pc:sldMk cId="2595500546" sldId="266"/>
            <ac:spMk id="23" creationId="{E1B96AD6-92A9-4273-A62B-96A1C3E0BA95}"/>
          </ac:spMkLst>
        </pc:spChg>
        <pc:spChg chg="add del">
          <ac:chgData name="Ryan O'Connor" userId="S::roconno8@students.kennesaw.edu::02ea4f42-a01d-47f3-891f-73aad7db4824" providerId="AD" clId="Web-{437FF4F6-939A-4995-A340-E05AE4FDD28D}" dt="2023-09-16T23:29:04.603" v="48"/>
          <ac:spMkLst>
            <pc:docMk/>
            <pc:sldMk cId="2595500546" sldId="266"/>
            <ac:spMk id="25" creationId="{463EEC44-1BA3-44ED-81FC-A644B04B2A44}"/>
          </ac:spMkLst>
        </pc:spChg>
        <pc:spChg chg="add del">
          <ac:chgData name="Ryan O'Connor" userId="S::roconno8@students.kennesaw.edu::02ea4f42-a01d-47f3-891f-73aad7db4824" providerId="AD" clId="Web-{437FF4F6-939A-4995-A340-E05AE4FDD28D}" dt="2023-09-16T23:25:37.050" v="46"/>
          <ac:spMkLst>
            <pc:docMk/>
            <pc:sldMk cId="2595500546" sldId="266"/>
            <ac:spMk id="31" creationId="{81E1224E-6618-482E-BE87-321A7FC1CDE8}"/>
          </ac:spMkLst>
        </pc:spChg>
        <pc:spChg chg="add del">
          <ac:chgData name="Ryan O'Connor" userId="S::roconno8@students.kennesaw.edu::02ea4f42-a01d-47f3-891f-73aad7db4824" providerId="AD" clId="Web-{437FF4F6-939A-4995-A340-E05AE4FDD28D}" dt="2023-09-16T23:25:37.050" v="46"/>
          <ac:spMkLst>
            <pc:docMk/>
            <pc:sldMk cId="2595500546" sldId="266"/>
            <ac:spMk id="33" creationId="{066346BE-FDB4-4772-A696-0719490ABD64}"/>
          </ac:spMkLst>
        </pc:spChg>
        <pc:spChg chg="add del">
          <ac:chgData name="Ryan O'Connor" userId="S::roconno8@students.kennesaw.edu::02ea4f42-a01d-47f3-891f-73aad7db4824" providerId="AD" clId="Web-{437FF4F6-939A-4995-A340-E05AE4FDD28D}" dt="2023-09-16T23:25:37.050" v="46"/>
          <ac:spMkLst>
            <pc:docMk/>
            <pc:sldMk cId="2595500546" sldId="266"/>
            <ac:spMk id="35" creationId="{FB92FFCE-0C90-454E-AA25-D4EE9A6C39C5}"/>
          </ac:spMkLst>
        </pc:spChg>
        <pc:spChg chg="add del">
          <ac:chgData name="Ryan O'Connor" userId="S::roconno8@students.kennesaw.edu::02ea4f42-a01d-47f3-891f-73aad7db4824" providerId="AD" clId="Web-{437FF4F6-939A-4995-A340-E05AE4FDD28D}" dt="2023-09-16T23:29:04.603" v="48"/>
          <ac:spMkLst>
            <pc:docMk/>
            <pc:sldMk cId="2595500546" sldId="266"/>
            <ac:spMk id="37" creationId="{53B021B3-DE93-4AB7-8A18-CF5F1CED88B8}"/>
          </ac:spMkLst>
        </pc:spChg>
        <pc:spChg chg="add del">
          <ac:chgData name="Ryan O'Connor" userId="S::roconno8@students.kennesaw.edu::02ea4f42-a01d-47f3-891f-73aad7db4824" providerId="AD" clId="Web-{437FF4F6-939A-4995-A340-E05AE4FDD28D}" dt="2023-09-16T23:29:04.603" v="48"/>
          <ac:spMkLst>
            <pc:docMk/>
            <pc:sldMk cId="2595500546" sldId="266"/>
            <ac:spMk id="38" creationId="{52D502E5-F6B4-4D58-B4AE-FC466FF15EE8}"/>
          </ac:spMkLst>
        </pc:spChg>
        <pc:spChg chg="add del">
          <ac:chgData name="Ryan O'Connor" userId="S::roconno8@students.kennesaw.edu::02ea4f42-a01d-47f3-891f-73aad7db4824" providerId="AD" clId="Web-{437FF4F6-939A-4995-A340-E05AE4FDD28D}" dt="2023-09-16T23:29:04.603" v="48"/>
          <ac:spMkLst>
            <pc:docMk/>
            <pc:sldMk cId="2595500546" sldId="266"/>
            <ac:spMk id="39" creationId="{9DECDBF4-02B6-4BB4-B65B-B8107AD6A9E8}"/>
          </ac:spMkLst>
        </pc:spChg>
        <pc:graphicFrameChg chg="add del">
          <ac:chgData name="Ryan O'Connor" userId="S::roconno8@students.kennesaw.edu::02ea4f42-a01d-47f3-891f-73aad7db4824" providerId="AD" clId="Web-{437FF4F6-939A-4995-A340-E05AE4FDD28D}" dt="2023-09-16T23:25:37.050" v="46"/>
          <ac:graphicFrameMkLst>
            <pc:docMk/>
            <pc:sldMk cId="2595500546" sldId="266"/>
            <ac:graphicFrameMk id="27" creationId="{2C821228-EB7E-EF36-B0C9-FFC894128188}"/>
          </ac:graphicFrameMkLst>
        </pc:graphicFrameChg>
        <pc:graphicFrameChg chg="add del">
          <ac:chgData name="Ryan O'Connor" userId="S::roconno8@students.kennesaw.edu::02ea4f42-a01d-47f3-891f-73aad7db4824" providerId="AD" clId="Web-{437FF4F6-939A-4995-A340-E05AE4FDD28D}" dt="2023-09-16T23:29:04.603" v="48"/>
          <ac:graphicFrameMkLst>
            <pc:docMk/>
            <pc:sldMk cId="2595500546" sldId="266"/>
            <ac:graphicFrameMk id="40" creationId="{31B2BDDA-812F-89AA-30B8-3832B74F9B07}"/>
          </ac:graphicFrameMkLst>
        </pc:graphicFrameChg>
      </pc:sldChg>
      <pc:sldChg chg="addSp modSp">
        <pc:chgData name="Ryan O'Connor" userId="S::roconno8@students.kennesaw.edu::02ea4f42-a01d-47f3-891f-73aad7db4824" providerId="AD" clId="Web-{437FF4F6-939A-4995-A340-E05AE4FDD28D}" dt="2023-09-16T23:23:36.672" v="16" actId="1076"/>
        <pc:sldMkLst>
          <pc:docMk/>
          <pc:sldMk cId="3816787512" sldId="268"/>
        </pc:sldMkLst>
        <pc:spChg chg="mod">
          <ac:chgData name="Ryan O'Connor" userId="S::roconno8@students.kennesaw.edu::02ea4f42-a01d-47f3-891f-73aad7db4824" providerId="AD" clId="Web-{437FF4F6-939A-4995-A340-E05AE4FDD28D}" dt="2023-09-16T23:23:17.327" v="14" actId="1076"/>
          <ac:spMkLst>
            <pc:docMk/>
            <pc:sldMk cId="3816787512" sldId="268"/>
            <ac:spMk id="2" creationId="{51EADFA7-53C6-BBFD-4403-D935001E6544}"/>
          </ac:spMkLst>
        </pc:spChg>
        <pc:picChg chg="add mod">
          <ac:chgData name="Ryan O'Connor" userId="S::roconno8@students.kennesaw.edu::02ea4f42-a01d-47f3-891f-73aad7db4824" providerId="AD" clId="Web-{437FF4F6-939A-4995-A340-E05AE4FDD28D}" dt="2023-09-16T23:23:36.672" v="16" actId="1076"/>
          <ac:picMkLst>
            <pc:docMk/>
            <pc:sldMk cId="3816787512" sldId="268"/>
            <ac:picMk id="4" creationId="{83045005-CB98-EE33-55BD-E1990FD51BF0}"/>
          </ac:picMkLst>
        </pc:picChg>
      </pc:sldChg>
    </pc:docChg>
  </pc:docChgLst>
  <pc:docChgLst>
    <pc:chgData name="Ryan O'Connor" userId="S::roconno8@students.kennesaw.edu::02ea4f42-a01d-47f3-891f-73aad7db4824" providerId="AD" clId="Web-{510CA43D-CDF9-4658-99A4-2EE7F20016ED}"/>
    <pc:docChg chg="addSld delSld modSld">
      <pc:chgData name="Ryan O'Connor" userId="S::roconno8@students.kennesaw.edu::02ea4f42-a01d-47f3-891f-73aad7db4824" providerId="AD" clId="Web-{510CA43D-CDF9-4658-99A4-2EE7F20016ED}" dt="2023-09-17T00:46:36.711" v="541" actId="20577"/>
      <pc:docMkLst>
        <pc:docMk/>
      </pc:docMkLst>
      <pc:sldChg chg="addSp delSp modSp addAnim">
        <pc:chgData name="Ryan O'Connor" userId="S::roconno8@students.kennesaw.edu::02ea4f42-a01d-47f3-891f-73aad7db4824" providerId="AD" clId="Web-{510CA43D-CDF9-4658-99A4-2EE7F20016ED}" dt="2023-09-17T00:46:36.711" v="541" actId="20577"/>
        <pc:sldMkLst>
          <pc:docMk/>
          <pc:sldMk cId="109857222" sldId="256"/>
        </pc:sldMkLst>
        <pc:spChg chg="mod">
          <ac:chgData name="Ryan O'Connor" userId="S::roconno8@students.kennesaw.edu::02ea4f42-a01d-47f3-891f-73aad7db4824" providerId="AD" clId="Web-{510CA43D-CDF9-4658-99A4-2EE7F20016ED}" dt="2023-09-17T00:46:03.445" v="505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Ryan O'Connor" userId="S::roconno8@students.kennesaw.edu::02ea4f42-a01d-47f3-891f-73aad7db4824" providerId="AD" clId="Web-{510CA43D-CDF9-4658-99A4-2EE7F20016ED}" dt="2023-09-17T00:46:36.711" v="541" actId="20577"/>
          <ac:spMkLst>
            <pc:docMk/>
            <pc:sldMk cId="109857222" sldId="256"/>
            <ac:spMk id="3" creationId="{00000000-0000-0000-0000-000000000000}"/>
          </ac:spMkLst>
        </pc:spChg>
        <pc:spChg chg="del">
          <ac:chgData name="Ryan O'Connor" userId="S::roconno8@students.kennesaw.edu::02ea4f42-a01d-47f3-891f-73aad7db4824" providerId="AD" clId="Web-{510CA43D-CDF9-4658-99A4-2EE7F20016ED}" dt="2023-09-17T00:44:33.270" v="434"/>
          <ac:spMkLst>
            <pc:docMk/>
            <pc:sldMk cId="109857222" sldId="256"/>
            <ac:spMk id="9" creationId="{4DA4374D-F270-4C02-88D7-B751FD9BD6BD}"/>
          </ac:spMkLst>
        </pc:spChg>
        <pc:spChg chg="del">
          <ac:chgData name="Ryan O'Connor" userId="S::roconno8@students.kennesaw.edu::02ea4f42-a01d-47f3-891f-73aad7db4824" providerId="AD" clId="Web-{510CA43D-CDF9-4658-99A4-2EE7F20016ED}" dt="2023-09-17T00:44:33.270" v="434"/>
          <ac:spMkLst>
            <pc:docMk/>
            <pc:sldMk cId="109857222" sldId="256"/>
            <ac:spMk id="11" creationId="{1ACA2EA0-FFD3-42EC-9406-B595015ED96E}"/>
          </ac:spMkLst>
        </pc:spChg>
        <pc:spChg chg="del">
          <ac:chgData name="Ryan O'Connor" userId="S::roconno8@students.kennesaw.edu::02ea4f42-a01d-47f3-891f-73aad7db4824" providerId="AD" clId="Web-{510CA43D-CDF9-4658-99A4-2EE7F20016ED}" dt="2023-09-17T00:44:33.270" v="434"/>
          <ac:spMkLst>
            <pc:docMk/>
            <pc:sldMk cId="109857222" sldId="256"/>
            <ac:spMk id="13" creationId="{D5288BCE-665C-472A-8C43-664BCFA31E43}"/>
          </ac:spMkLst>
        </pc:spChg>
        <pc:spChg chg="del">
          <ac:chgData name="Ryan O'Connor" userId="S::roconno8@students.kennesaw.edu::02ea4f42-a01d-47f3-891f-73aad7db4824" providerId="AD" clId="Web-{510CA43D-CDF9-4658-99A4-2EE7F20016ED}" dt="2023-09-17T00:44:33.270" v="434"/>
          <ac:spMkLst>
            <pc:docMk/>
            <pc:sldMk cId="109857222" sldId="256"/>
            <ac:spMk id="15" creationId="{46C57131-53A7-4C1A-BEA8-25F06A06AD29}"/>
          </ac:spMkLst>
        </pc:spChg>
        <pc:spChg chg="add del">
          <ac:chgData name="Ryan O'Connor" userId="S::roconno8@students.kennesaw.edu::02ea4f42-a01d-47f3-891f-73aad7db4824" providerId="AD" clId="Web-{510CA43D-CDF9-4658-99A4-2EE7F20016ED}" dt="2023-09-17T00:45:16.724" v="473"/>
          <ac:spMkLst>
            <pc:docMk/>
            <pc:sldMk cId="109857222" sldId="256"/>
            <ac:spMk id="20" creationId="{E91DC736-0EF8-4F87-9146-EBF1D2EE4D3D}"/>
          </ac:spMkLst>
        </pc:spChg>
        <pc:spChg chg="add del">
          <ac:chgData name="Ryan O'Connor" userId="S::roconno8@students.kennesaw.edu::02ea4f42-a01d-47f3-891f-73aad7db4824" providerId="AD" clId="Web-{510CA43D-CDF9-4658-99A4-2EE7F20016ED}" dt="2023-09-17T00:45:16.724" v="473"/>
          <ac:spMkLst>
            <pc:docMk/>
            <pc:sldMk cId="109857222" sldId="256"/>
            <ac:spMk id="22" creationId="{097CD68E-23E3-4007-8847-CD0944C4F7BE}"/>
          </ac:spMkLst>
        </pc:spChg>
        <pc:spChg chg="add del">
          <ac:chgData name="Ryan O'Connor" userId="S::roconno8@students.kennesaw.edu::02ea4f42-a01d-47f3-891f-73aad7db4824" providerId="AD" clId="Web-{510CA43D-CDF9-4658-99A4-2EE7F20016ED}" dt="2023-09-17T00:45:16.724" v="473"/>
          <ac:spMkLst>
            <pc:docMk/>
            <pc:sldMk cId="109857222" sldId="256"/>
            <ac:spMk id="24" creationId="{AF2F604E-43BE-4DC3-B983-E071523364F8}"/>
          </ac:spMkLst>
        </pc:spChg>
        <pc:spChg chg="add del">
          <ac:chgData name="Ryan O'Connor" userId="S::roconno8@students.kennesaw.edu::02ea4f42-a01d-47f3-891f-73aad7db4824" providerId="AD" clId="Web-{510CA43D-CDF9-4658-99A4-2EE7F20016ED}" dt="2023-09-17T00:45:16.724" v="473"/>
          <ac:spMkLst>
            <pc:docMk/>
            <pc:sldMk cId="109857222" sldId="256"/>
            <ac:spMk id="26" creationId="{08C9B587-E65E-4B52-B37C-ABEBB6E87928}"/>
          </ac:spMkLst>
        </pc:spChg>
        <pc:spChg chg="add del">
          <ac:chgData name="Ryan O'Connor" userId="S::roconno8@students.kennesaw.edu::02ea4f42-a01d-47f3-891f-73aad7db4824" providerId="AD" clId="Web-{510CA43D-CDF9-4658-99A4-2EE7F20016ED}" dt="2023-09-17T00:46:03.445" v="505"/>
          <ac:spMkLst>
            <pc:docMk/>
            <pc:sldMk cId="109857222" sldId="256"/>
            <ac:spMk id="31" creationId="{55666830-9A19-4E01-8505-D6C7F9AC5665}"/>
          </ac:spMkLst>
        </pc:spChg>
        <pc:spChg chg="add del">
          <ac:chgData name="Ryan O'Connor" userId="S::roconno8@students.kennesaw.edu::02ea4f42-a01d-47f3-891f-73aad7db4824" providerId="AD" clId="Web-{510CA43D-CDF9-4658-99A4-2EE7F20016ED}" dt="2023-09-17T00:46:03.445" v="505"/>
          <ac:spMkLst>
            <pc:docMk/>
            <pc:sldMk cId="109857222" sldId="256"/>
            <ac:spMk id="33" creationId="{AE9FC877-7FB6-4D22-9988-35420644E202}"/>
          </ac:spMkLst>
        </pc:spChg>
        <pc:spChg chg="add del">
          <ac:chgData name="Ryan O'Connor" userId="S::roconno8@students.kennesaw.edu::02ea4f42-a01d-47f3-891f-73aad7db4824" providerId="AD" clId="Web-{510CA43D-CDF9-4658-99A4-2EE7F20016ED}" dt="2023-09-17T00:46:03.445" v="505"/>
          <ac:spMkLst>
            <pc:docMk/>
            <pc:sldMk cId="109857222" sldId="256"/>
            <ac:spMk id="35" creationId="{E41809D1-F12E-46BB-B804-5F209D325E8B}"/>
          </ac:spMkLst>
        </pc:spChg>
        <pc:spChg chg="add del">
          <ac:chgData name="Ryan O'Connor" userId="S::roconno8@students.kennesaw.edu::02ea4f42-a01d-47f3-891f-73aad7db4824" providerId="AD" clId="Web-{510CA43D-CDF9-4658-99A4-2EE7F20016ED}" dt="2023-09-17T00:46:03.445" v="505"/>
          <ac:spMkLst>
            <pc:docMk/>
            <pc:sldMk cId="109857222" sldId="256"/>
            <ac:spMk id="37" creationId="{AF2F604E-43BE-4DC3-B983-E071523364F8}"/>
          </ac:spMkLst>
        </pc:spChg>
        <pc:spChg chg="add del">
          <ac:chgData name="Ryan O'Connor" userId="S::roconno8@students.kennesaw.edu::02ea4f42-a01d-47f3-891f-73aad7db4824" providerId="AD" clId="Web-{510CA43D-CDF9-4658-99A4-2EE7F20016ED}" dt="2023-09-17T00:46:03.445" v="505"/>
          <ac:spMkLst>
            <pc:docMk/>
            <pc:sldMk cId="109857222" sldId="256"/>
            <ac:spMk id="39" creationId="{08C9B587-E65E-4B52-B37C-ABEBB6E87928}"/>
          </ac:spMkLst>
        </pc:spChg>
        <pc:spChg chg="add">
          <ac:chgData name="Ryan O'Connor" userId="S::roconno8@students.kennesaw.edu::02ea4f42-a01d-47f3-891f-73aad7db4824" providerId="AD" clId="Web-{510CA43D-CDF9-4658-99A4-2EE7F20016ED}" dt="2023-09-17T00:46:03.445" v="505"/>
          <ac:spMkLst>
            <pc:docMk/>
            <pc:sldMk cId="109857222" sldId="256"/>
            <ac:spMk id="44" creationId="{2D6FBB9D-1CAA-4D05-AB33-BABDFE17B843}"/>
          </ac:spMkLst>
        </pc:spChg>
        <pc:spChg chg="add">
          <ac:chgData name="Ryan O'Connor" userId="S::roconno8@students.kennesaw.edu::02ea4f42-a01d-47f3-891f-73aad7db4824" providerId="AD" clId="Web-{510CA43D-CDF9-4658-99A4-2EE7F20016ED}" dt="2023-09-17T00:46:03.445" v="505"/>
          <ac:spMkLst>
            <pc:docMk/>
            <pc:sldMk cId="109857222" sldId="256"/>
            <ac:spMk id="46" creationId="{04727B71-B4B6-4823-80A1-68C40B475118}"/>
          </ac:spMkLst>
        </pc:spChg>
        <pc:spChg chg="add">
          <ac:chgData name="Ryan O'Connor" userId="S::roconno8@students.kennesaw.edu::02ea4f42-a01d-47f3-891f-73aad7db4824" providerId="AD" clId="Web-{510CA43D-CDF9-4658-99A4-2EE7F20016ED}" dt="2023-09-17T00:46:03.445" v="505"/>
          <ac:spMkLst>
            <pc:docMk/>
            <pc:sldMk cId="109857222" sldId="256"/>
            <ac:spMk id="48" creationId="{79A6DB05-9FB5-4B07-8675-74C23D4FD89D}"/>
          </ac:spMkLst>
        </pc:spChg>
        <pc:spChg chg="add">
          <ac:chgData name="Ryan O'Connor" userId="S::roconno8@students.kennesaw.edu::02ea4f42-a01d-47f3-891f-73aad7db4824" providerId="AD" clId="Web-{510CA43D-CDF9-4658-99A4-2EE7F20016ED}" dt="2023-09-17T00:46:03.445" v="505"/>
          <ac:spMkLst>
            <pc:docMk/>
            <pc:sldMk cId="109857222" sldId="256"/>
            <ac:spMk id="50" creationId="{F94AA2BD-2E3F-4B1D-8127-5744B8115311}"/>
          </ac:spMkLst>
        </pc:spChg>
        <pc:spChg chg="add">
          <ac:chgData name="Ryan O'Connor" userId="S::roconno8@students.kennesaw.edu::02ea4f42-a01d-47f3-891f-73aad7db4824" providerId="AD" clId="Web-{510CA43D-CDF9-4658-99A4-2EE7F20016ED}" dt="2023-09-17T00:46:03.445" v="505"/>
          <ac:spMkLst>
            <pc:docMk/>
            <pc:sldMk cId="109857222" sldId="256"/>
            <ac:spMk id="52" creationId="{4BD02261-2DC8-4AA8-9E16-7751AE892445}"/>
          </ac:spMkLst>
        </pc:spChg>
        <pc:spChg chg="add">
          <ac:chgData name="Ryan O'Connor" userId="S::roconno8@students.kennesaw.edu::02ea4f42-a01d-47f3-891f-73aad7db4824" providerId="AD" clId="Web-{510CA43D-CDF9-4658-99A4-2EE7F20016ED}" dt="2023-09-17T00:46:03.445" v="505"/>
          <ac:spMkLst>
            <pc:docMk/>
            <pc:sldMk cId="109857222" sldId="256"/>
            <ac:spMk id="54" creationId="{3D752CF2-2291-40B5-B462-C17B174C10BC}"/>
          </ac:spMkLst>
        </pc:spChg>
        <pc:picChg chg="mod ord">
          <ac:chgData name="Ryan O'Connor" userId="S::roconno8@students.kennesaw.edu::02ea4f42-a01d-47f3-891f-73aad7db4824" providerId="AD" clId="Web-{510CA43D-CDF9-4658-99A4-2EE7F20016ED}" dt="2023-09-17T00:46:03.445" v="505"/>
          <ac:picMkLst>
            <pc:docMk/>
            <pc:sldMk cId="109857222" sldId="256"/>
            <ac:picMk id="4" creationId="{F8839308-B777-DF43-FDF9-FC170EFD525A}"/>
          </ac:picMkLst>
        </pc:picChg>
      </pc:sldChg>
      <pc:sldChg chg="addSp delSp modSp mod setBg">
        <pc:chgData name="Ryan O'Connor" userId="S::roconno8@students.kennesaw.edu::02ea4f42-a01d-47f3-891f-73aad7db4824" providerId="AD" clId="Web-{510CA43D-CDF9-4658-99A4-2EE7F20016ED}" dt="2023-09-17T00:28:25.595" v="4"/>
        <pc:sldMkLst>
          <pc:docMk/>
          <pc:sldMk cId="3508485156" sldId="263"/>
        </pc:sldMkLst>
        <pc:spChg chg="mod">
          <ac:chgData name="Ryan O'Connor" userId="S::roconno8@students.kennesaw.edu::02ea4f42-a01d-47f3-891f-73aad7db4824" providerId="AD" clId="Web-{510CA43D-CDF9-4658-99A4-2EE7F20016ED}" dt="2023-09-17T00:28:25.595" v="4"/>
          <ac:spMkLst>
            <pc:docMk/>
            <pc:sldMk cId="3508485156" sldId="263"/>
            <ac:spMk id="2" creationId="{DA9BDF49-8729-C493-7193-C094BE4518DC}"/>
          </ac:spMkLst>
        </pc:spChg>
        <pc:spChg chg="del">
          <ac:chgData name="Ryan O'Connor" userId="S::roconno8@students.kennesaw.edu::02ea4f42-a01d-47f3-891f-73aad7db4824" providerId="AD" clId="Web-{510CA43D-CDF9-4658-99A4-2EE7F20016ED}" dt="2023-09-17T00:28:19.579" v="3"/>
          <ac:spMkLst>
            <pc:docMk/>
            <pc:sldMk cId="3508485156" sldId="263"/>
            <ac:spMk id="3" creationId="{4524CBBE-921F-2C69-3F2C-458C80F4B21E}"/>
          </ac:spMkLst>
        </pc:spChg>
        <pc:spChg chg="add">
          <ac:chgData name="Ryan O'Connor" userId="S::roconno8@students.kennesaw.edu::02ea4f42-a01d-47f3-891f-73aad7db4824" providerId="AD" clId="Web-{510CA43D-CDF9-4658-99A4-2EE7F20016ED}" dt="2023-09-17T00:28:25.595" v="4"/>
          <ac:spMkLst>
            <pc:docMk/>
            <pc:sldMk cId="3508485156" sldId="263"/>
            <ac:spMk id="9" creationId="{8D06CE56-3881-4ADA-8CEF-D18B02C242A3}"/>
          </ac:spMkLst>
        </pc:spChg>
        <pc:spChg chg="add">
          <ac:chgData name="Ryan O'Connor" userId="S::roconno8@students.kennesaw.edu::02ea4f42-a01d-47f3-891f-73aad7db4824" providerId="AD" clId="Web-{510CA43D-CDF9-4658-99A4-2EE7F20016ED}" dt="2023-09-17T00:28:25.595" v="4"/>
          <ac:spMkLst>
            <pc:docMk/>
            <pc:sldMk cId="3508485156" sldId="263"/>
            <ac:spMk id="11" creationId="{79F3C543-62EC-4433-9C93-A2CD8764E9B4}"/>
          </ac:spMkLst>
        </pc:spChg>
        <pc:spChg chg="add">
          <ac:chgData name="Ryan O'Connor" userId="S::roconno8@students.kennesaw.edu::02ea4f42-a01d-47f3-891f-73aad7db4824" providerId="AD" clId="Web-{510CA43D-CDF9-4658-99A4-2EE7F20016ED}" dt="2023-09-17T00:28:25.595" v="4"/>
          <ac:spMkLst>
            <pc:docMk/>
            <pc:sldMk cId="3508485156" sldId="263"/>
            <ac:spMk id="13" creationId="{16F48AD3-C8B3-4F74-B546-F12937F7DD9F}"/>
          </ac:spMkLst>
        </pc:spChg>
        <pc:spChg chg="add">
          <ac:chgData name="Ryan O'Connor" userId="S::roconno8@students.kennesaw.edu::02ea4f42-a01d-47f3-891f-73aad7db4824" providerId="AD" clId="Web-{510CA43D-CDF9-4658-99A4-2EE7F20016ED}" dt="2023-09-17T00:28:25.595" v="4"/>
          <ac:spMkLst>
            <pc:docMk/>
            <pc:sldMk cId="3508485156" sldId="263"/>
            <ac:spMk id="15" creationId="{AF2F604E-43BE-4DC3-B983-E071523364F8}"/>
          </ac:spMkLst>
        </pc:spChg>
        <pc:spChg chg="add">
          <ac:chgData name="Ryan O'Connor" userId="S::roconno8@students.kennesaw.edu::02ea4f42-a01d-47f3-891f-73aad7db4824" providerId="AD" clId="Web-{510CA43D-CDF9-4658-99A4-2EE7F20016ED}" dt="2023-09-17T00:28:25.595" v="4"/>
          <ac:spMkLst>
            <pc:docMk/>
            <pc:sldMk cId="3508485156" sldId="263"/>
            <ac:spMk id="17" creationId="{08C9B587-E65E-4B52-B37C-ABEBB6E87928}"/>
          </ac:spMkLst>
        </pc:spChg>
        <pc:picChg chg="add mod ord">
          <ac:chgData name="Ryan O'Connor" userId="S::roconno8@students.kennesaw.edu::02ea4f42-a01d-47f3-891f-73aad7db4824" providerId="AD" clId="Web-{510CA43D-CDF9-4658-99A4-2EE7F20016ED}" dt="2023-09-17T00:28:25.595" v="4"/>
          <ac:picMkLst>
            <pc:docMk/>
            <pc:sldMk cId="3508485156" sldId="263"/>
            <ac:picMk id="4" creationId="{FE399AD8-B73F-D5BC-D541-51D9E5B1EA3B}"/>
          </ac:picMkLst>
        </pc:picChg>
      </pc:sldChg>
      <pc:sldChg chg="addSp delSp modSp del mod setBg">
        <pc:chgData name="Ryan O'Connor" userId="S::roconno8@students.kennesaw.edu::02ea4f42-a01d-47f3-891f-73aad7db4824" providerId="AD" clId="Web-{510CA43D-CDF9-4658-99A4-2EE7F20016ED}" dt="2023-09-17T00:32:41.307" v="22"/>
        <pc:sldMkLst>
          <pc:docMk/>
          <pc:sldMk cId="1954558904" sldId="265"/>
        </pc:sldMkLst>
        <pc:spChg chg="mod">
          <ac:chgData name="Ryan O'Connor" userId="S::roconno8@students.kennesaw.edu::02ea4f42-a01d-47f3-891f-73aad7db4824" providerId="AD" clId="Web-{510CA43D-CDF9-4658-99A4-2EE7F20016ED}" dt="2023-09-17T00:31:09.023" v="17"/>
          <ac:spMkLst>
            <pc:docMk/>
            <pc:sldMk cId="1954558904" sldId="265"/>
            <ac:spMk id="2" creationId="{BF18AA3C-3371-DA00-5B6C-49878ED1BBED}"/>
          </ac:spMkLst>
        </pc:spChg>
        <pc:spChg chg="del mod">
          <ac:chgData name="Ryan O'Connor" userId="S::roconno8@students.kennesaw.edu::02ea4f42-a01d-47f3-891f-73aad7db4824" providerId="AD" clId="Web-{510CA43D-CDF9-4658-99A4-2EE7F20016ED}" dt="2023-09-17T00:30:00.317" v="10"/>
          <ac:spMkLst>
            <pc:docMk/>
            <pc:sldMk cId="1954558904" sldId="265"/>
            <ac:spMk id="3" creationId="{24A66EB5-30E9-1845-14DA-731FD6412010}"/>
          </ac:spMkLst>
        </pc:spChg>
        <pc:spChg chg="add del">
          <ac:chgData name="Ryan O'Connor" userId="S::roconno8@students.kennesaw.edu::02ea4f42-a01d-47f3-891f-73aad7db4824" providerId="AD" clId="Web-{510CA43D-CDF9-4658-99A4-2EE7F20016ED}" dt="2023-09-17T00:30:15.802" v="15"/>
          <ac:spMkLst>
            <pc:docMk/>
            <pc:sldMk cId="1954558904" sldId="265"/>
            <ac:spMk id="9" creationId="{53B021B3-DE93-4AB7-8A18-CF5F1CED88B8}"/>
          </ac:spMkLst>
        </pc:spChg>
        <pc:spChg chg="add del">
          <ac:chgData name="Ryan O'Connor" userId="S::roconno8@students.kennesaw.edu::02ea4f42-a01d-47f3-891f-73aad7db4824" providerId="AD" clId="Web-{510CA43D-CDF9-4658-99A4-2EE7F20016ED}" dt="2023-09-17T00:30:15.802" v="15"/>
          <ac:spMkLst>
            <pc:docMk/>
            <pc:sldMk cId="1954558904" sldId="265"/>
            <ac:spMk id="11" creationId="{52D502E5-F6B4-4D58-B4AE-FC466FF15EE8}"/>
          </ac:spMkLst>
        </pc:spChg>
        <pc:spChg chg="add del">
          <ac:chgData name="Ryan O'Connor" userId="S::roconno8@students.kennesaw.edu::02ea4f42-a01d-47f3-891f-73aad7db4824" providerId="AD" clId="Web-{510CA43D-CDF9-4658-99A4-2EE7F20016ED}" dt="2023-09-17T00:30:15.802" v="15"/>
          <ac:spMkLst>
            <pc:docMk/>
            <pc:sldMk cId="1954558904" sldId="265"/>
            <ac:spMk id="13" creationId="{9DECDBF4-02B6-4BB4-B65B-B8107AD6A9E8}"/>
          </ac:spMkLst>
        </pc:spChg>
        <pc:spChg chg="add del">
          <ac:chgData name="Ryan O'Connor" userId="S::roconno8@students.kennesaw.edu::02ea4f42-a01d-47f3-891f-73aad7db4824" providerId="AD" clId="Web-{510CA43D-CDF9-4658-99A4-2EE7F20016ED}" dt="2023-09-17T00:30:15.724" v="14"/>
          <ac:spMkLst>
            <pc:docMk/>
            <pc:sldMk cId="1954558904" sldId="265"/>
            <ac:spMk id="18" creationId="{53B021B3-DE93-4AB7-8A18-CF5F1CED88B8}"/>
          </ac:spMkLst>
        </pc:spChg>
        <pc:spChg chg="add del">
          <ac:chgData name="Ryan O'Connor" userId="S::roconno8@students.kennesaw.edu::02ea4f42-a01d-47f3-891f-73aad7db4824" providerId="AD" clId="Web-{510CA43D-CDF9-4658-99A4-2EE7F20016ED}" dt="2023-09-17T00:30:15.724" v="14"/>
          <ac:spMkLst>
            <pc:docMk/>
            <pc:sldMk cId="1954558904" sldId="265"/>
            <ac:spMk id="20" creationId="{52D502E5-F6B4-4D58-B4AE-FC466FF15EE8}"/>
          </ac:spMkLst>
        </pc:spChg>
        <pc:spChg chg="add del">
          <ac:chgData name="Ryan O'Connor" userId="S::roconno8@students.kennesaw.edu::02ea4f42-a01d-47f3-891f-73aad7db4824" providerId="AD" clId="Web-{510CA43D-CDF9-4658-99A4-2EE7F20016ED}" dt="2023-09-17T00:30:15.724" v="14"/>
          <ac:spMkLst>
            <pc:docMk/>
            <pc:sldMk cId="1954558904" sldId="265"/>
            <ac:spMk id="22" creationId="{9DECDBF4-02B6-4BB4-B65B-B8107AD6A9E8}"/>
          </ac:spMkLst>
        </pc:spChg>
        <pc:spChg chg="add del">
          <ac:chgData name="Ryan O'Connor" userId="S::roconno8@students.kennesaw.edu::02ea4f42-a01d-47f3-891f-73aad7db4824" providerId="AD" clId="Web-{510CA43D-CDF9-4658-99A4-2EE7F20016ED}" dt="2023-09-17T00:31:09.023" v="17"/>
          <ac:spMkLst>
            <pc:docMk/>
            <pc:sldMk cId="1954558904" sldId="265"/>
            <ac:spMk id="24" creationId="{53B021B3-DE93-4AB7-8A18-CF5F1CED88B8}"/>
          </ac:spMkLst>
        </pc:spChg>
        <pc:spChg chg="add del">
          <ac:chgData name="Ryan O'Connor" userId="S::roconno8@students.kennesaw.edu::02ea4f42-a01d-47f3-891f-73aad7db4824" providerId="AD" clId="Web-{510CA43D-CDF9-4658-99A4-2EE7F20016ED}" dt="2023-09-17T00:31:09.023" v="17"/>
          <ac:spMkLst>
            <pc:docMk/>
            <pc:sldMk cId="1954558904" sldId="265"/>
            <ac:spMk id="25" creationId="{52D502E5-F6B4-4D58-B4AE-FC466FF15EE8}"/>
          </ac:spMkLst>
        </pc:spChg>
        <pc:spChg chg="add del">
          <ac:chgData name="Ryan O'Connor" userId="S::roconno8@students.kennesaw.edu::02ea4f42-a01d-47f3-891f-73aad7db4824" providerId="AD" clId="Web-{510CA43D-CDF9-4658-99A4-2EE7F20016ED}" dt="2023-09-17T00:31:09.023" v="17"/>
          <ac:spMkLst>
            <pc:docMk/>
            <pc:sldMk cId="1954558904" sldId="265"/>
            <ac:spMk id="26" creationId="{9DECDBF4-02B6-4BB4-B65B-B8107AD6A9E8}"/>
          </ac:spMkLst>
        </pc:spChg>
        <pc:spChg chg="add">
          <ac:chgData name="Ryan O'Connor" userId="S::roconno8@students.kennesaw.edu::02ea4f42-a01d-47f3-891f-73aad7db4824" providerId="AD" clId="Web-{510CA43D-CDF9-4658-99A4-2EE7F20016ED}" dt="2023-09-17T00:31:09.023" v="17"/>
          <ac:spMkLst>
            <pc:docMk/>
            <pc:sldMk cId="1954558904" sldId="265"/>
            <ac:spMk id="31" creationId="{53B021B3-DE93-4AB7-8A18-CF5F1CED88B8}"/>
          </ac:spMkLst>
        </pc:spChg>
        <pc:spChg chg="add">
          <ac:chgData name="Ryan O'Connor" userId="S::roconno8@students.kennesaw.edu::02ea4f42-a01d-47f3-891f-73aad7db4824" providerId="AD" clId="Web-{510CA43D-CDF9-4658-99A4-2EE7F20016ED}" dt="2023-09-17T00:31:09.023" v="17"/>
          <ac:spMkLst>
            <pc:docMk/>
            <pc:sldMk cId="1954558904" sldId="265"/>
            <ac:spMk id="33" creationId="{52D502E5-F6B4-4D58-B4AE-FC466FF15EE8}"/>
          </ac:spMkLst>
        </pc:spChg>
        <pc:spChg chg="add">
          <ac:chgData name="Ryan O'Connor" userId="S::roconno8@students.kennesaw.edu::02ea4f42-a01d-47f3-891f-73aad7db4824" providerId="AD" clId="Web-{510CA43D-CDF9-4658-99A4-2EE7F20016ED}" dt="2023-09-17T00:31:09.023" v="17"/>
          <ac:spMkLst>
            <pc:docMk/>
            <pc:sldMk cId="1954558904" sldId="265"/>
            <ac:spMk id="35" creationId="{9DECDBF4-02B6-4BB4-B65B-B8107AD6A9E8}"/>
          </ac:spMkLst>
        </pc:spChg>
        <pc:graphicFrameChg chg="add mod modGraphic">
          <ac:chgData name="Ryan O'Connor" userId="S::roconno8@students.kennesaw.edu::02ea4f42-a01d-47f3-891f-73aad7db4824" providerId="AD" clId="Web-{510CA43D-CDF9-4658-99A4-2EE7F20016ED}" dt="2023-09-17T00:32:30.088" v="21" actId="20577"/>
          <ac:graphicFrameMkLst>
            <pc:docMk/>
            <pc:sldMk cId="1954558904" sldId="265"/>
            <ac:graphicFrameMk id="5" creationId="{F36FDA66-9337-8799-D6F0-F98B5BE39585}"/>
          </ac:graphicFrameMkLst>
        </pc:graphicFrameChg>
      </pc:sldChg>
      <pc:sldChg chg="addSp delSp modSp mod setBg">
        <pc:chgData name="Ryan O'Connor" userId="S::roconno8@students.kennesaw.edu::02ea4f42-a01d-47f3-891f-73aad7db4824" providerId="AD" clId="Web-{510CA43D-CDF9-4658-99A4-2EE7F20016ED}" dt="2023-09-17T00:28:44.096" v="6"/>
        <pc:sldMkLst>
          <pc:docMk/>
          <pc:sldMk cId="1641931465" sldId="271"/>
        </pc:sldMkLst>
        <pc:spChg chg="mod">
          <ac:chgData name="Ryan O'Connor" userId="S::roconno8@students.kennesaw.edu::02ea4f42-a01d-47f3-891f-73aad7db4824" providerId="AD" clId="Web-{510CA43D-CDF9-4658-99A4-2EE7F20016ED}" dt="2023-09-17T00:28:44.096" v="6"/>
          <ac:spMkLst>
            <pc:docMk/>
            <pc:sldMk cId="1641931465" sldId="271"/>
            <ac:spMk id="2" creationId="{DA9BDF49-8729-C493-7193-C094BE4518DC}"/>
          </ac:spMkLst>
        </pc:spChg>
        <pc:spChg chg="del">
          <ac:chgData name="Ryan O'Connor" userId="S::roconno8@students.kennesaw.edu::02ea4f42-a01d-47f3-891f-73aad7db4824" providerId="AD" clId="Web-{510CA43D-CDF9-4658-99A4-2EE7F20016ED}" dt="2023-09-17T00:28:39.986" v="5"/>
          <ac:spMkLst>
            <pc:docMk/>
            <pc:sldMk cId="1641931465" sldId="271"/>
            <ac:spMk id="3" creationId="{4524CBBE-921F-2C69-3F2C-458C80F4B21E}"/>
          </ac:spMkLst>
        </pc:spChg>
        <pc:spChg chg="add">
          <ac:chgData name="Ryan O'Connor" userId="S::roconno8@students.kennesaw.edu::02ea4f42-a01d-47f3-891f-73aad7db4824" providerId="AD" clId="Web-{510CA43D-CDF9-4658-99A4-2EE7F20016ED}" dt="2023-09-17T00:28:44.096" v="6"/>
          <ac:spMkLst>
            <pc:docMk/>
            <pc:sldMk cId="1641931465" sldId="271"/>
            <ac:spMk id="9" creationId="{8D06CE56-3881-4ADA-8CEF-D18B02C242A3}"/>
          </ac:spMkLst>
        </pc:spChg>
        <pc:spChg chg="add">
          <ac:chgData name="Ryan O'Connor" userId="S::roconno8@students.kennesaw.edu::02ea4f42-a01d-47f3-891f-73aad7db4824" providerId="AD" clId="Web-{510CA43D-CDF9-4658-99A4-2EE7F20016ED}" dt="2023-09-17T00:28:44.096" v="6"/>
          <ac:spMkLst>
            <pc:docMk/>
            <pc:sldMk cId="1641931465" sldId="271"/>
            <ac:spMk id="11" creationId="{79F3C543-62EC-4433-9C93-A2CD8764E9B4}"/>
          </ac:spMkLst>
        </pc:spChg>
        <pc:spChg chg="add">
          <ac:chgData name="Ryan O'Connor" userId="S::roconno8@students.kennesaw.edu::02ea4f42-a01d-47f3-891f-73aad7db4824" providerId="AD" clId="Web-{510CA43D-CDF9-4658-99A4-2EE7F20016ED}" dt="2023-09-17T00:28:44.096" v="6"/>
          <ac:spMkLst>
            <pc:docMk/>
            <pc:sldMk cId="1641931465" sldId="271"/>
            <ac:spMk id="13" creationId="{16F48AD3-C8B3-4F74-B546-F12937F7DD9F}"/>
          </ac:spMkLst>
        </pc:spChg>
        <pc:spChg chg="add">
          <ac:chgData name="Ryan O'Connor" userId="S::roconno8@students.kennesaw.edu::02ea4f42-a01d-47f3-891f-73aad7db4824" providerId="AD" clId="Web-{510CA43D-CDF9-4658-99A4-2EE7F20016ED}" dt="2023-09-17T00:28:44.096" v="6"/>
          <ac:spMkLst>
            <pc:docMk/>
            <pc:sldMk cId="1641931465" sldId="271"/>
            <ac:spMk id="15" creationId="{AF2F604E-43BE-4DC3-B983-E071523364F8}"/>
          </ac:spMkLst>
        </pc:spChg>
        <pc:spChg chg="add">
          <ac:chgData name="Ryan O'Connor" userId="S::roconno8@students.kennesaw.edu::02ea4f42-a01d-47f3-891f-73aad7db4824" providerId="AD" clId="Web-{510CA43D-CDF9-4658-99A4-2EE7F20016ED}" dt="2023-09-17T00:28:44.096" v="6"/>
          <ac:spMkLst>
            <pc:docMk/>
            <pc:sldMk cId="1641931465" sldId="271"/>
            <ac:spMk id="17" creationId="{08C9B587-E65E-4B52-B37C-ABEBB6E87928}"/>
          </ac:spMkLst>
        </pc:spChg>
        <pc:picChg chg="add mod ord">
          <ac:chgData name="Ryan O'Connor" userId="S::roconno8@students.kennesaw.edu::02ea4f42-a01d-47f3-891f-73aad7db4824" providerId="AD" clId="Web-{510CA43D-CDF9-4658-99A4-2EE7F20016ED}" dt="2023-09-17T00:28:44.096" v="6"/>
          <ac:picMkLst>
            <pc:docMk/>
            <pc:sldMk cId="1641931465" sldId="271"/>
            <ac:picMk id="4" creationId="{765BC164-9186-038E-2B26-B0C059BFC57D}"/>
          </ac:picMkLst>
        </pc:picChg>
      </pc:sldChg>
      <pc:sldChg chg="addSp modSp add del mod replId setBg">
        <pc:chgData name="Ryan O'Connor" userId="S::roconno8@students.kennesaw.edu::02ea4f42-a01d-47f3-891f-73aad7db4824" providerId="AD" clId="Web-{510CA43D-CDF9-4658-99A4-2EE7F20016ED}" dt="2023-09-17T00:33:23.934" v="36"/>
        <pc:sldMkLst>
          <pc:docMk/>
          <pc:sldMk cId="2006661108" sldId="272"/>
        </pc:sldMkLst>
        <pc:spChg chg="mod">
          <ac:chgData name="Ryan O'Connor" userId="S::roconno8@students.kennesaw.edu::02ea4f42-a01d-47f3-891f-73aad7db4824" providerId="AD" clId="Web-{510CA43D-CDF9-4658-99A4-2EE7F20016ED}" dt="2023-09-17T00:33:01.527" v="35"/>
          <ac:spMkLst>
            <pc:docMk/>
            <pc:sldMk cId="2006661108" sldId="272"/>
            <ac:spMk id="2" creationId="{66A3FA42-E30A-0F26-909F-7BE725B85183}"/>
          </ac:spMkLst>
        </pc:spChg>
        <pc:spChg chg="mod">
          <ac:chgData name="Ryan O'Connor" userId="S::roconno8@students.kennesaw.edu::02ea4f42-a01d-47f3-891f-73aad7db4824" providerId="AD" clId="Web-{510CA43D-CDF9-4658-99A4-2EE7F20016ED}" dt="2023-09-17T00:33:01.527" v="35"/>
          <ac:spMkLst>
            <pc:docMk/>
            <pc:sldMk cId="2006661108" sldId="272"/>
            <ac:spMk id="3" creationId="{1AC8A697-161F-B25E-CB7C-F9F15C13DC8B}"/>
          </ac:spMkLst>
        </pc:spChg>
        <pc:spChg chg="add">
          <ac:chgData name="Ryan O'Connor" userId="S::roconno8@students.kennesaw.edu::02ea4f42-a01d-47f3-891f-73aad7db4824" providerId="AD" clId="Web-{510CA43D-CDF9-4658-99A4-2EE7F20016ED}" dt="2023-09-17T00:33:01.527" v="35"/>
          <ac:spMkLst>
            <pc:docMk/>
            <pc:sldMk cId="2006661108" sldId="272"/>
            <ac:spMk id="9" creationId="{8108D317-7CBD-4897-BD1F-959436D2A3BE}"/>
          </ac:spMkLst>
        </pc:spChg>
        <pc:spChg chg="add">
          <ac:chgData name="Ryan O'Connor" userId="S::roconno8@students.kennesaw.edu::02ea4f42-a01d-47f3-891f-73aad7db4824" providerId="AD" clId="Web-{510CA43D-CDF9-4658-99A4-2EE7F20016ED}" dt="2023-09-17T00:33:01.527" v="35"/>
          <ac:spMkLst>
            <pc:docMk/>
            <pc:sldMk cId="2006661108" sldId="272"/>
            <ac:spMk id="11" creationId="{D6297641-8B9F-4767-9606-8A11313227BF}"/>
          </ac:spMkLst>
        </pc:spChg>
        <pc:spChg chg="add">
          <ac:chgData name="Ryan O'Connor" userId="S::roconno8@students.kennesaw.edu::02ea4f42-a01d-47f3-891f-73aad7db4824" providerId="AD" clId="Web-{510CA43D-CDF9-4658-99A4-2EE7F20016ED}" dt="2023-09-17T00:33:01.527" v="35"/>
          <ac:spMkLst>
            <pc:docMk/>
            <pc:sldMk cId="2006661108" sldId="272"/>
            <ac:spMk id="13" creationId="{D8F3CA65-EA00-46B4-9616-39E6853F7BED}"/>
          </ac:spMkLst>
        </pc:spChg>
        <pc:picChg chg="add">
          <ac:chgData name="Ryan O'Connor" userId="S::roconno8@students.kennesaw.edu::02ea4f42-a01d-47f3-891f-73aad7db4824" providerId="AD" clId="Web-{510CA43D-CDF9-4658-99A4-2EE7F20016ED}" dt="2023-09-17T00:33:01.527" v="35"/>
          <ac:picMkLst>
            <pc:docMk/>
            <pc:sldMk cId="2006661108" sldId="272"/>
            <ac:picMk id="5" creationId="{650D4B9C-2657-D774-6E94-3AFD20234807}"/>
          </ac:picMkLst>
        </pc:picChg>
      </pc:sldChg>
      <pc:sldChg chg="addSp delSp modSp add mod replId setBg">
        <pc:chgData name="Ryan O'Connor" userId="S::roconno8@students.kennesaw.edu::02ea4f42-a01d-47f3-891f-73aad7db4824" providerId="AD" clId="Web-{510CA43D-CDF9-4658-99A4-2EE7F20016ED}" dt="2023-09-17T00:44:21.316" v="433" actId="20577"/>
        <pc:sldMkLst>
          <pc:docMk/>
          <pc:sldMk cId="4254148873" sldId="272"/>
        </pc:sldMkLst>
        <pc:spChg chg="mod">
          <ac:chgData name="Ryan O'Connor" userId="S::roconno8@students.kennesaw.edu::02ea4f42-a01d-47f3-891f-73aad7db4824" providerId="AD" clId="Web-{510CA43D-CDF9-4658-99A4-2EE7F20016ED}" dt="2023-09-17T00:44:21.316" v="433" actId="20577"/>
          <ac:spMkLst>
            <pc:docMk/>
            <pc:sldMk cId="4254148873" sldId="272"/>
            <ac:spMk id="2" creationId="{66A3FA42-E30A-0F26-909F-7BE725B85183}"/>
          </ac:spMkLst>
        </pc:spChg>
        <pc:spChg chg="del mod">
          <ac:chgData name="Ryan O'Connor" userId="S::roconno8@students.kennesaw.edu::02ea4f42-a01d-47f3-891f-73aad7db4824" providerId="AD" clId="Web-{510CA43D-CDF9-4658-99A4-2EE7F20016ED}" dt="2023-09-17T00:33:33.246" v="41"/>
          <ac:spMkLst>
            <pc:docMk/>
            <pc:sldMk cId="4254148873" sldId="272"/>
            <ac:spMk id="3" creationId="{1AC8A697-161F-B25E-CB7C-F9F15C13DC8B}"/>
          </ac:spMkLst>
        </pc:spChg>
        <pc:spChg chg="add">
          <ac:chgData name="Ryan O'Connor" userId="S::roconno8@students.kennesaw.edu::02ea4f42-a01d-47f3-891f-73aad7db4824" providerId="AD" clId="Web-{510CA43D-CDF9-4658-99A4-2EE7F20016ED}" dt="2023-09-17T00:33:33.246" v="41"/>
          <ac:spMkLst>
            <pc:docMk/>
            <pc:sldMk cId="4254148873" sldId="272"/>
            <ac:spMk id="9" creationId="{53B021B3-DE93-4AB7-8A18-CF5F1CED88B8}"/>
          </ac:spMkLst>
        </pc:spChg>
        <pc:spChg chg="add">
          <ac:chgData name="Ryan O'Connor" userId="S::roconno8@students.kennesaw.edu::02ea4f42-a01d-47f3-891f-73aad7db4824" providerId="AD" clId="Web-{510CA43D-CDF9-4658-99A4-2EE7F20016ED}" dt="2023-09-17T00:33:33.246" v="41"/>
          <ac:spMkLst>
            <pc:docMk/>
            <pc:sldMk cId="4254148873" sldId="272"/>
            <ac:spMk id="11" creationId="{52D502E5-F6B4-4D58-B4AE-FC466FF15EE8}"/>
          </ac:spMkLst>
        </pc:spChg>
        <pc:spChg chg="add">
          <ac:chgData name="Ryan O'Connor" userId="S::roconno8@students.kennesaw.edu::02ea4f42-a01d-47f3-891f-73aad7db4824" providerId="AD" clId="Web-{510CA43D-CDF9-4658-99A4-2EE7F20016ED}" dt="2023-09-17T00:33:33.246" v="41"/>
          <ac:spMkLst>
            <pc:docMk/>
            <pc:sldMk cId="4254148873" sldId="272"/>
            <ac:spMk id="13" creationId="{9DECDBF4-02B6-4BB4-B65B-B8107AD6A9E8}"/>
          </ac:spMkLst>
        </pc:spChg>
        <pc:graphicFrameChg chg="add mod modGraphic">
          <ac:chgData name="Ryan O'Connor" userId="S::roconno8@students.kennesaw.edu::02ea4f42-a01d-47f3-891f-73aad7db4824" providerId="AD" clId="Web-{510CA43D-CDF9-4658-99A4-2EE7F20016ED}" dt="2023-09-17T00:44:17.956" v="427" actId="20577"/>
          <ac:graphicFrameMkLst>
            <pc:docMk/>
            <pc:sldMk cId="4254148873" sldId="272"/>
            <ac:graphicFrameMk id="5" creationId="{791C61AF-BA6B-7ACF-1C43-D64A045FC09C}"/>
          </ac:graphicFrameMkLst>
        </pc:graphicFrameChg>
      </pc:sldChg>
    </pc:docChg>
  </pc:docChgLst>
  <pc:docChgLst>
    <pc:chgData name="Ryan O'Connor" userId="S::roconno8@students.kennesaw.edu::02ea4f42-a01d-47f3-891f-73aad7db4824" providerId="AD" clId="Web-{3B93D0BC-6384-4F37-BD52-F731083980FB}"/>
    <pc:docChg chg="addSld">
      <pc:chgData name="Ryan O'Connor" userId="S::roconno8@students.kennesaw.edu::02ea4f42-a01d-47f3-891f-73aad7db4824" providerId="AD" clId="Web-{3B93D0BC-6384-4F37-BD52-F731083980FB}" dt="2023-09-17T02:59:11.621" v="1"/>
      <pc:docMkLst>
        <pc:docMk/>
      </pc:docMkLst>
      <pc:sldChg chg="add replId">
        <pc:chgData name="Ryan O'Connor" userId="S::roconno8@students.kennesaw.edu::02ea4f42-a01d-47f3-891f-73aad7db4824" providerId="AD" clId="Web-{3B93D0BC-6384-4F37-BD52-F731083980FB}" dt="2023-09-17T02:59:10.981" v="0"/>
        <pc:sldMkLst>
          <pc:docMk/>
          <pc:sldMk cId="2417114750" sldId="273"/>
        </pc:sldMkLst>
      </pc:sldChg>
      <pc:sldChg chg="add replId">
        <pc:chgData name="Ryan O'Connor" userId="S::roconno8@students.kennesaw.edu::02ea4f42-a01d-47f3-891f-73aad7db4824" providerId="AD" clId="Web-{3B93D0BC-6384-4F37-BD52-F731083980FB}" dt="2023-09-17T02:59:11.621" v="1"/>
        <pc:sldMkLst>
          <pc:docMk/>
          <pc:sldMk cId="1697959693" sldId="274"/>
        </pc:sldMkLst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423F3B-C6E6-4837-8EAD-095CF92D7E5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3C83B66-9B9F-40AB-B94D-134556537103}">
      <dgm:prSet/>
      <dgm:spPr/>
      <dgm:t>
        <a:bodyPr/>
        <a:lstStyle/>
        <a:p>
          <a:r>
            <a:rPr lang="en-US" b="1"/>
            <a:t>User</a:t>
          </a:r>
          <a:r>
            <a:rPr lang="en-US"/>
            <a:t>:</a:t>
          </a:r>
        </a:p>
      </dgm:t>
    </dgm:pt>
    <dgm:pt modelId="{B4537966-5809-4D07-B5C1-E3547E5C3B3D}" type="parTrans" cxnId="{86FC49F1-C9A2-4AC6-8A04-3EC94CCDC465}">
      <dgm:prSet/>
      <dgm:spPr/>
      <dgm:t>
        <a:bodyPr/>
        <a:lstStyle/>
        <a:p>
          <a:endParaRPr lang="en-US"/>
        </a:p>
      </dgm:t>
    </dgm:pt>
    <dgm:pt modelId="{8A9D5E57-77F7-4445-920A-B935ED59375E}" type="sibTrans" cxnId="{86FC49F1-C9A2-4AC6-8A04-3EC94CCDC465}">
      <dgm:prSet/>
      <dgm:spPr/>
      <dgm:t>
        <a:bodyPr/>
        <a:lstStyle/>
        <a:p>
          <a:endParaRPr lang="en-US"/>
        </a:p>
      </dgm:t>
    </dgm:pt>
    <dgm:pt modelId="{92121D12-8F8C-4AF3-B681-FBFE45413F49}">
      <dgm:prSet/>
      <dgm:spPr/>
      <dgm:t>
        <a:bodyPr/>
        <a:lstStyle/>
        <a:p>
          <a:r>
            <a:rPr lang="en-US"/>
            <a:t>Registered individual in the system.</a:t>
          </a:r>
        </a:p>
      </dgm:t>
    </dgm:pt>
    <dgm:pt modelId="{F803795D-CE20-40EE-9C0E-E061D20EE18B}" type="parTrans" cxnId="{D2D3E043-B079-412E-8B7B-96C4E8CCB4D8}">
      <dgm:prSet/>
      <dgm:spPr/>
      <dgm:t>
        <a:bodyPr/>
        <a:lstStyle/>
        <a:p>
          <a:endParaRPr lang="en-US"/>
        </a:p>
      </dgm:t>
    </dgm:pt>
    <dgm:pt modelId="{C390289B-44AA-4EE6-A10C-09004CDD8205}" type="sibTrans" cxnId="{D2D3E043-B079-412E-8B7B-96C4E8CCB4D8}">
      <dgm:prSet/>
      <dgm:spPr/>
      <dgm:t>
        <a:bodyPr/>
        <a:lstStyle/>
        <a:p>
          <a:endParaRPr lang="en-US"/>
        </a:p>
      </dgm:t>
    </dgm:pt>
    <dgm:pt modelId="{CAA65FFC-8693-4BC3-AF54-38B4E88716A6}">
      <dgm:prSet/>
      <dgm:spPr/>
      <dgm:t>
        <a:bodyPr/>
        <a:lstStyle/>
        <a:p>
          <a:r>
            <a:rPr lang="en-US"/>
            <a:t>Interactions: Profile management, organization registration/joining.</a:t>
          </a:r>
        </a:p>
      </dgm:t>
    </dgm:pt>
    <dgm:pt modelId="{C294F8D7-284F-47C2-9820-CFB368C4153B}" type="parTrans" cxnId="{06C9D72C-6A2E-44F2-BA83-FE2E357D9489}">
      <dgm:prSet/>
      <dgm:spPr/>
      <dgm:t>
        <a:bodyPr/>
        <a:lstStyle/>
        <a:p>
          <a:endParaRPr lang="en-US"/>
        </a:p>
      </dgm:t>
    </dgm:pt>
    <dgm:pt modelId="{1A650D00-3967-43F2-9DC5-8C8307441E9B}" type="sibTrans" cxnId="{06C9D72C-6A2E-44F2-BA83-FE2E357D9489}">
      <dgm:prSet/>
      <dgm:spPr/>
      <dgm:t>
        <a:bodyPr/>
        <a:lstStyle/>
        <a:p>
          <a:endParaRPr lang="en-US"/>
        </a:p>
      </dgm:t>
    </dgm:pt>
    <dgm:pt modelId="{2155759A-4EF7-43BD-92CE-0C88753EB9F8}">
      <dgm:prSet/>
      <dgm:spPr/>
      <dgm:t>
        <a:bodyPr/>
        <a:lstStyle/>
        <a:p>
          <a:r>
            <a:rPr lang="en-US" b="1"/>
            <a:t>Admin</a:t>
          </a:r>
          <a:r>
            <a:rPr lang="en-US"/>
            <a:t>:</a:t>
          </a:r>
        </a:p>
      </dgm:t>
    </dgm:pt>
    <dgm:pt modelId="{A94D47F1-996D-47FA-9358-F726616C7A8B}" type="parTrans" cxnId="{DA3D99E7-4B74-416B-AF7E-0C10476A3ECD}">
      <dgm:prSet/>
      <dgm:spPr/>
      <dgm:t>
        <a:bodyPr/>
        <a:lstStyle/>
        <a:p>
          <a:endParaRPr lang="en-US"/>
        </a:p>
      </dgm:t>
    </dgm:pt>
    <dgm:pt modelId="{C943E18C-B089-48B2-BAAE-3F20B6E86482}" type="sibTrans" cxnId="{DA3D99E7-4B74-416B-AF7E-0C10476A3ECD}">
      <dgm:prSet/>
      <dgm:spPr/>
      <dgm:t>
        <a:bodyPr/>
        <a:lstStyle/>
        <a:p>
          <a:endParaRPr lang="en-US"/>
        </a:p>
      </dgm:t>
    </dgm:pt>
    <dgm:pt modelId="{450A3753-A780-41B0-A688-CEBE714C0278}">
      <dgm:prSet/>
      <dgm:spPr/>
      <dgm:t>
        <a:bodyPr/>
        <a:lstStyle/>
        <a:p>
          <a:r>
            <a:rPr lang="en-US"/>
            <a:t>Defines elections.</a:t>
          </a:r>
        </a:p>
      </dgm:t>
    </dgm:pt>
    <dgm:pt modelId="{B98A7385-84C8-4663-80F2-F40669678DD2}" type="parTrans" cxnId="{DB69AC44-EFA6-4110-9782-CFBA6E2E38AC}">
      <dgm:prSet/>
      <dgm:spPr/>
      <dgm:t>
        <a:bodyPr/>
        <a:lstStyle/>
        <a:p>
          <a:endParaRPr lang="en-US"/>
        </a:p>
      </dgm:t>
    </dgm:pt>
    <dgm:pt modelId="{BACEF904-D5B1-44CD-B9FE-DADE9F4782F5}" type="sibTrans" cxnId="{DB69AC44-EFA6-4110-9782-CFBA6E2E38AC}">
      <dgm:prSet/>
      <dgm:spPr/>
      <dgm:t>
        <a:bodyPr/>
        <a:lstStyle/>
        <a:p>
          <a:endParaRPr lang="en-US"/>
        </a:p>
      </dgm:t>
    </dgm:pt>
    <dgm:pt modelId="{7A564D09-5EFF-4919-B0B1-F999F65DA573}">
      <dgm:prSet/>
      <dgm:spPr/>
      <dgm:t>
        <a:bodyPr/>
        <a:lstStyle/>
        <a:p>
          <a:r>
            <a:rPr lang="en-US"/>
            <a:t>Manages users and elections within an organization.</a:t>
          </a:r>
        </a:p>
      </dgm:t>
    </dgm:pt>
    <dgm:pt modelId="{80849C78-135A-4BDD-A228-FEED12206148}" type="parTrans" cxnId="{BBC287DD-0C03-4B2D-9D70-9C42C11C7EBA}">
      <dgm:prSet/>
      <dgm:spPr/>
      <dgm:t>
        <a:bodyPr/>
        <a:lstStyle/>
        <a:p>
          <a:endParaRPr lang="en-US"/>
        </a:p>
      </dgm:t>
    </dgm:pt>
    <dgm:pt modelId="{3D3CBA2D-68E3-432A-B6C8-405D507B7074}" type="sibTrans" cxnId="{BBC287DD-0C03-4B2D-9D70-9C42C11C7EBA}">
      <dgm:prSet/>
      <dgm:spPr/>
      <dgm:t>
        <a:bodyPr/>
        <a:lstStyle/>
        <a:p>
          <a:endParaRPr lang="en-US"/>
        </a:p>
      </dgm:t>
    </dgm:pt>
    <dgm:pt modelId="{F0FD2C17-84A5-45A0-B50C-2C105E703193}">
      <dgm:prSet/>
      <dgm:spPr/>
      <dgm:t>
        <a:bodyPr/>
        <a:lstStyle/>
        <a:p>
          <a:r>
            <a:rPr lang="en-US" b="1"/>
            <a:t>Voter</a:t>
          </a:r>
          <a:r>
            <a:rPr lang="en-US"/>
            <a:t>:</a:t>
          </a:r>
        </a:p>
      </dgm:t>
    </dgm:pt>
    <dgm:pt modelId="{2CE14119-13C6-4596-A3E4-1B12A282E02E}" type="parTrans" cxnId="{202FFCE2-13CD-4128-A5D2-7B95B6928DA7}">
      <dgm:prSet/>
      <dgm:spPr/>
      <dgm:t>
        <a:bodyPr/>
        <a:lstStyle/>
        <a:p>
          <a:endParaRPr lang="en-US"/>
        </a:p>
      </dgm:t>
    </dgm:pt>
    <dgm:pt modelId="{34215B1B-D5F7-49A4-B5E7-1C3EEE64A678}" type="sibTrans" cxnId="{202FFCE2-13CD-4128-A5D2-7B95B6928DA7}">
      <dgm:prSet/>
      <dgm:spPr/>
      <dgm:t>
        <a:bodyPr/>
        <a:lstStyle/>
        <a:p>
          <a:endParaRPr lang="en-US"/>
        </a:p>
      </dgm:t>
    </dgm:pt>
    <dgm:pt modelId="{55492BBA-0129-44A0-B2F0-7BC1BFCBF0D2}">
      <dgm:prSet/>
      <dgm:spPr/>
      <dgm:t>
        <a:bodyPr/>
        <a:lstStyle/>
        <a:p>
          <a:r>
            <a:rPr lang="en-US"/>
            <a:t>A user with voting rights.</a:t>
          </a:r>
        </a:p>
      </dgm:t>
    </dgm:pt>
    <dgm:pt modelId="{03672C88-BF98-4743-83F8-DE75EEAF2A54}" type="parTrans" cxnId="{A0941022-3561-4836-A111-9A28D94F2CED}">
      <dgm:prSet/>
      <dgm:spPr/>
      <dgm:t>
        <a:bodyPr/>
        <a:lstStyle/>
        <a:p>
          <a:endParaRPr lang="en-US"/>
        </a:p>
      </dgm:t>
    </dgm:pt>
    <dgm:pt modelId="{3BA98BC9-A361-45B7-8C13-5787A6E0B5E0}" type="sibTrans" cxnId="{A0941022-3561-4836-A111-9A28D94F2CED}">
      <dgm:prSet/>
      <dgm:spPr/>
      <dgm:t>
        <a:bodyPr/>
        <a:lstStyle/>
        <a:p>
          <a:endParaRPr lang="en-US"/>
        </a:p>
      </dgm:t>
    </dgm:pt>
    <dgm:pt modelId="{372FD8B1-97E1-46F3-9591-B1978B3E003E}">
      <dgm:prSet/>
      <dgm:spPr/>
      <dgm:t>
        <a:bodyPr/>
        <a:lstStyle/>
        <a:p>
          <a:r>
            <a:rPr lang="en-US"/>
            <a:t>Primary Interaction: Casting votes.</a:t>
          </a:r>
        </a:p>
      </dgm:t>
    </dgm:pt>
    <dgm:pt modelId="{26C5C7C3-39E6-4828-9D06-A226B1068477}" type="parTrans" cxnId="{8F8BA664-469E-4F3C-BCFC-8814640B5712}">
      <dgm:prSet/>
      <dgm:spPr/>
      <dgm:t>
        <a:bodyPr/>
        <a:lstStyle/>
        <a:p>
          <a:endParaRPr lang="en-US"/>
        </a:p>
      </dgm:t>
    </dgm:pt>
    <dgm:pt modelId="{98F60EC4-C698-482E-BDB9-C8BC0F22E794}" type="sibTrans" cxnId="{8F8BA664-469E-4F3C-BCFC-8814640B5712}">
      <dgm:prSet/>
      <dgm:spPr/>
      <dgm:t>
        <a:bodyPr/>
        <a:lstStyle/>
        <a:p>
          <a:endParaRPr lang="en-US"/>
        </a:p>
      </dgm:t>
    </dgm:pt>
    <dgm:pt modelId="{D59778D2-0605-4030-B26B-D06D54DFDF3C}">
      <dgm:prSet/>
      <dgm:spPr/>
      <dgm:t>
        <a:bodyPr/>
        <a:lstStyle/>
        <a:p>
          <a:r>
            <a:rPr lang="en-US" b="1"/>
            <a:t>Candidate</a:t>
          </a:r>
          <a:r>
            <a:rPr lang="en-US"/>
            <a:t>:</a:t>
          </a:r>
        </a:p>
      </dgm:t>
    </dgm:pt>
    <dgm:pt modelId="{0F960C73-83F8-4A52-9B23-60BAC04191D4}" type="parTrans" cxnId="{97AB88A6-7C20-4EAF-A2DC-D81CF3A7DE54}">
      <dgm:prSet/>
      <dgm:spPr/>
      <dgm:t>
        <a:bodyPr/>
        <a:lstStyle/>
        <a:p>
          <a:endParaRPr lang="en-US"/>
        </a:p>
      </dgm:t>
    </dgm:pt>
    <dgm:pt modelId="{18E54BA3-1471-41C2-9E1C-B777EF5D5844}" type="sibTrans" cxnId="{97AB88A6-7C20-4EAF-A2DC-D81CF3A7DE54}">
      <dgm:prSet/>
      <dgm:spPr/>
      <dgm:t>
        <a:bodyPr/>
        <a:lstStyle/>
        <a:p>
          <a:endParaRPr lang="en-US"/>
        </a:p>
      </dgm:t>
    </dgm:pt>
    <dgm:pt modelId="{B616957C-391C-46A7-8ACA-3A33CE98E5D0}">
      <dgm:prSet/>
      <dgm:spPr/>
      <dgm:t>
        <a:bodyPr/>
        <a:lstStyle/>
        <a:p>
          <a:r>
            <a:rPr lang="en-US"/>
            <a:t>Individuals running for election positions.</a:t>
          </a:r>
        </a:p>
      </dgm:t>
    </dgm:pt>
    <dgm:pt modelId="{1B8183A7-D10E-4846-94A3-2703258705A9}" type="parTrans" cxnId="{D063B0A3-42CB-489B-82CB-3E7C50A567DB}">
      <dgm:prSet/>
      <dgm:spPr/>
      <dgm:t>
        <a:bodyPr/>
        <a:lstStyle/>
        <a:p>
          <a:endParaRPr lang="en-US"/>
        </a:p>
      </dgm:t>
    </dgm:pt>
    <dgm:pt modelId="{FDB294AA-34B7-4A1C-9313-082147173EA0}" type="sibTrans" cxnId="{D063B0A3-42CB-489B-82CB-3E7C50A567DB}">
      <dgm:prSet/>
      <dgm:spPr/>
      <dgm:t>
        <a:bodyPr/>
        <a:lstStyle/>
        <a:p>
          <a:endParaRPr lang="en-US"/>
        </a:p>
      </dgm:t>
    </dgm:pt>
    <dgm:pt modelId="{6BC49896-E6AE-451A-8AF5-A15170EE757E}">
      <dgm:prSet/>
      <dgm:spPr/>
      <dgm:t>
        <a:bodyPr/>
        <a:lstStyle/>
        <a:p>
          <a:r>
            <a:rPr lang="en-US"/>
            <a:t>Interactions: Registering candidacy, monitoring election.</a:t>
          </a:r>
        </a:p>
      </dgm:t>
    </dgm:pt>
    <dgm:pt modelId="{AAE01658-A75E-4B55-B150-0250906B488A}" type="parTrans" cxnId="{D3A70E71-1B37-4038-8878-742518EE0FE0}">
      <dgm:prSet/>
      <dgm:spPr/>
      <dgm:t>
        <a:bodyPr/>
        <a:lstStyle/>
        <a:p>
          <a:endParaRPr lang="en-US"/>
        </a:p>
      </dgm:t>
    </dgm:pt>
    <dgm:pt modelId="{399A4B1E-A562-447F-A662-DF8A9ACE0826}" type="sibTrans" cxnId="{D3A70E71-1B37-4038-8878-742518EE0FE0}">
      <dgm:prSet/>
      <dgm:spPr/>
      <dgm:t>
        <a:bodyPr/>
        <a:lstStyle/>
        <a:p>
          <a:endParaRPr lang="en-US"/>
        </a:p>
      </dgm:t>
    </dgm:pt>
    <dgm:pt modelId="{79FBE004-CA42-4F5A-8E77-86BB81C431DD}">
      <dgm:prSet/>
      <dgm:spPr/>
      <dgm:t>
        <a:bodyPr/>
        <a:lstStyle/>
        <a:p>
          <a:r>
            <a:rPr lang="en-US" b="1"/>
            <a:t>Election</a:t>
          </a:r>
          <a:r>
            <a:rPr lang="en-US"/>
            <a:t>:</a:t>
          </a:r>
        </a:p>
      </dgm:t>
    </dgm:pt>
    <dgm:pt modelId="{0CF5777D-FEC8-4C14-871B-59890E43C912}" type="parTrans" cxnId="{68FD489F-2AC3-4D35-9039-EE53BA1B4EE4}">
      <dgm:prSet/>
      <dgm:spPr/>
      <dgm:t>
        <a:bodyPr/>
        <a:lstStyle/>
        <a:p>
          <a:endParaRPr lang="en-US"/>
        </a:p>
      </dgm:t>
    </dgm:pt>
    <dgm:pt modelId="{5A4CE922-08B4-4594-B556-DC87F40F0568}" type="sibTrans" cxnId="{68FD489F-2AC3-4D35-9039-EE53BA1B4EE4}">
      <dgm:prSet/>
      <dgm:spPr/>
      <dgm:t>
        <a:bodyPr/>
        <a:lstStyle/>
        <a:p>
          <a:endParaRPr lang="en-US"/>
        </a:p>
      </dgm:t>
    </dgm:pt>
    <dgm:pt modelId="{F27C4995-A5D0-4E36-A584-8C931E238FD1}">
      <dgm:prSet/>
      <dgm:spPr/>
      <dgm:t>
        <a:bodyPr/>
        <a:lstStyle/>
        <a:p>
          <a:r>
            <a:rPr lang="en-US"/>
            <a:t>Electoral events managed by admins.</a:t>
          </a:r>
        </a:p>
      </dgm:t>
    </dgm:pt>
    <dgm:pt modelId="{3B0B41D8-6B71-45A0-A101-18C8A428C744}" type="parTrans" cxnId="{0141D88D-B8F4-4317-82D9-C66A3B76E641}">
      <dgm:prSet/>
      <dgm:spPr/>
      <dgm:t>
        <a:bodyPr/>
        <a:lstStyle/>
        <a:p>
          <a:endParaRPr lang="en-US"/>
        </a:p>
      </dgm:t>
    </dgm:pt>
    <dgm:pt modelId="{824D8633-59CF-4E4D-BB99-9A1170875324}" type="sibTrans" cxnId="{0141D88D-B8F4-4317-82D9-C66A3B76E641}">
      <dgm:prSet/>
      <dgm:spPr/>
      <dgm:t>
        <a:bodyPr/>
        <a:lstStyle/>
        <a:p>
          <a:endParaRPr lang="en-US"/>
        </a:p>
      </dgm:t>
    </dgm:pt>
    <dgm:pt modelId="{F9D0F995-6A6C-4C2D-B6D7-CD26136BF7B1}">
      <dgm:prSet/>
      <dgm:spPr/>
      <dgm:t>
        <a:bodyPr/>
        <a:lstStyle/>
        <a:p>
          <a:r>
            <a:rPr lang="en-US" b="1"/>
            <a:t>Organization</a:t>
          </a:r>
          <a:r>
            <a:rPr lang="en-US"/>
            <a:t>:</a:t>
          </a:r>
        </a:p>
      </dgm:t>
    </dgm:pt>
    <dgm:pt modelId="{7E533DA3-6478-47B7-9600-8AB3ED48FF8D}" type="parTrans" cxnId="{73FB8AB6-C135-496D-95D0-8DF1EA545919}">
      <dgm:prSet/>
      <dgm:spPr/>
      <dgm:t>
        <a:bodyPr/>
        <a:lstStyle/>
        <a:p>
          <a:endParaRPr lang="en-US"/>
        </a:p>
      </dgm:t>
    </dgm:pt>
    <dgm:pt modelId="{2F999701-4FA6-491E-AFE9-3DD113A0FCA4}" type="sibTrans" cxnId="{73FB8AB6-C135-496D-95D0-8DF1EA545919}">
      <dgm:prSet/>
      <dgm:spPr/>
      <dgm:t>
        <a:bodyPr/>
        <a:lstStyle/>
        <a:p>
          <a:endParaRPr lang="en-US"/>
        </a:p>
      </dgm:t>
    </dgm:pt>
    <dgm:pt modelId="{DAC8DFEE-408A-4487-B09D-C454B884842F}">
      <dgm:prSet/>
      <dgm:spPr/>
      <dgm:t>
        <a:bodyPr/>
        <a:lstStyle/>
        <a:p>
          <a:r>
            <a:rPr lang="en-US"/>
            <a:t>Groups of users with shared goals.</a:t>
          </a:r>
        </a:p>
      </dgm:t>
    </dgm:pt>
    <dgm:pt modelId="{EA35BDC5-8485-4769-B07C-3C6F5EE45FA5}" type="parTrans" cxnId="{3EB6B490-AF83-40BC-800F-A2A530C2F614}">
      <dgm:prSet/>
      <dgm:spPr/>
      <dgm:t>
        <a:bodyPr/>
        <a:lstStyle/>
        <a:p>
          <a:endParaRPr lang="en-US"/>
        </a:p>
      </dgm:t>
    </dgm:pt>
    <dgm:pt modelId="{24A4E83D-866F-4065-A310-759B5585CC52}" type="sibTrans" cxnId="{3EB6B490-AF83-40BC-800F-A2A530C2F614}">
      <dgm:prSet/>
      <dgm:spPr/>
      <dgm:t>
        <a:bodyPr/>
        <a:lstStyle/>
        <a:p>
          <a:endParaRPr lang="en-US"/>
        </a:p>
      </dgm:t>
    </dgm:pt>
    <dgm:pt modelId="{1DB459F3-F25C-4194-96A7-8292D0BB4ED8}">
      <dgm:prSet/>
      <dgm:spPr/>
      <dgm:t>
        <a:bodyPr/>
        <a:lstStyle/>
        <a:p>
          <a:r>
            <a:rPr lang="en-US"/>
            <a:t>Can host multiple voters, candidates, and admins.</a:t>
          </a:r>
        </a:p>
      </dgm:t>
    </dgm:pt>
    <dgm:pt modelId="{39F76EA7-30D7-4699-8482-903AAF2A9D46}" type="parTrans" cxnId="{0468AAEF-15AB-4591-B28A-C7CE46AD40FA}">
      <dgm:prSet/>
      <dgm:spPr/>
      <dgm:t>
        <a:bodyPr/>
        <a:lstStyle/>
        <a:p>
          <a:endParaRPr lang="en-US"/>
        </a:p>
      </dgm:t>
    </dgm:pt>
    <dgm:pt modelId="{9D8D2327-C1D4-4F3F-933D-EF845424D5C4}" type="sibTrans" cxnId="{0468AAEF-15AB-4591-B28A-C7CE46AD40FA}">
      <dgm:prSet/>
      <dgm:spPr/>
      <dgm:t>
        <a:bodyPr/>
        <a:lstStyle/>
        <a:p>
          <a:endParaRPr lang="en-US"/>
        </a:p>
      </dgm:t>
    </dgm:pt>
    <dgm:pt modelId="{9B4BFC4C-6AF7-4FBB-8435-B99727FD4582}">
      <dgm:prSet/>
      <dgm:spPr/>
      <dgm:t>
        <a:bodyPr/>
        <a:lstStyle/>
        <a:p>
          <a:r>
            <a:rPr lang="en-US" b="1"/>
            <a:t>Results</a:t>
          </a:r>
          <a:r>
            <a:rPr lang="en-US"/>
            <a:t>:</a:t>
          </a:r>
        </a:p>
      </dgm:t>
    </dgm:pt>
    <dgm:pt modelId="{41D9E73A-E955-4685-AF20-1BF81E4E6BE1}" type="parTrans" cxnId="{37A39E0E-E77B-405D-AB6C-14D68461E744}">
      <dgm:prSet/>
      <dgm:spPr/>
      <dgm:t>
        <a:bodyPr/>
        <a:lstStyle/>
        <a:p>
          <a:endParaRPr lang="en-US"/>
        </a:p>
      </dgm:t>
    </dgm:pt>
    <dgm:pt modelId="{8123E816-F95D-4E2B-A358-960098E2F8E7}" type="sibTrans" cxnId="{37A39E0E-E77B-405D-AB6C-14D68461E744}">
      <dgm:prSet/>
      <dgm:spPr/>
      <dgm:t>
        <a:bodyPr/>
        <a:lstStyle/>
        <a:p>
          <a:endParaRPr lang="en-US"/>
        </a:p>
      </dgm:t>
    </dgm:pt>
    <dgm:pt modelId="{166A49D7-D097-49D9-8303-3E9810E5001C}">
      <dgm:prSet/>
      <dgm:spPr/>
      <dgm:t>
        <a:bodyPr/>
        <a:lstStyle/>
        <a:p>
          <a:r>
            <a:rPr lang="en-US"/>
            <a:t>Election outcomes.</a:t>
          </a:r>
        </a:p>
      </dgm:t>
    </dgm:pt>
    <dgm:pt modelId="{971798C9-7499-4122-8053-28CD6B5C44F6}" type="parTrans" cxnId="{057D5C01-AAA8-4521-9533-78789DE83F5A}">
      <dgm:prSet/>
      <dgm:spPr/>
      <dgm:t>
        <a:bodyPr/>
        <a:lstStyle/>
        <a:p>
          <a:endParaRPr lang="en-US"/>
        </a:p>
      </dgm:t>
    </dgm:pt>
    <dgm:pt modelId="{52B6A12B-278F-481A-893A-6728D908F8AF}" type="sibTrans" cxnId="{057D5C01-AAA8-4521-9533-78789DE83F5A}">
      <dgm:prSet/>
      <dgm:spPr/>
      <dgm:t>
        <a:bodyPr/>
        <a:lstStyle/>
        <a:p>
          <a:endParaRPr lang="en-US"/>
        </a:p>
      </dgm:t>
    </dgm:pt>
    <dgm:pt modelId="{6AFC29A8-B730-4232-BFC1-D7C4F1767B48}">
      <dgm:prSet/>
      <dgm:spPr/>
      <dgm:t>
        <a:bodyPr/>
        <a:lstStyle/>
        <a:p>
          <a:r>
            <a:rPr lang="en-US" b="1"/>
            <a:t>Authentication</a:t>
          </a:r>
          <a:r>
            <a:rPr lang="en-US"/>
            <a:t>:</a:t>
          </a:r>
        </a:p>
      </dgm:t>
    </dgm:pt>
    <dgm:pt modelId="{D867E66F-78D8-4417-B231-1A87D1E85E73}" type="parTrans" cxnId="{069E51A3-FF7A-4B78-943A-35C96F4128F3}">
      <dgm:prSet/>
      <dgm:spPr/>
      <dgm:t>
        <a:bodyPr/>
        <a:lstStyle/>
        <a:p>
          <a:endParaRPr lang="en-US"/>
        </a:p>
      </dgm:t>
    </dgm:pt>
    <dgm:pt modelId="{A8A9588C-2EF5-4785-BF57-A685F9647059}" type="sibTrans" cxnId="{069E51A3-FF7A-4B78-943A-35C96F4128F3}">
      <dgm:prSet/>
      <dgm:spPr/>
      <dgm:t>
        <a:bodyPr/>
        <a:lstStyle/>
        <a:p>
          <a:endParaRPr lang="en-US"/>
        </a:p>
      </dgm:t>
    </dgm:pt>
    <dgm:pt modelId="{B15923A3-72A5-40C7-8740-437386AA058F}">
      <dgm:prSet/>
      <dgm:spPr/>
      <dgm:t>
        <a:bodyPr/>
        <a:lstStyle/>
        <a:p>
          <a:r>
            <a:rPr lang="en-US"/>
            <a:t>User login credentials and process.</a:t>
          </a:r>
        </a:p>
      </dgm:t>
    </dgm:pt>
    <dgm:pt modelId="{B5273F6D-99CA-407A-8498-C6257233FACF}" type="parTrans" cxnId="{4DFECD50-7BFC-47D4-86CC-D944D0562590}">
      <dgm:prSet/>
      <dgm:spPr/>
      <dgm:t>
        <a:bodyPr/>
        <a:lstStyle/>
        <a:p>
          <a:endParaRPr lang="en-US"/>
        </a:p>
      </dgm:t>
    </dgm:pt>
    <dgm:pt modelId="{F062D509-9D7A-48AF-8297-2FAA587FDEE3}" type="sibTrans" cxnId="{4DFECD50-7BFC-47D4-86CC-D944D0562590}">
      <dgm:prSet/>
      <dgm:spPr/>
      <dgm:t>
        <a:bodyPr/>
        <a:lstStyle/>
        <a:p>
          <a:endParaRPr lang="en-US"/>
        </a:p>
      </dgm:t>
    </dgm:pt>
    <dgm:pt modelId="{5F7BD3E1-B911-4182-A199-42A9F3B0A51D}" type="pres">
      <dgm:prSet presAssocID="{19423F3B-C6E6-4837-8EAD-095CF92D7E54}" presName="Name0" presStyleCnt="0">
        <dgm:presLayoutVars>
          <dgm:dir/>
          <dgm:animLvl val="lvl"/>
          <dgm:resizeHandles val="exact"/>
        </dgm:presLayoutVars>
      </dgm:prSet>
      <dgm:spPr/>
    </dgm:pt>
    <dgm:pt modelId="{0742F380-C581-4972-A5E6-11D2FB36CC59}" type="pres">
      <dgm:prSet presAssocID="{93C83B66-9B9F-40AB-B94D-134556537103}" presName="linNode" presStyleCnt="0"/>
      <dgm:spPr/>
    </dgm:pt>
    <dgm:pt modelId="{90DF0480-8409-4911-9F21-DFB4FED89F7A}" type="pres">
      <dgm:prSet presAssocID="{93C83B66-9B9F-40AB-B94D-134556537103}" presName="parentText" presStyleLbl="node1" presStyleIdx="0" presStyleCnt="8">
        <dgm:presLayoutVars>
          <dgm:chMax val="1"/>
          <dgm:bulletEnabled val="1"/>
        </dgm:presLayoutVars>
      </dgm:prSet>
      <dgm:spPr/>
    </dgm:pt>
    <dgm:pt modelId="{3DBC1B52-04CD-4740-A986-C14FE1241A78}" type="pres">
      <dgm:prSet presAssocID="{93C83B66-9B9F-40AB-B94D-134556537103}" presName="descendantText" presStyleLbl="alignAccFollowNode1" presStyleIdx="0" presStyleCnt="8">
        <dgm:presLayoutVars>
          <dgm:bulletEnabled val="1"/>
        </dgm:presLayoutVars>
      </dgm:prSet>
      <dgm:spPr/>
    </dgm:pt>
    <dgm:pt modelId="{108C45CC-D348-491B-ADC5-CADBE8035E48}" type="pres">
      <dgm:prSet presAssocID="{8A9D5E57-77F7-4445-920A-B935ED59375E}" presName="sp" presStyleCnt="0"/>
      <dgm:spPr/>
    </dgm:pt>
    <dgm:pt modelId="{D2288BA8-F745-427C-8029-E0866123F197}" type="pres">
      <dgm:prSet presAssocID="{2155759A-4EF7-43BD-92CE-0C88753EB9F8}" presName="linNode" presStyleCnt="0"/>
      <dgm:spPr/>
    </dgm:pt>
    <dgm:pt modelId="{BEC6337F-EF88-48A0-AAA3-71EA14F67005}" type="pres">
      <dgm:prSet presAssocID="{2155759A-4EF7-43BD-92CE-0C88753EB9F8}" presName="parentText" presStyleLbl="node1" presStyleIdx="1" presStyleCnt="8">
        <dgm:presLayoutVars>
          <dgm:chMax val="1"/>
          <dgm:bulletEnabled val="1"/>
        </dgm:presLayoutVars>
      </dgm:prSet>
      <dgm:spPr/>
    </dgm:pt>
    <dgm:pt modelId="{B7017E45-B0A1-4D7A-9249-3C4575DD8E18}" type="pres">
      <dgm:prSet presAssocID="{2155759A-4EF7-43BD-92CE-0C88753EB9F8}" presName="descendantText" presStyleLbl="alignAccFollowNode1" presStyleIdx="1" presStyleCnt="8">
        <dgm:presLayoutVars>
          <dgm:bulletEnabled val="1"/>
        </dgm:presLayoutVars>
      </dgm:prSet>
      <dgm:spPr/>
    </dgm:pt>
    <dgm:pt modelId="{148250E6-8E0B-4176-B2C0-2FCA9EEEABA8}" type="pres">
      <dgm:prSet presAssocID="{C943E18C-B089-48B2-BAAE-3F20B6E86482}" presName="sp" presStyleCnt="0"/>
      <dgm:spPr/>
    </dgm:pt>
    <dgm:pt modelId="{2115CA47-E6CC-486E-8F7E-D8BC58EC0966}" type="pres">
      <dgm:prSet presAssocID="{F0FD2C17-84A5-45A0-B50C-2C105E703193}" presName="linNode" presStyleCnt="0"/>
      <dgm:spPr/>
    </dgm:pt>
    <dgm:pt modelId="{C849F258-D995-4B9C-8E4A-441E691020A7}" type="pres">
      <dgm:prSet presAssocID="{F0FD2C17-84A5-45A0-B50C-2C105E703193}" presName="parentText" presStyleLbl="node1" presStyleIdx="2" presStyleCnt="8">
        <dgm:presLayoutVars>
          <dgm:chMax val="1"/>
          <dgm:bulletEnabled val="1"/>
        </dgm:presLayoutVars>
      </dgm:prSet>
      <dgm:spPr/>
    </dgm:pt>
    <dgm:pt modelId="{CE65A1D7-A20F-45EB-8992-94DC53AECC4D}" type="pres">
      <dgm:prSet presAssocID="{F0FD2C17-84A5-45A0-B50C-2C105E703193}" presName="descendantText" presStyleLbl="alignAccFollowNode1" presStyleIdx="2" presStyleCnt="8">
        <dgm:presLayoutVars>
          <dgm:bulletEnabled val="1"/>
        </dgm:presLayoutVars>
      </dgm:prSet>
      <dgm:spPr/>
    </dgm:pt>
    <dgm:pt modelId="{054BA858-C1BC-484E-AA0F-71989F903FE7}" type="pres">
      <dgm:prSet presAssocID="{34215B1B-D5F7-49A4-B5E7-1C3EEE64A678}" presName="sp" presStyleCnt="0"/>
      <dgm:spPr/>
    </dgm:pt>
    <dgm:pt modelId="{FE5E1E19-4FFC-45EF-A083-AE9CD15414E7}" type="pres">
      <dgm:prSet presAssocID="{D59778D2-0605-4030-B26B-D06D54DFDF3C}" presName="linNode" presStyleCnt="0"/>
      <dgm:spPr/>
    </dgm:pt>
    <dgm:pt modelId="{8077A224-23B8-40A5-8B3B-675B990A0606}" type="pres">
      <dgm:prSet presAssocID="{D59778D2-0605-4030-B26B-D06D54DFDF3C}" presName="parentText" presStyleLbl="node1" presStyleIdx="3" presStyleCnt="8">
        <dgm:presLayoutVars>
          <dgm:chMax val="1"/>
          <dgm:bulletEnabled val="1"/>
        </dgm:presLayoutVars>
      </dgm:prSet>
      <dgm:spPr/>
    </dgm:pt>
    <dgm:pt modelId="{0CA7A32D-589E-47FB-B48B-9A0BE05658BF}" type="pres">
      <dgm:prSet presAssocID="{D59778D2-0605-4030-B26B-D06D54DFDF3C}" presName="descendantText" presStyleLbl="alignAccFollowNode1" presStyleIdx="3" presStyleCnt="8">
        <dgm:presLayoutVars>
          <dgm:bulletEnabled val="1"/>
        </dgm:presLayoutVars>
      </dgm:prSet>
      <dgm:spPr/>
    </dgm:pt>
    <dgm:pt modelId="{D1B1BE6C-873B-4F83-9111-0F680C47FDD5}" type="pres">
      <dgm:prSet presAssocID="{18E54BA3-1471-41C2-9E1C-B777EF5D5844}" presName="sp" presStyleCnt="0"/>
      <dgm:spPr/>
    </dgm:pt>
    <dgm:pt modelId="{E234D336-35AE-4A6F-88DB-9920F79B0F69}" type="pres">
      <dgm:prSet presAssocID="{79FBE004-CA42-4F5A-8E77-86BB81C431DD}" presName="linNode" presStyleCnt="0"/>
      <dgm:spPr/>
    </dgm:pt>
    <dgm:pt modelId="{501C366A-8CD1-45FB-9DFF-879507955ABF}" type="pres">
      <dgm:prSet presAssocID="{79FBE004-CA42-4F5A-8E77-86BB81C431DD}" presName="parentText" presStyleLbl="node1" presStyleIdx="4" presStyleCnt="8">
        <dgm:presLayoutVars>
          <dgm:chMax val="1"/>
          <dgm:bulletEnabled val="1"/>
        </dgm:presLayoutVars>
      </dgm:prSet>
      <dgm:spPr/>
    </dgm:pt>
    <dgm:pt modelId="{2C890A3E-E5B4-41B4-A1F7-33A7BBDFA45A}" type="pres">
      <dgm:prSet presAssocID="{79FBE004-CA42-4F5A-8E77-86BB81C431DD}" presName="descendantText" presStyleLbl="alignAccFollowNode1" presStyleIdx="4" presStyleCnt="8">
        <dgm:presLayoutVars>
          <dgm:bulletEnabled val="1"/>
        </dgm:presLayoutVars>
      </dgm:prSet>
      <dgm:spPr/>
    </dgm:pt>
    <dgm:pt modelId="{0C044808-9501-4EEF-9677-379AF818E993}" type="pres">
      <dgm:prSet presAssocID="{5A4CE922-08B4-4594-B556-DC87F40F0568}" presName="sp" presStyleCnt="0"/>
      <dgm:spPr/>
    </dgm:pt>
    <dgm:pt modelId="{04299A26-6AE4-46CD-A6D6-C9FB968D5393}" type="pres">
      <dgm:prSet presAssocID="{F9D0F995-6A6C-4C2D-B6D7-CD26136BF7B1}" presName="linNode" presStyleCnt="0"/>
      <dgm:spPr/>
    </dgm:pt>
    <dgm:pt modelId="{53BF7A61-98AF-4F3C-882D-A3E0C015942F}" type="pres">
      <dgm:prSet presAssocID="{F9D0F995-6A6C-4C2D-B6D7-CD26136BF7B1}" presName="parentText" presStyleLbl="node1" presStyleIdx="5" presStyleCnt="8">
        <dgm:presLayoutVars>
          <dgm:chMax val="1"/>
          <dgm:bulletEnabled val="1"/>
        </dgm:presLayoutVars>
      </dgm:prSet>
      <dgm:spPr/>
    </dgm:pt>
    <dgm:pt modelId="{1ADB1491-0DE1-48FE-9BC0-5B0256A88872}" type="pres">
      <dgm:prSet presAssocID="{F9D0F995-6A6C-4C2D-B6D7-CD26136BF7B1}" presName="descendantText" presStyleLbl="alignAccFollowNode1" presStyleIdx="5" presStyleCnt="8">
        <dgm:presLayoutVars>
          <dgm:bulletEnabled val="1"/>
        </dgm:presLayoutVars>
      </dgm:prSet>
      <dgm:spPr/>
    </dgm:pt>
    <dgm:pt modelId="{63348259-175F-463A-BDE3-790CE19C5A7D}" type="pres">
      <dgm:prSet presAssocID="{2F999701-4FA6-491E-AFE9-3DD113A0FCA4}" presName="sp" presStyleCnt="0"/>
      <dgm:spPr/>
    </dgm:pt>
    <dgm:pt modelId="{3AD94D9D-B698-476E-B0E4-56148EF1F27C}" type="pres">
      <dgm:prSet presAssocID="{9B4BFC4C-6AF7-4FBB-8435-B99727FD4582}" presName="linNode" presStyleCnt="0"/>
      <dgm:spPr/>
    </dgm:pt>
    <dgm:pt modelId="{119AE68C-046C-4CAD-B495-2C7BAE644152}" type="pres">
      <dgm:prSet presAssocID="{9B4BFC4C-6AF7-4FBB-8435-B99727FD4582}" presName="parentText" presStyleLbl="node1" presStyleIdx="6" presStyleCnt="8">
        <dgm:presLayoutVars>
          <dgm:chMax val="1"/>
          <dgm:bulletEnabled val="1"/>
        </dgm:presLayoutVars>
      </dgm:prSet>
      <dgm:spPr/>
    </dgm:pt>
    <dgm:pt modelId="{AE0B9097-7E2C-4F03-BAD1-74F2A867A1DE}" type="pres">
      <dgm:prSet presAssocID="{9B4BFC4C-6AF7-4FBB-8435-B99727FD4582}" presName="descendantText" presStyleLbl="alignAccFollowNode1" presStyleIdx="6" presStyleCnt="8">
        <dgm:presLayoutVars>
          <dgm:bulletEnabled val="1"/>
        </dgm:presLayoutVars>
      </dgm:prSet>
      <dgm:spPr/>
    </dgm:pt>
    <dgm:pt modelId="{32252FB7-CF9A-4658-9DA7-9006506D1613}" type="pres">
      <dgm:prSet presAssocID="{8123E816-F95D-4E2B-A358-960098E2F8E7}" presName="sp" presStyleCnt="0"/>
      <dgm:spPr/>
    </dgm:pt>
    <dgm:pt modelId="{A571BAB0-4E4D-4BD4-917C-5FCFA83EA084}" type="pres">
      <dgm:prSet presAssocID="{6AFC29A8-B730-4232-BFC1-D7C4F1767B48}" presName="linNode" presStyleCnt="0"/>
      <dgm:spPr/>
    </dgm:pt>
    <dgm:pt modelId="{0F51E402-6B87-4F69-9B0E-9DEDE2DB603A}" type="pres">
      <dgm:prSet presAssocID="{6AFC29A8-B730-4232-BFC1-D7C4F1767B48}" presName="parentText" presStyleLbl="node1" presStyleIdx="7" presStyleCnt="8">
        <dgm:presLayoutVars>
          <dgm:chMax val="1"/>
          <dgm:bulletEnabled val="1"/>
        </dgm:presLayoutVars>
      </dgm:prSet>
      <dgm:spPr/>
    </dgm:pt>
    <dgm:pt modelId="{6EB40FB1-9BAA-4370-90DE-155269F816FB}" type="pres">
      <dgm:prSet presAssocID="{6AFC29A8-B730-4232-BFC1-D7C4F1767B48}" presName="descendantText" presStyleLbl="alignAccFollowNode1" presStyleIdx="7" presStyleCnt="8">
        <dgm:presLayoutVars>
          <dgm:bulletEnabled val="1"/>
        </dgm:presLayoutVars>
      </dgm:prSet>
      <dgm:spPr/>
    </dgm:pt>
  </dgm:ptLst>
  <dgm:cxnLst>
    <dgm:cxn modelId="{057D5C01-AAA8-4521-9533-78789DE83F5A}" srcId="{9B4BFC4C-6AF7-4FBB-8435-B99727FD4582}" destId="{166A49D7-D097-49D9-8303-3E9810E5001C}" srcOrd="0" destOrd="0" parTransId="{971798C9-7499-4122-8053-28CD6B5C44F6}" sibTransId="{52B6A12B-278F-481A-893A-6728D908F8AF}"/>
    <dgm:cxn modelId="{37A39E0E-E77B-405D-AB6C-14D68461E744}" srcId="{19423F3B-C6E6-4837-8EAD-095CF92D7E54}" destId="{9B4BFC4C-6AF7-4FBB-8435-B99727FD4582}" srcOrd="6" destOrd="0" parTransId="{41D9E73A-E955-4685-AF20-1BF81E4E6BE1}" sibTransId="{8123E816-F95D-4E2B-A358-960098E2F8E7}"/>
    <dgm:cxn modelId="{A0941022-3561-4836-A111-9A28D94F2CED}" srcId="{F0FD2C17-84A5-45A0-B50C-2C105E703193}" destId="{55492BBA-0129-44A0-B2F0-7BC1BFCBF0D2}" srcOrd="0" destOrd="0" parTransId="{03672C88-BF98-4743-83F8-DE75EEAF2A54}" sibTransId="{3BA98BC9-A361-45B7-8C13-5787A6E0B5E0}"/>
    <dgm:cxn modelId="{D3236F24-E01F-4B59-8F95-7A9325CF5708}" type="presOf" srcId="{7A564D09-5EFF-4919-B0B1-F999F65DA573}" destId="{B7017E45-B0A1-4D7A-9249-3C4575DD8E18}" srcOrd="0" destOrd="1" presId="urn:microsoft.com/office/officeart/2005/8/layout/vList5"/>
    <dgm:cxn modelId="{DA948426-B806-47D1-BD87-44A07D88EC67}" type="presOf" srcId="{79FBE004-CA42-4F5A-8E77-86BB81C431DD}" destId="{501C366A-8CD1-45FB-9DFF-879507955ABF}" srcOrd="0" destOrd="0" presId="urn:microsoft.com/office/officeart/2005/8/layout/vList5"/>
    <dgm:cxn modelId="{06C9D72C-6A2E-44F2-BA83-FE2E357D9489}" srcId="{93C83B66-9B9F-40AB-B94D-134556537103}" destId="{CAA65FFC-8693-4BC3-AF54-38B4E88716A6}" srcOrd="1" destOrd="0" parTransId="{C294F8D7-284F-47C2-9820-CFB368C4153B}" sibTransId="{1A650D00-3967-43F2-9DC5-8C8307441E9B}"/>
    <dgm:cxn modelId="{9B7F422F-0337-4CDF-B2F3-0A2F23CB11CB}" type="presOf" srcId="{55492BBA-0129-44A0-B2F0-7BC1BFCBF0D2}" destId="{CE65A1D7-A20F-45EB-8992-94DC53AECC4D}" srcOrd="0" destOrd="0" presId="urn:microsoft.com/office/officeart/2005/8/layout/vList5"/>
    <dgm:cxn modelId="{9FC8E431-7B26-4161-A911-E711984FF28A}" type="presOf" srcId="{92121D12-8F8C-4AF3-B681-FBFE45413F49}" destId="{3DBC1B52-04CD-4740-A986-C14FE1241A78}" srcOrd="0" destOrd="0" presId="urn:microsoft.com/office/officeart/2005/8/layout/vList5"/>
    <dgm:cxn modelId="{4ADDA534-F015-4552-ACE9-2B596A18C3D6}" type="presOf" srcId="{166A49D7-D097-49D9-8303-3E9810E5001C}" destId="{AE0B9097-7E2C-4F03-BAD1-74F2A867A1DE}" srcOrd="0" destOrd="0" presId="urn:microsoft.com/office/officeart/2005/8/layout/vList5"/>
    <dgm:cxn modelId="{F2E32B3D-F7A4-4AAD-831F-D7E1A7D403E3}" type="presOf" srcId="{DAC8DFEE-408A-4487-B09D-C454B884842F}" destId="{1ADB1491-0DE1-48FE-9BC0-5B0256A88872}" srcOrd="0" destOrd="0" presId="urn:microsoft.com/office/officeart/2005/8/layout/vList5"/>
    <dgm:cxn modelId="{64E4E75F-5542-4925-8117-A8D1963FB4EC}" type="presOf" srcId="{6AFC29A8-B730-4232-BFC1-D7C4F1767B48}" destId="{0F51E402-6B87-4F69-9B0E-9DEDE2DB603A}" srcOrd="0" destOrd="0" presId="urn:microsoft.com/office/officeart/2005/8/layout/vList5"/>
    <dgm:cxn modelId="{CCE6FB41-BE6D-4020-B9B7-2304F6CCCA55}" type="presOf" srcId="{19423F3B-C6E6-4837-8EAD-095CF92D7E54}" destId="{5F7BD3E1-B911-4182-A199-42A9F3B0A51D}" srcOrd="0" destOrd="0" presId="urn:microsoft.com/office/officeart/2005/8/layout/vList5"/>
    <dgm:cxn modelId="{D2D3E043-B079-412E-8B7B-96C4E8CCB4D8}" srcId="{93C83B66-9B9F-40AB-B94D-134556537103}" destId="{92121D12-8F8C-4AF3-B681-FBFE45413F49}" srcOrd="0" destOrd="0" parTransId="{F803795D-CE20-40EE-9C0E-E061D20EE18B}" sibTransId="{C390289B-44AA-4EE6-A10C-09004CDD8205}"/>
    <dgm:cxn modelId="{8F8BA664-469E-4F3C-BCFC-8814640B5712}" srcId="{F0FD2C17-84A5-45A0-B50C-2C105E703193}" destId="{372FD8B1-97E1-46F3-9591-B1978B3E003E}" srcOrd="1" destOrd="0" parTransId="{26C5C7C3-39E6-4828-9D06-A226B1068477}" sibTransId="{98F60EC4-C698-482E-BDB9-C8BC0F22E794}"/>
    <dgm:cxn modelId="{DB69AC44-EFA6-4110-9782-CFBA6E2E38AC}" srcId="{2155759A-4EF7-43BD-92CE-0C88753EB9F8}" destId="{450A3753-A780-41B0-A688-CEBE714C0278}" srcOrd="0" destOrd="0" parTransId="{B98A7385-84C8-4663-80F2-F40669678DD2}" sibTransId="{BACEF904-D5B1-44CD-B9FE-DADE9F4782F5}"/>
    <dgm:cxn modelId="{528A8845-94ED-42B0-9001-F6E34BB7495D}" type="presOf" srcId="{F0FD2C17-84A5-45A0-B50C-2C105E703193}" destId="{C849F258-D995-4B9C-8E4A-441E691020A7}" srcOrd="0" destOrd="0" presId="urn:microsoft.com/office/officeart/2005/8/layout/vList5"/>
    <dgm:cxn modelId="{0138FD4F-C48D-4923-B48C-378EC68670CE}" type="presOf" srcId="{B15923A3-72A5-40C7-8740-437386AA058F}" destId="{6EB40FB1-9BAA-4370-90DE-155269F816FB}" srcOrd="0" destOrd="0" presId="urn:microsoft.com/office/officeart/2005/8/layout/vList5"/>
    <dgm:cxn modelId="{4DFECD50-7BFC-47D4-86CC-D944D0562590}" srcId="{6AFC29A8-B730-4232-BFC1-D7C4F1767B48}" destId="{B15923A3-72A5-40C7-8740-437386AA058F}" srcOrd="0" destOrd="0" parTransId="{B5273F6D-99CA-407A-8498-C6257233FACF}" sibTransId="{F062D509-9D7A-48AF-8297-2FAA587FDEE3}"/>
    <dgm:cxn modelId="{D3A70E71-1B37-4038-8878-742518EE0FE0}" srcId="{D59778D2-0605-4030-B26B-D06D54DFDF3C}" destId="{6BC49896-E6AE-451A-8AF5-A15170EE757E}" srcOrd="1" destOrd="0" parTransId="{AAE01658-A75E-4B55-B150-0250906B488A}" sibTransId="{399A4B1E-A562-447F-A662-DF8A9ACE0826}"/>
    <dgm:cxn modelId="{2B621F8B-A953-4543-AF19-B27DCACDC83C}" type="presOf" srcId="{F9D0F995-6A6C-4C2D-B6D7-CD26136BF7B1}" destId="{53BF7A61-98AF-4F3C-882D-A3E0C015942F}" srcOrd="0" destOrd="0" presId="urn:microsoft.com/office/officeart/2005/8/layout/vList5"/>
    <dgm:cxn modelId="{0141D88D-B8F4-4317-82D9-C66A3B76E641}" srcId="{79FBE004-CA42-4F5A-8E77-86BB81C431DD}" destId="{F27C4995-A5D0-4E36-A584-8C931E238FD1}" srcOrd="0" destOrd="0" parTransId="{3B0B41D8-6B71-45A0-A101-18C8A428C744}" sibTransId="{824D8633-59CF-4E4D-BB99-9A1170875324}"/>
    <dgm:cxn modelId="{3EB6B490-AF83-40BC-800F-A2A530C2F614}" srcId="{F9D0F995-6A6C-4C2D-B6D7-CD26136BF7B1}" destId="{DAC8DFEE-408A-4487-B09D-C454B884842F}" srcOrd="0" destOrd="0" parTransId="{EA35BDC5-8485-4769-B07C-3C6F5EE45FA5}" sibTransId="{24A4E83D-866F-4065-A310-759B5585CC52}"/>
    <dgm:cxn modelId="{6FDA1498-6145-4A6E-B452-542440705305}" type="presOf" srcId="{93C83B66-9B9F-40AB-B94D-134556537103}" destId="{90DF0480-8409-4911-9F21-DFB4FED89F7A}" srcOrd="0" destOrd="0" presId="urn:microsoft.com/office/officeart/2005/8/layout/vList5"/>
    <dgm:cxn modelId="{E320249A-88BC-4BA5-988D-13241444A951}" type="presOf" srcId="{F27C4995-A5D0-4E36-A584-8C931E238FD1}" destId="{2C890A3E-E5B4-41B4-A1F7-33A7BBDFA45A}" srcOrd="0" destOrd="0" presId="urn:microsoft.com/office/officeart/2005/8/layout/vList5"/>
    <dgm:cxn modelId="{68FD489F-2AC3-4D35-9039-EE53BA1B4EE4}" srcId="{19423F3B-C6E6-4837-8EAD-095CF92D7E54}" destId="{79FBE004-CA42-4F5A-8E77-86BB81C431DD}" srcOrd="4" destOrd="0" parTransId="{0CF5777D-FEC8-4C14-871B-59890E43C912}" sibTransId="{5A4CE922-08B4-4594-B556-DC87F40F0568}"/>
    <dgm:cxn modelId="{1B7DA5A1-24B2-402D-A6A6-74E493075CD1}" type="presOf" srcId="{9B4BFC4C-6AF7-4FBB-8435-B99727FD4582}" destId="{119AE68C-046C-4CAD-B495-2C7BAE644152}" srcOrd="0" destOrd="0" presId="urn:microsoft.com/office/officeart/2005/8/layout/vList5"/>
    <dgm:cxn modelId="{069E51A3-FF7A-4B78-943A-35C96F4128F3}" srcId="{19423F3B-C6E6-4837-8EAD-095CF92D7E54}" destId="{6AFC29A8-B730-4232-BFC1-D7C4F1767B48}" srcOrd="7" destOrd="0" parTransId="{D867E66F-78D8-4417-B231-1A87D1E85E73}" sibTransId="{A8A9588C-2EF5-4785-BF57-A685F9647059}"/>
    <dgm:cxn modelId="{D063B0A3-42CB-489B-82CB-3E7C50A567DB}" srcId="{D59778D2-0605-4030-B26B-D06D54DFDF3C}" destId="{B616957C-391C-46A7-8ACA-3A33CE98E5D0}" srcOrd="0" destOrd="0" parTransId="{1B8183A7-D10E-4846-94A3-2703258705A9}" sibTransId="{FDB294AA-34B7-4A1C-9313-082147173EA0}"/>
    <dgm:cxn modelId="{97AB88A6-7C20-4EAF-A2DC-D81CF3A7DE54}" srcId="{19423F3B-C6E6-4837-8EAD-095CF92D7E54}" destId="{D59778D2-0605-4030-B26B-D06D54DFDF3C}" srcOrd="3" destOrd="0" parTransId="{0F960C73-83F8-4A52-9B23-60BAC04191D4}" sibTransId="{18E54BA3-1471-41C2-9E1C-B777EF5D5844}"/>
    <dgm:cxn modelId="{018152A8-CE5F-458C-A1A6-4CC1F9038033}" type="presOf" srcId="{CAA65FFC-8693-4BC3-AF54-38B4E88716A6}" destId="{3DBC1B52-04CD-4740-A986-C14FE1241A78}" srcOrd="0" destOrd="1" presId="urn:microsoft.com/office/officeart/2005/8/layout/vList5"/>
    <dgm:cxn modelId="{B328A7B5-79C9-49EC-8C70-357C896A0A4E}" type="presOf" srcId="{450A3753-A780-41B0-A688-CEBE714C0278}" destId="{B7017E45-B0A1-4D7A-9249-3C4575DD8E18}" srcOrd="0" destOrd="0" presId="urn:microsoft.com/office/officeart/2005/8/layout/vList5"/>
    <dgm:cxn modelId="{73FB8AB6-C135-496D-95D0-8DF1EA545919}" srcId="{19423F3B-C6E6-4837-8EAD-095CF92D7E54}" destId="{F9D0F995-6A6C-4C2D-B6D7-CD26136BF7B1}" srcOrd="5" destOrd="0" parTransId="{7E533DA3-6478-47B7-9600-8AB3ED48FF8D}" sibTransId="{2F999701-4FA6-491E-AFE9-3DD113A0FCA4}"/>
    <dgm:cxn modelId="{53835BB7-EC66-44EB-844D-AF3A5ABDB934}" type="presOf" srcId="{D59778D2-0605-4030-B26B-D06D54DFDF3C}" destId="{8077A224-23B8-40A5-8B3B-675B990A0606}" srcOrd="0" destOrd="0" presId="urn:microsoft.com/office/officeart/2005/8/layout/vList5"/>
    <dgm:cxn modelId="{72EA39CE-0396-483F-B20C-79DCE793510C}" type="presOf" srcId="{372FD8B1-97E1-46F3-9591-B1978B3E003E}" destId="{CE65A1D7-A20F-45EB-8992-94DC53AECC4D}" srcOrd="0" destOrd="1" presId="urn:microsoft.com/office/officeart/2005/8/layout/vList5"/>
    <dgm:cxn modelId="{731FF6DA-58FB-4B2E-AC3D-B4A24FA23381}" type="presOf" srcId="{6BC49896-E6AE-451A-8AF5-A15170EE757E}" destId="{0CA7A32D-589E-47FB-B48B-9A0BE05658BF}" srcOrd="0" destOrd="1" presId="urn:microsoft.com/office/officeart/2005/8/layout/vList5"/>
    <dgm:cxn modelId="{BBC287DD-0C03-4B2D-9D70-9C42C11C7EBA}" srcId="{2155759A-4EF7-43BD-92CE-0C88753EB9F8}" destId="{7A564D09-5EFF-4919-B0B1-F999F65DA573}" srcOrd="1" destOrd="0" parTransId="{80849C78-135A-4BDD-A228-FEED12206148}" sibTransId="{3D3CBA2D-68E3-432A-B6C8-405D507B7074}"/>
    <dgm:cxn modelId="{A89B99DD-C16F-42BE-9346-48440DD61F7A}" type="presOf" srcId="{B616957C-391C-46A7-8ACA-3A33CE98E5D0}" destId="{0CA7A32D-589E-47FB-B48B-9A0BE05658BF}" srcOrd="0" destOrd="0" presId="urn:microsoft.com/office/officeart/2005/8/layout/vList5"/>
    <dgm:cxn modelId="{BACFBADE-AA67-4053-9F08-59740CF6DDDF}" type="presOf" srcId="{2155759A-4EF7-43BD-92CE-0C88753EB9F8}" destId="{BEC6337F-EF88-48A0-AAA3-71EA14F67005}" srcOrd="0" destOrd="0" presId="urn:microsoft.com/office/officeart/2005/8/layout/vList5"/>
    <dgm:cxn modelId="{202FFCE2-13CD-4128-A5D2-7B95B6928DA7}" srcId="{19423F3B-C6E6-4837-8EAD-095CF92D7E54}" destId="{F0FD2C17-84A5-45A0-B50C-2C105E703193}" srcOrd="2" destOrd="0" parTransId="{2CE14119-13C6-4596-A3E4-1B12A282E02E}" sibTransId="{34215B1B-D5F7-49A4-B5E7-1C3EEE64A678}"/>
    <dgm:cxn modelId="{DA3D99E7-4B74-416B-AF7E-0C10476A3ECD}" srcId="{19423F3B-C6E6-4837-8EAD-095CF92D7E54}" destId="{2155759A-4EF7-43BD-92CE-0C88753EB9F8}" srcOrd="1" destOrd="0" parTransId="{A94D47F1-996D-47FA-9358-F726616C7A8B}" sibTransId="{C943E18C-B089-48B2-BAAE-3F20B6E86482}"/>
    <dgm:cxn modelId="{0468AAEF-15AB-4591-B28A-C7CE46AD40FA}" srcId="{F9D0F995-6A6C-4C2D-B6D7-CD26136BF7B1}" destId="{1DB459F3-F25C-4194-96A7-8292D0BB4ED8}" srcOrd="1" destOrd="0" parTransId="{39F76EA7-30D7-4699-8482-903AAF2A9D46}" sibTransId="{9D8D2327-C1D4-4F3F-933D-EF845424D5C4}"/>
    <dgm:cxn modelId="{86FC49F1-C9A2-4AC6-8A04-3EC94CCDC465}" srcId="{19423F3B-C6E6-4837-8EAD-095CF92D7E54}" destId="{93C83B66-9B9F-40AB-B94D-134556537103}" srcOrd="0" destOrd="0" parTransId="{B4537966-5809-4D07-B5C1-E3547E5C3B3D}" sibTransId="{8A9D5E57-77F7-4445-920A-B935ED59375E}"/>
    <dgm:cxn modelId="{B3A8C0FB-7429-453A-8009-A2C167F6FC23}" type="presOf" srcId="{1DB459F3-F25C-4194-96A7-8292D0BB4ED8}" destId="{1ADB1491-0DE1-48FE-9BC0-5B0256A88872}" srcOrd="0" destOrd="1" presId="urn:microsoft.com/office/officeart/2005/8/layout/vList5"/>
    <dgm:cxn modelId="{24541445-868B-4E08-9FFD-8A8DB405CCC3}" type="presParOf" srcId="{5F7BD3E1-B911-4182-A199-42A9F3B0A51D}" destId="{0742F380-C581-4972-A5E6-11D2FB36CC59}" srcOrd="0" destOrd="0" presId="urn:microsoft.com/office/officeart/2005/8/layout/vList5"/>
    <dgm:cxn modelId="{97FBF715-5222-4535-85FA-36D68B264244}" type="presParOf" srcId="{0742F380-C581-4972-A5E6-11D2FB36CC59}" destId="{90DF0480-8409-4911-9F21-DFB4FED89F7A}" srcOrd="0" destOrd="0" presId="urn:microsoft.com/office/officeart/2005/8/layout/vList5"/>
    <dgm:cxn modelId="{87F1F522-944B-43DF-A202-1D40A9760C45}" type="presParOf" srcId="{0742F380-C581-4972-A5E6-11D2FB36CC59}" destId="{3DBC1B52-04CD-4740-A986-C14FE1241A78}" srcOrd="1" destOrd="0" presId="urn:microsoft.com/office/officeart/2005/8/layout/vList5"/>
    <dgm:cxn modelId="{65467526-1E5B-461C-8DAF-0108EC767686}" type="presParOf" srcId="{5F7BD3E1-B911-4182-A199-42A9F3B0A51D}" destId="{108C45CC-D348-491B-ADC5-CADBE8035E48}" srcOrd="1" destOrd="0" presId="urn:microsoft.com/office/officeart/2005/8/layout/vList5"/>
    <dgm:cxn modelId="{FCC5A27A-2AA3-44D6-BF19-6486A62C30D5}" type="presParOf" srcId="{5F7BD3E1-B911-4182-A199-42A9F3B0A51D}" destId="{D2288BA8-F745-427C-8029-E0866123F197}" srcOrd="2" destOrd="0" presId="urn:microsoft.com/office/officeart/2005/8/layout/vList5"/>
    <dgm:cxn modelId="{CEEDB466-49FC-4BBF-BCC4-B6129FB5E8BA}" type="presParOf" srcId="{D2288BA8-F745-427C-8029-E0866123F197}" destId="{BEC6337F-EF88-48A0-AAA3-71EA14F67005}" srcOrd="0" destOrd="0" presId="urn:microsoft.com/office/officeart/2005/8/layout/vList5"/>
    <dgm:cxn modelId="{BDDE4FAB-017A-4B14-AE51-07A753711A14}" type="presParOf" srcId="{D2288BA8-F745-427C-8029-E0866123F197}" destId="{B7017E45-B0A1-4D7A-9249-3C4575DD8E18}" srcOrd="1" destOrd="0" presId="urn:microsoft.com/office/officeart/2005/8/layout/vList5"/>
    <dgm:cxn modelId="{DF7DDACF-B73F-4184-8622-7F26F2D6A942}" type="presParOf" srcId="{5F7BD3E1-B911-4182-A199-42A9F3B0A51D}" destId="{148250E6-8E0B-4176-B2C0-2FCA9EEEABA8}" srcOrd="3" destOrd="0" presId="urn:microsoft.com/office/officeart/2005/8/layout/vList5"/>
    <dgm:cxn modelId="{2EE996DD-CDA3-4AA1-AB27-BA0C6561C54F}" type="presParOf" srcId="{5F7BD3E1-B911-4182-A199-42A9F3B0A51D}" destId="{2115CA47-E6CC-486E-8F7E-D8BC58EC0966}" srcOrd="4" destOrd="0" presId="urn:microsoft.com/office/officeart/2005/8/layout/vList5"/>
    <dgm:cxn modelId="{C87092BF-98AE-421D-B4F7-BE026161AB7D}" type="presParOf" srcId="{2115CA47-E6CC-486E-8F7E-D8BC58EC0966}" destId="{C849F258-D995-4B9C-8E4A-441E691020A7}" srcOrd="0" destOrd="0" presId="urn:microsoft.com/office/officeart/2005/8/layout/vList5"/>
    <dgm:cxn modelId="{D43001CC-856A-4EA7-B19B-8677023184EB}" type="presParOf" srcId="{2115CA47-E6CC-486E-8F7E-D8BC58EC0966}" destId="{CE65A1D7-A20F-45EB-8992-94DC53AECC4D}" srcOrd="1" destOrd="0" presId="urn:microsoft.com/office/officeart/2005/8/layout/vList5"/>
    <dgm:cxn modelId="{B648D67B-46CB-4B38-A93A-E2A226A9468B}" type="presParOf" srcId="{5F7BD3E1-B911-4182-A199-42A9F3B0A51D}" destId="{054BA858-C1BC-484E-AA0F-71989F903FE7}" srcOrd="5" destOrd="0" presId="urn:microsoft.com/office/officeart/2005/8/layout/vList5"/>
    <dgm:cxn modelId="{115C386A-F560-4197-B807-C8D3E7021639}" type="presParOf" srcId="{5F7BD3E1-B911-4182-A199-42A9F3B0A51D}" destId="{FE5E1E19-4FFC-45EF-A083-AE9CD15414E7}" srcOrd="6" destOrd="0" presId="urn:microsoft.com/office/officeart/2005/8/layout/vList5"/>
    <dgm:cxn modelId="{E6F8E8FE-78B4-4057-8681-7436BD37F4F9}" type="presParOf" srcId="{FE5E1E19-4FFC-45EF-A083-AE9CD15414E7}" destId="{8077A224-23B8-40A5-8B3B-675B990A0606}" srcOrd="0" destOrd="0" presId="urn:microsoft.com/office/officeart/2005/8/layout/vList5"/>
    <dgm:cxn modelId="{CE0016A9-952D-472A-90F9-74D889BEAAB4}" type="presParOf" srcId="{FE5E1E19-4FFC-45EF-A083-AE9CD15414E7}" destId="{0CA7A32D-589E-47FB-B48B-9A0BE05658BF}" srcOrd="1" destOrd="0" presId="urn:microsoft.com/office/officeart/2005/8/layout/vList5"/>
    <dgm:cxn modelId="{783C5865-159B-416F-B443-E8D49BF13052}" type="presParOf" srcId="{5F7BD3E1-B911-4182-A199-42A9F3B0A51D}" destId="{D1B1BE6C-873B-4F83-9111-0F680C47FDD5}" srcOrd="7" destOrd="0" presId="urn:microsoft.com/office/officeart/2005/8/layout/vList5"/>
    <dgm:cxn modelId="{400DAB21-7D6B-40D9-9B1B-70F5A354B128}" type="presParOf" srcId="{5F7BD3E1-B911-4182-A199-42A9F3B0A51D}" destId="{E234D336-35AE-4A6F-88DB-9920F79B0F69}" srcOrd="8" destOrd="0" presId="urn:microsoft.com/office/officeart/2005/8/layout/vList5"/>
    <dgm:cxn modelId="{56522519-91EF-4381-9859-48CEE66DECB1}" type="presParOf" srcId="{E234D336-35AE-4A6F-88DB-9920F79B0F69}" destId="{501C366A-8CD1-45FB-9DFF-879507955ABF}" srcOrd="0" destOrd="0" presId="urn:microsoft.com/office/officeart/2005/8/layout/vList5"/>
    <dgm:cxn modelId="{C964BC8A-8331-4F36-BF79-C8B763C18B47}" type="presParOf" srcId="{E234D336-35AE-4A6F-88DB-9920F79B0F69}" destId="{2C890A3E-E5B4-41B4-A1F7-33A7BBDFA45A}" srcOrd="1" destOrd="0" presId="urn:microsoft.com/office/officeart/2005/8/layout/vList5"/>
    <dgm:cxn modelId="{112CBDE6-B1A9-475A-A691-765770F38C2D}" type="presParOf" srcId="{5F7BD3E1-B911-4182-A199-42A9F3B0A51D}" destId="{0C044808-9501-4EEF-9677-379AF818E993}" srcOrd="9" destOrd="0" presId="urn:microsoft.com/office/officeart/2005/8/layout/vList5"/>
    <dgm:cxn modelId="{EB2855E0-F353-49B8-A204-A1327E2F7FB3}" type="presParOf" srcId="{5F7BD3E1-B911-4182-A199-42A9F3B0A51D}" destId="{04299A26-6AE4-46CD-A6D6-C9FB968D5393}" srcOrd="10" destOrd="0" presId="urn:microsoft.com/office/officeart/2005/8/layout/vList5"/>
    <dgm:cxn modelId="{51409763-5B83-4215-879D-16CABF2A0428}" type="presParOf" srcId="{04299A26-6AE4-46CD-A6D6-C9FB968D5393}" destId="{53BF7A61-98AF-4F3C-882D-A3E0C015942F}" srcOrd="0" destOrd="0" presId="urn:microsoft.com/office/officeart/2005/8/layout/vList5"/>
    <dgm:cxn modelId="{5DF6A14C-A07F-4468-9B70-622CBD569FE8}" type="presParOf" srcId="{04299A26-6AE4-46CD-A6D6-C9FB968D5393}" destId="{1ADB1491-0DE1-48FE-9BC0-5B0256A88872}" srcOrd="1" destOrd="0" presId="urn:microsoft.com/office/officeart/2005/8/layout/vList5"/>
    <dgm:cxn modelId="{346EEABD-4B03-4640-A8B7-781094544A64}" type="presParOf" srcId="{5F7BD3E1-B911-4182-A199-42A9F3B0A51D}" destId="{63348259-175F-463A-BDE3-790CE19C5A7D}" srcOrd="11" destOrd="0" presId="urn:microsoft.com/office/officeart/2005/8/layout/vList5"/>
    <dgm:cxn modelId="{C99B6914-AC3A-4713-BBC5-D4FE8F0B6265}" type="presParOf" srcId="{5F7BD3E1-B911-4182-A199-42A9F3B0A51D}" destId="{3AD94D9D-B698-476E-B0E4-56148EF1F27C}" srcOrd="12" destOrd="0" presId="urn:microsoft.com/office/officeart/2005/8/layout/vList5"/>
    <dgm:cxn modelId="{0FABE02B-DD43-4103-BEAA-F3C8FC47D108}" type="presParOf" srcId="{3AD94D9D-B698-476E-B0E4-56148EF1F27C}" destId="{119AE68C-046C-4CAD-B495-2C7BAE644152}" srcOrd="0" destOrd="0" presId="urn:microsoft.com/office/officeart/2005/8/layout/vList5"/>
    <dgm:cxn modelId="{56BF2DF7-FDE0-4133-8705-C18A0B99A476}" type="presParOf" srcId="{3AD94D9D-B698-476E-B0E4-56148EF1F27C}" destId="{AE0B9097-7E2C-4F03-BAD1-74F2A867A1DE}" srcOrd="1" destOrd="0" presId="urn:microsoft.com/office/officeart/2005/8/layout/vList5"/>
    <dgm:cxn modelId="{38AEAE09-29A6-4B44-B565-69EDCB3E5F23}" type="presParOf" srcId="{5F7BD3E1-B911-4182-A199-42A9F3B0A51D}" destId="{32252FB7-CF9A-4658-9DA7-9006506D1613}" srcOrd="13" destOrd="0" presId="urn:microsoft.com/office/officeart/2005/8/layout/vList5"/>
    <dgm:cxn modelId="{51C2A987-B157-4FA5-B7BE-CEA5A7077B04}" type="presParOf" srcId="{5F7BD3E1-B911-4182-A199-42A9F3B0A51D}" destId="{A571BAB0-4E4D-4BD4-917C-5FCFA83EA084}" srcOrd="14" destOrd="0" presId="urn:microsoft.com/office/officeart/2005/8/layout/vList5"/>
    <dgm:cxn modelId="{0E9EB61D-3EF7-4CFF-B5BB-7705D8436351}" type="presParOf" srcId="{A571BAB0-4E4D-4BD4-917C-5FCFA83EA084}" destId="{0F51E402-6B87-4F69-9B0E-9DEDE2DB603A}" srcOrd="0" destOrd="0" presId="urn:microsoft.com/office/officeart/2005/8/layout/vList5"/>
    <dgm:cxn modelId="{2CD90173-2339-4524-8996-643D05216552}" type="presParOf" srcId="{A571BAB0-4E4D-4BD4-917C-5FCFA83EA084}" destId="{6EB40FB1-9BAA-4370-90DE-155269F816F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129DCE-11AB-4262-9FD2-245EEB3EFCA6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CB0D759F-4C5F-4AA6-B06A-E4AFA7FA876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Design Strengths</a:t>
          </a:r>
          <a:r>
            <a:rPr lang="en-US"/>
            <a:t>:</a:t>
          </a:r>
        </a:p>
      </dgm:t>
    </dgm:pt>
    <dgm:pt modelId="{C1EA43A9-BEC4-461A-A3DF-1C458EF7D2E5}" type="parTrans" cxnId="{EF20AFD7-3654-41D2-BC9A-802814E5FFBE}">
      <dgm:prSet/>
      <dgm:spPr/>
      <dgm:t>
        <a:bodyPr/>
        <a:lstStyle/>
        <a:p>
          <a:endParaRPr lang="en-US"/>
        </a:p>
      </dgm:t>
    </dgm:pt>
    <dgm:pt modelId="{25BA9E27-5219-4A74-90EB-060686F9F053}" type="sibTrans" cxnId="{EF20AFD7-3654-41D2-BC9A-802814E5FFBE}">
      <dgm:prSet/>
      <dgm:spPr/>
      <dgm:t>
        <a:bodyPr/>
        <a:lstStyle/>
        <a:p>
          <a:endParaRPr lang="en-US"/>
        </a:p>
      </dgm:t>
    </dgm:pt>
    <dgm:pt modelId="{CED8AF22-A14E-4EA4-BB27-0279F3B131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tx1"/>
              </a:solidFill>
              <a:latin typeface="Calibri"/>
              <a:cs typeface="Calibri"/>
            </a:rPr>
            <a:t>Comprehensive coverage of the online voting system for non-official polls.</a:t>
          </a:r>
        </a:p>
      </dgm:t>
    </dgm:pt>
    <dgm:pt modelId="{23CE9B19-EB59-4E92-A465-DFAD066124DA}" type="parTrans" cxnId="{77C449CC-2963-43C7-A4A5-F54CEE2F9E7D}">
      <dgm:prSet/>
      <dgm:spPr/>
      <dgm:t>
        <a:bodyPr/>
        <a:lstStyle/>
        <a:p>
          <a:endParaRPr lang="en-US"/>
        </a:p>
      </dgm:t>
    </dgm:pt>
    <dgm:pt modelId="{CB794E73-F072-46ED-B6F2-C52E85760E63}" type="sibTrans" cxnId="{77C449CC-2963-43C7-A4A5-F54CEE2F9E7D}">
      <dgm:prSet/>
      <dgm:spPr/>
      <dgm:t>
        <a:bodyPr/>
        <a:lstStyle/>
        <a:p>
          <a:endParaRPr lang="en-US"/>
        </a:p>
      </dgm:t>
    </dgm:pt>
    <dgm:pt modelId="{E6CD897B-4B7A-4E9B-A26E-D5244AFB95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tx1"/>
              </a:solidFill>
              <a:latin typeface="Calibri"/>
              <a:cs typeface="Calibri"/>
            </a:rPr>
            <a:t>In-depth details of user roles and interactions, ensuring clarity of system operations.</a:t>
          </a:r>
        </a:p>
      </dgm:t>
    </dgm:pt>
    <dgm:pt modelId="{45EE74B5-04E9-4771-A4CF-09EBC53863F8}" type="parTrans" cxnId="{D3C2A7F5-F837-4399-923F-F6B406F29339}">
      <dgm:prSet/>
      <dgm:spPr/>
      <dgm:t>
        <a:bodyPr/>
        <a:lstStyle/>
        <a:p>
          <a:endParaRPr lang="en-US"/>
        </a:p>
      </dgm:t>
    </dgm:pt>
    <dgm:pt modelId="{3F26BB2C-35C0-4B0C-A40E-C6A93C66FCCA}" type="sibTrans" cxnId="{D3C2A7F5-F837-4399-923F-F6B406F29339}">
      <dgm:prSet/>
      <dgm:spPr/>
      <dgm:t>
        <a:bodyPr/>
        <a:lstStyle/>
        <a:p>
          <a:endParaRPr lang="en-US"/>
        </a:p>
      </dgm:t>
    </dgm:pt>
    <dgm:pt modelId="{EB034C03-727A-40EE-9E51-506F185BE8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tx1"/>
              </a:solidFill>
              <a:latin typeface="Calibri"/>
              <a:cs typeface="Calibri"/>
            </a:rPr>
            <a:t>Enhanced security measures such as multi-factor authentication and encryption to ensure data safety.</a:t>
          </a:r>
        </a:p>
      </dgm:t>
    </dgm:pt>
    <dgm:pt modelId="{02CB4A65-C5AD-416E-8A4C-402B1C0CB16A}" type="parTrans" cxnId="{C827EA4F-18B3-4F9B-BDE5-8B134A7A5962}">
      <dgm:prSet/>
      <dgm:spPr/>
      <dgm:t>
        <a:bodyPr/>
        <a:lstStyle/>
        <a:p>
          <a:endParaRPr lang="en-US"/>
        </a:p>
      </dgm:t>
    </dgm:pt>
    <dgm:pt modelId="{730072EA-1033-4907-9FAF-255B56E9DF87}" type="sibTrans" cxnId="{C827EA4F-18B3-4F9B-BDE5-8B134A7A5962}">
      <dgm:prSet/>
      <dgm:spPr/>
      <dgm:t>
        <a:bodyPr/>
        <a:lstStyle/>
        <a:p>
          <a:endParaRPr lang="en-US"/>
        </a:p>
      </dgm:t>
    </dgm:pt>
    <dgm:pt modelId="{C612A442-BE96-4A34-9B6E-2F234F4D9B0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Design Discrepancies</a:t>
          </a:r>
          <a:r>
            <a:rPr lang="en-US"/>
            <a:t>:</a:t>
          </a:r>
        </a:p>
      </dgm:t>
    </dgm:pt>
    <dgm:pt modelId="{245D98D0-2492-4C9F-B946-0F1DABD6D293}" type="parTrans" cxnId="{E1CC48FB-AC6E-4757-99A3-3A92F49998D0}">
      <dgm:prSet/>
      <dgm:spPr/>
      <dgm:t>
        <a:bodyPr/>
        <a:lstStyle/>
        <a:p>
          <a:endParaRPr lang="en-US"/>
        </a:p>
      </dgm:t>
    </dgm:pt>
    <dgm:pt modelId="{D66B6DAF-FDCB-4A24-8C33-FE192F397170}" type="sibTrans" cxnId="{E1CC48FB-AC6E-4757-99A3-3A92F49998D0}">
      <dgm:prSet/>
      <dgm:spPr/>
      <dgm:t>
        <a:bodyPr/>
        <a:lstStyle/>
        <a:p>
          <a:endParaRPr lang="en-US"/>
        </a:p>
      </dgm:t>
    </dgm:pt>
    <dgm:pt modelId="{5F35D2B2-8BBB-4C94-BB22-77E52D5C777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Moving Forward</a:t>
          </a:r>
          <a:r>
            <a:rPr lang="en-US"/>
            <a:t>:</a:t>
          </a:r>
        </a:p>
      </dgm:t>
    </dgm:pt>
    <dgm:pt modelId="{49E6EADE-236E-4B5B-A5F5-986CF15F3E50}" type="parTrans" cxnId="{41A67323-B324-4352-BBB7-D2020C21A159}">
      <dgm:prSet/>
      <dgm:spPr/>
      <dgm:t>
        <a:bodyPr/>
        <a:lstStyle/>
        <a:p>
          <a:endParaRPr lang="en-US"/>
        </a:p>
      </dgm:t>
    </dgm:pt>
    <dgm:pt modelId="{6B392D15-695D-4ECA-AA55-8EBF64E2A325}" type="sibTrans" cxnId="{41A67323-B324-4352-BBB7-D2020C21A159}">
      <dgm:prSet/>
      <dgm:spPr/>
      <dgm:t>
        <a:bodyPr/>
        <a:lstStyle/>
        <a:p>
          <a:endParaRPr lang="en-US"/>
        </a:p>
      </dgm:t>
    </dgm:pt>
    <dgm:pt modelId="{5557B9CB-6139-420B-A767-ECE9BA10B3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Regular review and iterations to continuously refine the architecture.</a:t>
          </a:r>
        </a:p>
      </dgm:t>
    </dgm:pt>
    <dgm:pt modelId="{3EFCB7AD-5631-40C8-9427-06367A0876D2}" type="parTrans" cxnId="{30660A09-8F64-42B7-A1D7-8B1DB629DCAA}">
      <dgm:prSet/>
      <dgm:spPr/>
      <dgm:t>
        <a:bodyPr/>
        <a:lstStyle/>
        <a:p>
          <a:endParaRPr lang="en-US"/>
        </a:p>
      </dgm:t>
    </dgm:pt>
    <dgm:pt modelId="{F535BE9B-E3DC-41BE-BF23-551B27DA430D}" type="sibTrans" cxnId="{30660A09-8F64-42B7-A1D7-8B1DB629DCAA}">
      <dgm:prSet/>
      <dgm:spPr/>
      <dgm:t>
        <a:bodyPr/>
        <a:lstStyle/>
        <a:p>
          <a:endParaRPr lang="en-US"/>
        </a:p>
      </dgm:t>
    </dgm:pt>
    <dgm:pt modelId="{F7063BA1-48DC-468C-AAD7-6915BC1C36EA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>
              <a:latin typeface="Neue Haas Grotesk Text Pro"/>
            </a:rPr>
            <a:t>Utilize newly found resources to draw information from, such as Sweden and Estonia's online voting systems.</a:t>
          </a:r>
          <a:endParaRPr lang="en-US"/>
        </a:p>
      </dgm:t>
    </dgm:pt>
    <dgm:pt modelId="{AC4721C4-1CF6-446E-8051-95B6C2E70BB3}" type="parTrans" cxnId="{B9519BD1-90B6-4C25-90B8-B670B6707383}">
      <dgm:prSet/>
      <dgm:spPr/>
      <dgm:t>
        <a:bodyPr/>
        <a:lstStyle/>
        <a:p>
          <a:endParaRPr lang="en-US"/>
        </a:p>
      </dgm:t>
    </dgm:pt>
    <dgm:pt modelId="{4AFF7262-39C3-4EE7-9C5E-638976CFAB33}" type="sibTrans" cxnId="{B9519BD1-90B6-4C25-90B8-B670B6707383}">
      <dgm:prSet/>
      <dgm:spPr/>
      <dgm:t>
        <a:bodyPr/>
        <a:lstStyle/>
        <a:p>
          <a:endParaRPr lang="en-US"/>
        </a:p>
      </dgm:t>
    </dgm:pt>
    <dgm:pt modelId="{81E98866-3C06-4670-AD19-32DAAD8F1051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/>
            <a:t>Maintain </a:t>
          </a:r>
          <a:r>
            <a:rPr lang="en-US">
              <a:latin typeface="Neue Haas Grotesk Text Pro"/>
            </a:rPr>
            <a:t>frequent communication with our teammates to coordinate better.</a:t>
          </a:r>
          <a:endParaRPr lang="en-US"/>
        </a:p>
      </dgm:t>
    </dgm:pt>
    <dgm:pt modelId="{29D2DB0E-51CE-463C-8CB8-0085FA1E9F5D}" type="parTrans" cxnId="{874077FB-E040-4DB8-9B7F-EE5D7F565A3A}">
      <dgm:prSet/>
      <dgm:spPr/>
      <dgm:t>
        <a:bodyPr/>
        <a:lstStyle/>
        <a:p>
          <a:endParaRPr lang="en-US"/>
        </a:p>
      </dgm:t>
    </dgm:pt>
    <dgm:pt modelId="{5FA9E506-5671-4B3B-8689-F88D5D4A20BA}" type="sibTrans" cxnId="{874077FB-E040-4DB8-9B7F-EE5D7F565A3A}">
      <dgm:prSet/>
      <dgm:spPr/>
      <dgm:t>
        <a:bodyPr/>
        <a:lstStyle/>
        <a:p>
          <a:endParaRPr lang="en-US"/>
        </a:p>
      </dgm:t>
    </dgm:pt>
    <dgm:pt modelId="{94788413-E2A0-44D9-9E85-2624EA073B08}">
      <dgm:prSet phldr="0"/>
      <dgm:spPr/>
      <dgm:t>
        <a:bodyPr/>
        <a:lstStyle/>
        <a:p>
          <a:pPr>
            <a:lnSpc>
              <a:spcPct val="100000"/>
            </a:lnSpc>
          </a:pPr>
          <a:endParaRPr lang="en-US" b="0">
            <a:latin typeface="Neue Haas Grotesk Text Pro"/>
          </a:endParaRPr>
        </a:p>
      </dgm:t>
    </dgm:pt>
    <dgm:pt modelId="{F6A4A5E0-ECE0-43A3-88D2-E081391D59ED}" type="parTrans" cxnId="{D317DC8B-6679-4C05-894A-4942CDD0B477}">
      <dgm:prSet/>
      <dgm:spPr/>
    </dgm:pt>
    <dgm:pt modelId="{61F11CE9-F25D-4E83-80A0-A7D831F4599E}" type="sibTrans" cxnId="{D317DC8B-6679-4C05-894A-4942CDD0B477}">
      <dgm:prSet/>
      <dgm:spPr/>
    </dgm:pt>
    <dgm:pt modelId="{14033926-6D6A-49C3-8A29-520E7D868B62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0">
              <a:solidFill>
                <a:srgbClr val="000000"/>
              </a:solidFill>
              <a:latin typeface="Calibri"/>
              <a:cs typeface="Calibri"/>
            </a:rPr>
            <a:t>The transition from e-governance to inter-organizational voting is causing us to rework our concepts, designs, terminology, etc.</a:t>
          </a:r>
          <a:endParaRPr lang="en-US" b="0">
            <a:latin typeface="Neue Haas Grotesk Text Pro"/>
          </a:endParaRPr>
        </a:p>
      </dgm:t>
    </dgm:pt>
    <dgm:pt modelId="{2B9DB343-F7E5-41CB-AB62-69254FFA4016}" type="parTrans" cxnId="{96981D63-2C3D-4C9A-A6BF-D054004B82B2}">
      <dgm:prSet/>
      <dgm:spPr/>
    </dgm:pt>
    <dgm:pt modelId="{16A4EE0E-A50F-46E4-828D-840311E610F5}" type="sibTrans" cxnId="{96981D63-2C3D-4C9A-A6BF-D054004B82B2}">
      <dgm:prSet/>
      <dgm:spPr/>
    </dgm:pt>
    <dgm:pt modelId="{32231EE2-9A1B-4100-A7F9-AF86FA93600C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0">
              <a:solidFill>
                <a:srgbClr val="000000"/>
              </a:solidFill>
              <a:latin typeface="Calibri"/>
              <a:cs typeface="Calibri"/>
            </a:rPr>
            <a:t> There should be a clearer distinction between 'User' and specific roles like 'Admin',  'Candidate', and 'Voter'. </a:t>
          </a:r>
          <a:endParaRPr lang="en-US" b="0">
            <a:latin typeface="Calibri"/>
            <a:cs typeface="Calibri"/>
          </a:endParaRPr>
        </a:p>
      </dgm:t>
    </dgm:pt>
    <dgm:pt modelId="{6F83D14D-4F15-494C-9151-8CD13115E7E8}" type="parTrans" cxnId="{0E2D29B8-54E4-4C60-AABB-4E2236690B68}">
      <dgm:prSet/>
      <dgm:spPr/>
    </dgm:pt>
    <dgm:pt modelId="{341A5EAC-EAD3-43D9-A3B3-F308640728EC}" type="sibTrans" cxnId="{0E2D29B8-54E4-4C60-AABB-4E2236690B68}">
      <dgm:prSet/>
      <dgm:spPr/>
    </dgm:pt>
    <dgm:pt modelId="{E3EFAB37-32C9-44DA-81D3-3E5E6EEE10A9}">
      <dgm:prSet phldr="0"/>
      <dgm:spPr/>
      <dgm:t>
        <a:bodyPr/>
        <a:lstStyle/>
        <a:p>
          <a:pPr rtl="0">
            <a:lnSpc>
              <a:spcPct val="100000"/>
            </a:lnSpc>
            <a:defRPr b="1"/>
          </a:pPr>
          <a:r>
            <a:rPr lang="en-US" b="0"/>
            <a:t>Mixed abstraction levels in design</a:t>
          </a:r>
          <a:r>
            <a:rPr lang="en-US" b="0">
              <a:latin typeface="Neue Haas Grotesk Text Pro"/>
              <a:cs typeface="Calibri"/>
            </a:rPr>
            <a:t> documentation.</a:t>
          </a:r>
          <a:endParaRPr lang="en-US" b="0">
            <a:latin typeface="Calibri"/>
            <a:cs typeface="Calibri"/>
          </a:endParaRPr>
        </a:p>
      </dgm:t>
    </dgm:pt>
    <dgm:pt modelId="{14DDD0F2-9B65-4C3C-ABAC-733F7821D6E9}" type="parTrans" cxnId="{585F8034-60E2-4CD9-BD48-DEF55A3AC417}">
      <dgm:prSet/>
      <dgm:spPr/>
    </dgm:pt>
    <dgm:pt modelId="{AC07D2E1-73D8-42A3-B9AA-9E9D0E2B417B}" type="sibTrans" cxnId="{585F8034-60E2-4CD9-BD48-DEF55A3AC417}">
      <dgm:prSet/>
      <dgm:spPr/>
    </dgm:pt>
    <dgm:pt modelId="{644433A0-DD3B-4E47-9F57-470D41210841}" type="pres">
      <dgm:prSet presAssocID="{52129DCE-11AB-4262-9FD2-245EEB3EFCA6}" presName="root" presStyleCnt="0">
        <dgm:presLayoutVars>
          <dgm:dir/>
          <dgm:resizeHandles val="exact"/>
        </dgm:presLayoutVars>
      </dgm:prSet>
      <dgm:spPr/>
    </dgm:pt>
    <dgm:pt modelId="{2CE50ED1-69BD-41EE-83BF-D2E3BA25D592}" type="pres">
      <dgm:prSet presAssocID="{CB0D759F-4C5F-4AA6-B06A-E4AFA7FA8764}" presName="compNode" presStyleCnt="0"/>
      <dgm:spPr/>
    </dgm:pt>
    <dgm:pt modelId="{346A6333-FB0F-4383-A8B5-70CEC681A65B}" type="pres">
      <dgm:prSet presAssocID="{CB0D759F-4C5F-4AA6-B06A-E4AFA7FA876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C5C60528-824F-4861-958A-A46345AA3332}" type="pres">
      <dgm:prSet presAssocID="{CB0D759F-4C5F-4AA6-B06A-E4AFA7FA8764}" presName="iconSpace" presStyleCnt="0"/>
      <dgm:spPr/>
    </dgm:pt>
    <dgm:pt modelId="{B8811640-96C9-4741-BE4F-EC8D5392A1BB}" type="pres">
      <dgm:prSet presAssocID="{CB0D759F-4C5F-4AA6-B06A-E4AFA7FA8764}" presName="parTx" presStyleLbl="revTx" presStyleIdx="0" presStyleCnt="6">
        <dgm:presLayoutVars>
          <dgm:chMax val="0"/>
          <dgm:chPref val="0"/>
        </dgm:presLayoutVars>
      </dgm:prSet>
      <dgm:spPr/>
    </dgm:pt>
    <dgm:pt modelId="{DE19AC21-97F9-4D57-992E-C92603FEAF44}" type="pres">
      <dgm:prSet presAssocID="{CB0D759F-4C5F-4AA6-B06A-E4AFA7FA8764}" presName="txSpace" presStyleCnt="0"/>
      <dgm:spPr/>
    </dgm:pt>
    <dgm:pt modelId="{98C79563-F639-49B1-91B0-797038D11A31}" type="pres">
      <dgm:prSet presAssocID="{CB0D759F-4C5F-4AA6-B06A-E4AFA7FA8764}" presName="desTx" presStyleLbl="revTx" presStyleIdx="1" presStyleCnt="6">
        <dgm:presLayoutVars/>
      </dgm:prSet>
      <dgm:spPr/>
    </dgm:pt>
    <dgm:pt modelId="{56E1B940-62DC-41FD-B61C-FE84171199FA}" type="pres">
      <dgm:prSet presAssocID="{25BA9E27-5219-4A74-90EB-060686F9F053}" presName="sibTrans" presStyleCnt="0"/>
      <dgm:spPr/>
    </dgm:pt>
    <dgm:pt modelId="{A7DE3E5D-EC05-4907-B8D7-067CE8DA9C8D}" type="pres">
      <dgm:prSet presAssocID="{C612A442-BE96-4A34-9B6E-2F234F4D9B09}" presName="compNode" presStyleCnt="0"/>
      <dgm:spPr/>
    </dgm:pt>
    <dgm:pt modelId="{6F8CB1F8-B917-41AF-9C07-8F03F7D23AF2}" type="pres">
      <dgm:prSet presAssocID="{C612A442-BE96-4A34-9B6E-2F234F4D9B0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E762A6D9-CDEF-4079-A87D-645C7F0F8752}" type="pres">
      <dgm:prSet presAssocID="{C612A442-BE96-4A34-9B6E-2F234F4D9B09}" presName="iconSpace" presStyleCnt="0"/>
      <dgm:spPr/>
    </dgm:pt>
    <dgm:pt modelId="{D7A725B5-1D00-41C1-AD1C-371E5870A801}" type="pres">
      <dgm:prSet presAssocID="{C612A442-BE96-4A34-9B6E-2F234F4D9B09}" presName="parTx" presStyleLbl="revTx" presStyleIdx="2" presStyleCnt="6">
        <dgm:presLayoutVars>
          <dgm:chMax val="0"/>
          <dgm:chPref val="0"/>
        </dgm:presLayoutVars>
      </dgm:prSet>
      <dgm:spPr/>
    </dgm:pt>
    <dgm:pt modelId="{7E60EA99-5289-4D82-B1B2-095ED3670B03}" type="pres">
      <dgm:prSet presAssocID="{C612A442-BE96-4A34-9B6E-2F234F4D9B09}" presName="txSpace" presStyleCnt="0"/>
      <dgm:spPr/>
    </dgm:pt>
    <dgm:pt modelId="{5F997E3F-CC8F-431D-9A4C-5FE2E07499FC}" type="pres">
      <dgm:prSet presAssocID="{C612A442-BE96-4A34-9B6E-2F234F4D9B09}" presName="desTx" presStyleLbl="revTx" presStyleIdx="3" presStyleCnt="6">
        <dgm:presLayoutVars/>
      </dgm:prSet>
      <dgm:spPr/>
    </dgm:pt>
    <dgm:pt modelId="{6DDA7DDC-0D4C-4502-8EA8-65E71061F987}" type="pres">
      <dgm:prSet presAssocID="{D66B6DAF-FDCB-4A24-8C33-FE192F397170}" presName="sibTrans" presStyleCnt="0"/>
      <dgm:spPr/>
    </dgm:pt>
    <dgm:pt modelId="{497D1937-FC46-4CB9-A418-E5D73D362FEC}" type="pres">
      <dgm:prSet presAssocID="{5F35D2B2-8BBB-4C94-BB22-77E52D5C7771}" presName="compNode" presStyleCnt="0"/>
      <dgm:spPr/>
    </dgm:pt>
    <dgm:pt modelId="{8A809A10-812B-42EA-9E7B-F6662C4775CF}" type="pres">
      <dgm:prSet presAssocID="{5F35D2B2-8BBB-4C94-BB22-77E52D5C777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28FAA53F-F3CE-4518-846C-740F77E86B39}" type="pres">
      <dgm:prSet presAssocID="{5F35D2B2-8BBB-4C94-BB22-77E52D5C7771}" presName="iconSpace" presStyleCnt="0"/>
      <dgm:spPr/>
    </dgm:pt>
    <dgm:pt modelId="{7AA381E1-6713-4ECD-93D9-557444C7A946}" type="pres">
      <dgm:prSet presAssocID="{5F35D2B2-8BBB-4C94-BB22-77E52D5C7771}" presName="parTx" presStyleLbl="revTx" presStyleIdx="4" presStyleCnt="6">
        <dgm:presLayoutVars>
          <dgm:chMax val="0"/>
          <dgm:chPref val="0"/>
        </dgm:presLayoutVars>
      </dgm:prSet>
      <dgm:spPr/>
    </dgm:pt>
    <dgm:pt modelId="{A5EE753B-A5F1-4F97-AB15-5AD2CB6BCD80}" type="pres">
      <dgm:prSet presAssocID="{5F35D2B2-8BBB-4C94-BB22-77E52D5C7771}" presName="txSpace" presStyleCnt="0"/>
      <dgm:spPr/>
    </dgm:pt>
    <dgm:pt modelId="{52D00AED-DC97-40E2-91B0-B0E43693E7BB}" type="pres">
      <dgm:prSet presAssocID="{5F35D2B2-8BBB-4C94-BB22-77E52D5C7771}" presName="desTx" presStyleLbl="revTx" presStyleIdx="5" presStyleCnt="6">
        <dgm:presLayoutVars/>
      </dgm:prSet>
      <dgm:spPr/>
    </dgm:pt>
  </dgm:ptLst>
  <dgm:cxnLst>
    <dgm:cxn modelId="{30660A09-8F64-42B7-A1D7-8B1DB629DCAA}" srcId="{5F35D2B2-8BBB-4C94-BB22-77E52D5C7771}" destId="{5557B9CB-6139-420B-A767-ECE9BA10B3D0}" srcOrd="0" destOrd="0" parTransId="{3EFCB7AD-5631-40C8-9427-06367A0876D2}" sibTransId="{F535BE9B-E3DC-41BE-BF23-551B27DA430D}"/>
    <dgm:cxn modelId="{71470A0F-D78B-4EA5-9A62-2E00CA795996}" type="presOf" srcId="{32231EE2-9A1B-4100-A7F9-AF86FA93600C}" destId="{5F997E3F-CC8F-431D-9A4C-5FE2E07499FC}" srcOrd="0" destOrd="1" presId="urn:microsoft.com/office/officeart/2018/2/layout/IconLabelDescriptionList"/>
    <dgm:cxn modelId="{41A67323-B324-4352-BBB7-D2020C21A159}" srcId="{52129DCE-11AB-4262-9FD2-245EEB3EFCA6}" destId="{5F35D2B2-8BBB-4C94-BB22-77E52D5C7771}" srcOrd="2" destOrd="0" parTransId="{49E6EADE-236E-4B5B-A5F5-986CF15F3E50}" sibTransId="{6B392D15-695D-4ECA-AA55-8EBF64E2A325}"/>
    <dgm:cxn modelId="{585F8034-60E2-4CD9-BD48-DEF55A3AC417}" srcId="{C612A442-BE96-4A34-9B6E-2F234F4D9B09}" destId="{E3EFAB37-32C9-44DA-81D3-3E5E6EEE10A9}" srcOrd="2" destOrd="0" parTransId="{14DDD0F2-9B65-4C3C-ABAC-733F7821D6E9}" sibTransId="{AC07D2E1-73D8-42A3-B9AA-9E9D0E2B417B}"/>
    <dgm:cxn modelId="{07031963-0563-40FE-98F7-07304BE7CA63}" type="presOf" srcId="{CED8AF22-A14E-4EA4-BB27-0279F3B131D9}" destId="{98C79563-F639-49B1-91B0-797038D11A31}" srcOrd="0" destOrd="0" presId="urn:microsoft.com/office/officeart/2018/2/layout/IconLabelDescriptionList"/>
    <dgm:cxn modelId="{96981D63-2C3D-4C9A-A6BF-D054004B82B2}" srcId="{C612A442-BE96-4A34-9B6E-2F234F4D9B09}" destId="{14033926-6D6A-49C3-8A29-520E7D868B62}" srcOrd="0" destOrd="0" parTransId="{2B9DB343-F7E5-41CB-AB62-69254FFA4016}" sibTransId="{16A4EE0E-A50F-46E4-828D-840311E610F5}"/>
    <dgm:cxn modelId="{A9858363-4C20-40F4-B057-519A7A27BA8B}" type="presOf" srcId="{94788413-E2A0-44D9-9E85-2624EA073B08}" destId="{98C79563-F639-49B1-91B0-797038D11A31}" srcOrd="0" destOrd="3" presId="urn:microsoft.com/office/officeart/2018/2/layout/IconLabelDescriptionList"/>
    <dgm:cxn modelId="{D59FF143-A77F-45DD-81EA-27CA1338AD44}" type="presOf" srcId="{E3EFAB37-32C9-44DA-81D3-3E5E6EEE10A9}" destId="{5F997E3F-CC8F-431D-9A4C-5FE2E07499FC}" srcOrd="0" destOrd="2" presId="urn:microsoft.com/office/officeart/2018/2/layout/IconLabelDescriptionList"/>
    <dgm:cxn modelId="{C827EA4F-18B3-4F9B-BDE5-8B134A7A5962}" srcId="{CB0D759F-4C5F-4AA6-B06A-E4AFA7FA8764}" destId="{EB034C03-727A-40EE-9E51-506F185BE8C2}" srcOrd="2" destOrd="0" parTransId="{02CB4A65-C5AD-416E-8A4C-402B1C0CB16A}" sibTransId="{730072EA-1033-4907-9FAF-255B56E9DF87}"/>
    <dgm:cxn modelId="{6F557171-9756-442A-A001-42D2A32A95CA}" type="presOf" srcId="{14033926-6D6A-49C3-8A29-520E7D868B62}" destId="{5F997E3F-CC8F-431D-9A4C-5FE2E07499FC}" srcOrd="0" destOrd="0" presId="urn:microsoft.com/office/officeart/2018/2/layout/IconLabelDescriptionList"/>
    <dgm:cxn modelId="{AAB8B953-77CD-4E9C-8B76-845DD8A7F77E}" type="presOf" srcId="{81E98866-3C06-4670-AD19-32DAAD8F1051}" destId="{52D00AED-DC97-40E2-91B0-B0E43693E7BB}" srcOrd="0" destOrd="2" presId="urn:microsoft.com/office/officeart/2018/2/layout/IconLabelDescriptionList"/>
    <dgm:cxn modelId="{D317DC8B-6679-4C05-894A-4942CDD0B477}" srcId="{CB0D759F-4C5F-4AA6-B06A-E4AFA7FA8764}" destId="{94788413-E2A0-44D9-9E85-2624EA073B08}" srcOrd="3" destOrd="0" parTransId="{F6A4A5E0-ECE0-43A3-88D2-E081391D59ED}" sibTransId="{61F11CE9-F25D-4E83-80A0-A7D831F4599E}"/>
    <dgm:cxn modelId="{52C17F8D-9DCE-41FB-AE31-5420C5CE33BF}" type="presOf" srcId="{C612A442-BE96-4A34-9B6E-2F234F4D9B09}" destId="{D7A725B5-1D00-41C1-AD1C-371E5870A801}" srcOrd="0" destOrd="0" presId="urn:microsoft.com/office/officeart/2018/2/layout/IconLabelDescriptionList"/>
    <dgm:cxn modelId="{858122A2-28AB-405B-88D1-872F2420F14F}" type="presOf" srcId="{E6CD897B-4B7A-4E9B-A26E-D5244AFB950F}" destId="{98C79563-F639-49B1-91B0-797038D11A31}" srcOrd="0" destOrd="1" presId="urn:microsoft.com/office/officeart/2018/2/layout/IconLabelDescriptionList"/>
    <dgm:cxn modelId="{F1A712B4-324D-4F6A-89E7-608F92AC9406}" type="presOf" srcId="{5557B9CB-6139-420B-A767-ECE9BA10B3D0}" destId="{52D00AED-DC97-40E2-91B0-B0E43693E7BB}" srcOrd="0" destOrd="0" presId="urn:microsoft.com/office/officeart/2018/2/layout/IconLabelDescriptionList"/>
    <dgm:cxn modelId="{0E2D29B8-54E4-4C60-AABB-4E2236690B68}" srcId="{C612A442-BE96-4A34-9B6E-2F234F4D9B09}" destId="{32231EE2-9A1B-4100-A7F9-AF86FA93600C}" srcOrd="1" destOrd="0" parTransId="{6F83D14D-4F15-494C-9151-8CD13115E7E8}" sibTransId="{341A5EAC-EAD3-43D9-A3B3-F308640728EC}"/>
    <dgm:cxn modelId="{77C449CC-2963-43C7-A4A5-F54CEE2F9E7D}" srcId="{CB0D759F-4C5F-4AA6-B06A-E4AFA7FA8764}" destId="{CED8AF22-A14E-4EA4-BB27-0279F3B131D9}" srcOrd="0" destOrd="0" parTransId="{23CE9B19-EB59-4E92-A465-DFAD066124DA}" sibTransId="{CB794E73-F072-46ED-B6F2-C52E85760E63}"/>
    <dgm:cxn modelId="{FAE06ECC-FE09-41E4-8AB5-82B91A0F7712}" type="presOf" srcId="{EB034C03-727A-40EE-9E51-506F185BE8C2}" destId="{98C79563-F639-49B1-91B0-797038D11A31}" srcOrd="0" destOrd="2" presId="urn:microsoft.com/office/officeart/2018/2/layout/IconLabelDescriptionList"/>
    <dgm:cxn modelId="{282258CC-A6DF-4E3A-A172-30C1DB213E8D}" type="presOf" srcId="{5F35D2B2-8BBB-4C94-BB22-77E52D5C7771}" destId="{7AA381E1-6713-4ECD-93D9-557444C7A946}" srcOrd="0" destOrd="0" presId="urn:microsoft.com/office/officeart/2018/2/layout/IconLabelDescriptionList"/>
    <dgm:cxn modelId="{CA77A5CC-770D-45F1-A9EB-DB2204E885AC}" type="presOf" srcId="{CB0D759F-4C5F-4AA6-B06A-E4AFA7FA8764}" destId="{B8811640-96C9-4741-BE4F-EC8D5392A1BB}" srcOrd="0" destOrd="0" presId="urn:microsoft.com/office/officeart/2018/2/layout/IconLabelDescriptionList"/>
    <dgm:cxn modelId="{B9519BD1-90B6-4C25-90B8-B670B6707383}" srcId="{5F35D2B2-8BBB-4C94-BB22-77E52D5C7771}" destId="{F7063BA1-48DC-468C-AAD7-6915BC1C36EA}" srcOrd="1" destOrd="0" parTransId="{AC4721C4-1CF6-446E-8051-95B6C2E70BB3}" sibTransId="{4AFF7262-39C3-4EE7-9C5E-638976CFAB33}"/>
    <dgm:cxn modelId="{EF20AFD7-3654-41D2-BC9A-802814E5FFBE}" srcId="{52129DCE-11AB-4262-9FD2-245EEB3EFCA6}" destId="{CB0D759F-4C5F-4AA6-B06A-E4AFA7FA8764}" srcOrd="0" destOrd="0" parTransId="{C1EA43A9-BEC4-461A-A3DF-1C458EF7D2E5}" sibTransId="{25BA9E27-5219-4A74-90EB-060686F9F053}"/>
    <dgm:cxn modelId="{AE8B49ED-CFDA-47CA-BCBF-8A3F71534FDD}" type="presOf" srcId="{F7063BA1-48DC-468C-AAD7-6915BC1C36EA}" destId="{52D00AED-DC97-40E2-91B0-B0E43693E7BB}" srcOrd="0" destOrd="1" presId="urn:microsoft.com/office/officeart/2018/2/layout/IconLabelDescriptionList"/>
    <dgm:cxn modelId="{D3C2A7F5-F837-4399-923F-F6B406F29339}" srcId="{CB0D759F-4C5F-4AA6-B06A-E4AFA7FA8764}" destId="{E6CD897B-4B7A-4E9B-A26E-D5244AFB950F}" srcOrd="1" destOrd="0" parTransId="{45EE74B5-04E9-4771-A4CF-09EBC53863F8}" sibTransId="{3F26BB2C-35C0-4B0C-A40E-C6A93C66FCCA}"/>
    <dgm:cxn modelId="{E1CC48FB-AC6E-4757-99A3-3A92F49998D0}" srcId="{52129DCE-11AB-4262-9FD2-245EEB3EFCA6}" destId="{C612A442-BE96-4A34-9B6E-2F234F4D9B09}" srcOrd="1" destOrd="0" parTransId="{245D98D0-2492-4C9F-B946-0F1DABD6D293}" sibTransId="{D66B6DAF-FDCB-4A24-8C33-FE192F397170}"/>
    <dgm:cxn modelId="{874077FB-E040-4DB8-9B7F-EE5D7F565A3A}" srcId="{5F35D2B2-8BBB-4C94-BB22-77E52D5C7771}" destId="{81E98866-3C06-4670-AD19-32DAAD8F1051}" srcOrd="2" destOrd="0" parTransId="{29D2DB0E-51CE-463C-8CB8-0085FA1E9F5D}" sibTransId="{5FA9E506-5671-4B3B-8689-F88D5D4A20BA}"/>
    <dgm:cxn modelId="{137E56FF-13E5-4977-A2F4-F3E6FBDEF078}" type="presOf" srcId="{52129DCE-11AB-4262-9FD2-245EEB3EFCA6}" destId="{644433A0-DD3B-4E47-9F57-470D41210841}" srcOrd="0" destOrd="0" presId="urn:microsoft.com/office/officeart/2018/2/layout/IconLabelDescriptionList"/>
    <dgm:cxn modelId="{66717CAF-8867-488B-A1E2-BF8271022D7F}" type="presParOf" srcId="{644433A0-DD3B-4E47-9F57-470D41210841}" destId="{2CE50ED1-69BD-41EE-83BF-D2E3BA25D592}" srcOrd="0" destOrd="0" presId="urn:microsoft.com/office/officeart/2018/2/layout/IconLabelDescriptionList"/>
    <dgm:cxn modelId="{820C01A3-0A08-4154-87F1-1BC879F3E86B}" type="presParOf" srcId="{2CE50ED1-69BD-41EE-83BF-D2E3BA25D592}" destId="{346A6333-FB0F-4383-A8B5-70CEC681A65B}" srcOrd="0" destOrd="0" presId="urn:microsoft.com/office/officeart/2018/2/layout/IconLabelDescriptionList"/>
    <dgm:cxn modelId="{704E035E-CCDB-4DAD-8BA2-FC7F53CCDC18}" type="presParOf" srcId="{2CE50ED1-69BD-41EE-83BF-D2E3BA25D592}" destId="{C5C60528-824F-4861-958A-A46345AA3332}" srcOrd="1" destOrd="0" presId="urn:microsoft.com/office/officeart/2018/2/layout/IconLabelDescriptionList"/>
    <dgm:cxn modelId="{765FBD70-520D-4064-9082-72A37C2E358E}" type="presParOf" srcId="{2CE50ED1-69BD-41EE-83BF-D2E3BA25D592}" destId="{B8811640-96C9-4741-BE4F-EC8D5392A1BB}" srcOrd="2" destOrd="0" presId="urn:microsoft.com/office/officeart/2018/2/layout/IconLabelDescriptionList"/>
    <dgm:cxn modelId="{32260E7E-43EA-4388-ABA9-923609EF131E}" type="presParOf" srcId="{2CE50ED1-69BD-41EE-83BF-D2E3BA25D592}" destId="{DE19AC21-97F9-4D57-992E-C92603FEAF44}" srcOrd="3" destOrd="0" presId="urn:microsoft.com/office/officeart/2018/2/layout/IconLabelDescriptionList"/>
    <dgm:cxn modelId="{5768311D-8B29-4A21-970B-12B35D91E9F6}" type="presParOf" srcId="{2CE50ED1-69BD-41EE-83BF-D2E3BA25D592}" destId="{98C79563-F639-49B1-91B0-797038D11A31}" srcOrd="4" destOrd="0" presId="urn:microsoft.com/office/officeart/2018/2/layout/IconLabelDescriptionList"/>
    <dgm:cxn modelId="{223487EB-14E0-40B7-8B28-62B437F7184F}" type="presParOf" srcId="{644433A0-DD3B-4E47-9F57-470D41210841}" destId="{56E1B940-62DC-41FD-B61C-FE84171199FA}" srcOrd="1" destOrd="0" presId="urn:microsoft.com/office/officeart/2018/2/layout/IconLabelDescriptionList"/>
    <dgm:cxn modelId="{5F41FD71-70AA-4D4E-94E1-4D97D6B8705A}" type="presParOf" srcId="{644433A0-DD3B-4E47-9F57-470D41210841}" destId="{A7DE3E5D-EC05-4907-B8D7-067CE8DA9C8D}" srcOrd="2" destOrd="0" presId="urn:microsoft.com/office/officeart/2018/2/layout/IconLabelDescriptionList"/>
    <dgm:cxn modelId="{B9626846-6DC1-4431-AA51-41A8C2C57A8C}" type="presParOf" srcId="{A7DE3E5D-EC05-4907-B8D7-067CE8DA9C8D}" destId="{6F8CB1F8-B917-41AF-9C07-8F03F7D23AF2}" srcOrd="0" destOrd="0" presId="urn:microsoft.com/office/officeart/2018/2/layout/IconLabelDescriptionList"/>
    <dgm:cxn modelId="{22B66038-ED9C-4046-BE2D-6C51F8113236}" type="presParOf" srcId="{A7DE3E5D-EC05-4907-B8D7-067CE8DA9C8D}" destId="{E762A6D9-CDEF-4079-A87D-645C7F0F8752}" srcOrd="1" destOrd="0" presId="urn:microsoft.com/office/officeart/2018/2/layout/IconLabelDescriptionList"/>
    <dgm:cxn modelId="{2127F48E-0D56-41A5-A973-4E3F38B9660E}" type="presParOf" srcId="{A7DE3E5D-EC05-4907-B8D7-067CE8DA9C8D}" destId="{D7A725B5-1D00-41C1-AD1C-371E5870A801}" srcOrd="2" destOrd="0" presId="urn:microsoft.com/office/officeart/2018/2/layout/IconLabelDescriptionList"/>
    <dgm:cxn modelId="{E77F2D02-D362-48D6-AFFB-6FF7B33F45C4}" type="presParOf" srcId="{A7DE3E5D-EC05-4907-B8D7-067CE8DA9C8D}" destId="{7E60EA99-5289-4D82-B1B2-095ED3670B03}" srcOrd="3" destOrd="0" presId="urn:microsoft.com/office/officeart/2018/2/layout/IconLabelDescriptionList"/>
    <dgm:cxn modelId="{1B234B42-82CB-421D-B95B-81CDFCC6CD6C}" type="presParOf" srcId="{A7DE3E5D-EC05-4907-B8D7-067CE8DA9C8D}" destId="{5F997E3F-CC8F-431D-9A4C-5FE2E07499FC}" srcOrd="4" destOrd="0" presId="urn:microsoft.com/office/officeart/2018/2/layout/IconLabelDescriptionList"/>
    <dgm:cxn modelId="{80A0A0AF-C92C-49AB-8246-FAD3D6288210}" type="presParOf" srcId="{644433A0-DD3B-4E47-9F57-470D41210841}" destId="{6DDA7DDC-0D4C-4502-8EA8-65E71061F987}" srcOrd="3" destOrd="0" presId="urn:microsoft.com/office/officeart/2018/2/layout/IconLabelDescriptionList"/>
    <dgm:cxn modelId="{69279D96-C0A3-4F4B-B9A8-795AAD015830}" type="presParOf" srcId="{644433A0-DD3B-4E47-9F57-470D41210841}" destId="{497D1937-FC46-4CB9-A418-E5D73D362FEC}" srcOrd="4" destOrd="0" presId="urn:microsoft.com/office/officeart/2018/2/layout/IconLabelDescriptionList"/>
    <dgm:cxn modelId="{E5CA99FB-7067-4D88-B30B-A3A8B29F45BD}" type="presParOf" srcId="{497D1937-FC46-4CB9-A418-E5D73D362FEC}" destId="{8A809A10-812B-42EA-9E7B-F6662C4775CF}" srcOrd="0" destOrd="0" presId="urn:microsoft.com/office/officeart/2018/2/layout/IconLabelDescriptionList"/>
    <dgm:cxn modelId="{D17EFCEF-320D-4990-A504-4A3C3BC8CF71}" type="presParOf" srcId="{497D1937-FC46-4CB9-A418-E5D73D362FEC}" destId="{28FAA53F-F3CE-4518-846C-740F77E86B39}" srcOrd="1" destOrd="0" presId="urn:microsoft.com/office/officeart/2018/2/layout/IconLabelDescriptionList"/>
    <dgm:cxn modelId="{43292F4E-B7F3-4037-B2B2-D15D196F9796}" type="presParOf" srcId="{497D1937-FC46-4CB9-A418-E5D73D362FEC}" destId="{7AA381E1-6713-4ECD-93D9-557444C7A946}" srcOrd="2" destOrd="0" presId="urn:microsoft.com/office/officeart/2018/2/layout/IconLabelDescriptionList"/>
    <dgm:cxn modelId="{2114F5CE-5443-4730-8DEC-5140F9A32FFD}" type="presParOf" srcId="{497D1937-FC46-4CB9-A418-E5D73D362FEC}" destId="{A5EE753B-A5F1-4F97-AB15-5AD2CB6BCD80}" srcOrd="3" destOrd="0" presId="urn:microsoft.com/office/officeart/2018/2/layout/IconLabelDescriptionList"/>
    <dgm:cxn modelId="{997D2961-1B72-474A-A00C-DE9A4A255E04}" type="presParOf" srcId="{497D1937-FC46-4CB9-A418-E5D73D362FEC}" destId="{52D00AED-DC97-40E2-91B0-B0E43693E7BB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BC1B52-04CD-4740-A986-C14FE1241A78}">
      <dsp:nvSpPr>
        <dsp:cNvPr id="0" name=""/>
        <dsp:cNvSpPr/>
      </dsp:nvSpPr>
      <dsp:spPr>
        <a:xfrm rot="5400000">
          <a:off x="3645418" y="-1551453"/>
          <a:ext cx="420481" cy="362885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30480" bIns="1524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Registered individual in the system.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Interactions: Profile management, organization registration/joining.</a:t>
          </a:r>
        </a:p>
      </dsp:txBody>
      <dsp:txXfrm rot="-5400000">
        <a:off x="2041231" y="73260"/>
        <a:ext cx="3608329" cy="379429"/>
      </dsp:txXfrm>
    </dsp:sp>
    <dsp:sp modelId="{90DF0480-8409-4911-9F21-DFB4FED89F7A}">
      <dsp:nvSpPr>
        <dsp:cNvPr id="0" name=""/>
        <dsp:cNvSpPr/>
      </dsp:nvSpPr>
      <dsp:spPr>
        <a:xfrm>
          <a:off x="0" y="174"/>
          <a:ext cx="2041231" cy="5256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User</a:t>
          </a:r>
          <a:r>
            <a:rPr lang="en-US" sz="1800" kern="1200"/>
            <a:t>:</a:t>
          </a:r>
        </a:p>
      </dsp:txBody>
      <dsp:txXfrm>
        <a:off x="25658" y="25832"/>
        <a:ext cx="1989915" cy="474285"/>
      </dsp:txXfrm>
    </dsp:sp>
    <dsp:sp modelId="{B7017E45-B0A1-4D7A-9249-3C4575DD8E18}">
      <dsp:nvSpPr>
        <dsp:cNvPr id="0" name=""/>
        <dsp:cNvSpPr/>
      </dsp:nvSpPr>
      <dsp:spPr>
        <a:xfrm rot="5400000">
          <a:off x="3645418" y="-999571"/>
          <a:ext cx="420481" cy="362885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30480" bIns="1524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Defines elections.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Manages users and elections within an organization.</a:t>
          </a:r>
        </a:p>
      </dsp:txBody>
      <dsp:txXfrm rot="-5400000">
        <a:off x="2041231" y="625142"/>
        <a:ext cx="3608329" cy="379429"/>
      </dsp:txXfrm>
    </dsp:sp>
    <dsp:sp modelId="{BEC6337F-EF88-48A0-AAA3-71EA14F67005}">
      <dsp:nvSpPr>
        <dsp:cNvPr id="0" name=""/>
        <dsp:cNvSpPr/>
      </dsp:nvSpPr>
      <dsp:spPr>
        <a:xfrm>
          <a:off x="0" y="552055"/>
          <a:ext cx="2041231" cy="5256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Admin</a:t>
          </a:r>
          <a:r>
            <a:rPr lang="en-US" sz="1800" kern="1200"/>
            <a:t>:</a:t>
          </a:r>
        </a:p>
      </dsp:txBody>
      <dsp:txXfrm>
        <a:off x="25658" y="577713"/>
        <a:ext cx="1989915" cy="474285"/>
      </dsp:txXfrm>
    </dsp:sp>
    <dsp:sp modelId="{CE65A1D7-A20F-45EB-8992-94DC53AECC4D}">
      <dsp:nvSpPr>
        <dsp:cNvPr id="0" name=""/>
        <dsp:cNvSpPr/>
      </dsp:nvSpPr>
      <dsp:spPr>
        <a:xfrm rot="5400000">
          <a:off x="3645418" y="-447690"/>
          <a:ext cx="420481" cy="362885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30480" bIns="1524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A user with voting rights.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Primary Interaction: Casting votes.</a:t>
          </a:r>
        </a:p>
      </dsp:txBody>
      <dsp:txXfrm rot="-5400000">
        <a:off x="2041231" y="1177023"/>
        <a:ext cx="3608329" cy="379429"/>
      </dsp:txXfrm>
    </dsp:sp>
    <dsp:sp modelId="{C849F258-D995-4B9C-8E4A-441E691020A7}">
      <dsp:nvSpPr>
        <dsp:cNvPr id="0" name=""/>
        <dsp:cNvSpPr/>
      </dsp:nvSpPr>
      <dsp:spPr>
        <a:xfrm>
          <a:off x="0" y="1103937"/>
          <a:ext cx="2041231" cy="5256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Voter</a:t>
          </a:r>
          <a:r>
            <a:rPr lang="en-US" sz="1800" kern="1200"/>
            <a:t>:</a:t>
          </a:r>
        </a:p>
      </dsp:txBody>
      <dsp:txXfrm>
        <a:off x="25658" y="1129595"/>
        <a:ext cx="1989915" cy="474285"/>
      </dsp:txXfrm>
    </dsp:sp>
    <dsp:sp modelId="{0CA7A32D-589E-47FB-B48B-9A0BE05658BF}">
      <dsp:nvSpPr>
        <dsp:cNvPr id="0" name=""/>
        <dsp:cNvSpPr/>
      </dsp:nvSpPr>
      <dsp:spPr>
        <a:xfrm rot="5400000">
          <a:off x="3645418" y="104191"/>
          <a:ext cx="420481" cy="362885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30480" bIns="1524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Individuals running for election positions.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Interactions: Registering candidacy, monitoring election.</a:t>
          </a:r>
        </a:p>
      </dsp:txBody>
      <dsp:txXfrm rot="-5400000">
        <a:off x="2041231" y="1728904"/>
        <a:ext cx="3608329" cy="379429"/>
      </dsp:txXfrm>
    </dsp:sp>
    <dsp:sp modelId="{8077A224-23B8-40A5-8B3B-675B990A0606}">
      <dsp:nvSpPr>
        <dsp:cNvPr id="0" name=""/>
        <dsp:cNvSpPr/>
      </dsp:nvSpPr>
      <dsp:spPr>
        <a:xfrm>
          <a:off x="0" y="1655818"/>
          <a:ext cx="2041231" cy="5256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Candidate</a:t>
          </a:r>
          <a:r>
            <a:rPr lang="en-US" sz="1800" kern="1200"/>
            <a:t>:</a:t>
          </a:r>
        </a:p>
      </dsp:txBody>
      <dsp:txXfrm>
        <a:off x="25658" y="1681476"/>
        <a:ext cx="1989915" cy="474285"/>
      </dsp:txXfrm>
    </dsp:sp>
    <dsp:sp modelId="{2C890A3E-E5B4-41B4-A1F7-33A7BBDFA45A}">
      <dsp:nvSpPr>
        <dsp:cNvPr id="0" name=""/>
        <dsp:cNvSpPr/>
      </dsp:nvSpPr>
      <dsp:spPr>
        <a:xfrm rot="5400000">
          <a:off x="3645418" y="656072"/>
          <a:ext cx="420481" cy="362885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30480" bIns="1524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Electoral events managed by admins.</a:t>
          </a:r>
        </a:p>
      </dsp:txBody>
      <dsp:txXfrm rot="-5400000">
        <a:off x="2041231" y="2280785"/>
        <a:ext cx="3608329" cy="379429"/>
      </dsp:txXfrm>
    </dsp:sp>
    <dsp:sp modelId="{501C366A-8CD1-45FB-9DFF-879507955ABF}">
      <dsp:nvSpPr>
        <dsp:cNvPr id="0" name=""/>
        <dsp:cNvSpPr/>
      </dsp:nvSpPr>
      <dsp:spPr>
        <a:xfrm>
          <a:off x="0" y="2207700"/>
          <a:ext cx="2041231" cy="5256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Election</a:t>
          </a:r>
          <a:r>
            <a:rPr lang="en-US" sz="1800" kern="1200"/>
            <a:t>:</a:t>
          </a:r>
        </a:p>
      </dsp:txBody>
      <dsp:txXfrm>
        <a:off x="25658" y="2233358"/>
        <a:ext cx="1989915" cy="474285"/>
      </dsp:txXfrm>
    </dsp:sp>
    <dsp:sp modelId="{1ADB1491-0DE1-48FE-9BC0-5B0256A88872}">
      <dsp:nvSpPr>
        <dsp:cNvPr id="0" name=""/>
        <dsp:cNvSpPr/>
      </dsp:nvSpPr>
      <dsp:spPr>
        <a:xfrm rot="5400000">
          <a:off x="3645418" y="1207954"/>
          <a:ext cx="420481" cy="362885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30480" bIns="1524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Groups of users with shared goals.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Can host multiple voters, candidates, and admins.</a:t>
          </a:r>
        </a:p>
      </dsp:txBody>
      <dsp:txXfrm rot="-5400000">
        <a:off x="2041231" y="2832667"/>
        <a:ext cx="3608329" cy="379429"/>
      </dsp:txXfrm>
    </dsp:sp>
    <dsp:sp modelId="{53BF7A61-98AF-4F3C-882D-A3E0C015942F}">
      <dsp:nvSpPr>
        <dsp:cNvPr id="0" name=""/>
        <dsp:cNvSpPr/>
      </dsp:nvSpPr>
      <dsp:spPr>
        <a:xfrm>
          <a:off x="0" y="2759581"/>
          <a:ext cx="2041231" cy="5256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Organization</a:t>
          </a:r>
          <a:r>
            <a:rPr lang="en-US" sz="1800" kern="1200"/>
            <a:t>:</a:t>
          </a:r>
        </a:p>
      </dsp:txBody>
      <dsp:txXfrm>
        <a:off x="25658" y="2785239"/>
        <a:ext cx="1989915" cy="474285"/>
      </dsp:txXfrm>
    </dsp:sp>
    <dsp:sp modelId="{AE0B9097-7E2C-4F03-BAD1-74F2A867A1DE}">
      <dsp:nvSpPr>
        <dsp:cNvPr id="0" name=""/>
        <dsp:cNvSpPr/>
      </dsp:nvSpPr>
      <dsp:spPr>
        <a:xfrm rot="5400000">
          <a:off x="3645418" y="1759835"/>
          <a:ext cx="420481" cy="362885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30480" bIns="1524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Election outcomes.</a:t>
          </a:r>
        </a:p>
      </dsp:txBody>
      <dsp:txXfrm rot="-5400000">
        <a:off x="2041231" y="3384548"/>
        <a:ext cx="3608329" cy="379429"/>
      </dsp:txXfrm>
    </dsp:sp>
    <dsp:sp modelId="{119AE68C-046C-4CAD-B495-2C7BAE644152}">
      <dsp:nvSpPr>
        <dsp:cNvPr id="0" name=""/>
        <dsp:cNvSpPr/>
      </dsp:nvSpPr>
      <dsp:spPr>
        <a:xfrm>
          <a:off x="0" y="3311462"/>
          <a:ext cx="2041231" cy="5256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Results</a:t>
          </a:r>
          <a:r>
            <a:rPr lang="en-US" sz="1800" kern="1200"/>
            <a:t>:</a:t>
          </a:r>
        </a:p>
      </dsp:txBody>
      <dsp:txXfrm>
        <a:off x="25658" y="3337120"/>
        <a:ext cx="1989915" cy="474285"/>
      </dsp:txXfrm>
    </dsp:sp>
    <dsp:sp modelId="{6EB40FB1-9BAA-4370-90DE-155269F816FB}">
      <dsp:nvSpPr>
        <dsp:cNvPr id="0" name=""/>
        <dsp:cNvSpPr/>
      </dsp:nvSpPr>
      <dsp:spPr>
        <a:xfrm rot="5400000">
          <a:off x="3645418" y="2311717"/>
          <a:ext cx="420481" cy="362885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30480" bIns="1524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User login credentials and process.</a:t>
          </a:r>
        </a:p>
      </dsp:txBody>
      <dsp:txXfrm rot="-5400000">
        <a:off x="2041231" y="3936430"/>
        <a:ext cx="3608329" cy="379429"/>
      </dsp:txXfrm>
    </dsp:sp>
    <dsp:sp modelId="{0F51E402-6B87-4F69-9B0E-9DEDE2DB603A}">
      <dsp:nvSpPr>
        <dsp:cNvPr id="0" name=""/>
        <dsp:cNvSpPr/>
      </dsp:nvSpPr>
      <dsp:spPr>
        <a:xfrm>
          <a:off x="0" y="3863344"/>
          <a:ext cx="2041231" cy="5256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Authentication</a:t>
          </a:r>
          <a:r>
            <a:rPr lang="en-US" sz="1800" kern="1200"/>
            <a:t>:</a:t>
          </a:r>
        </a:p>
      </dsp:txBody>
      <dsp:txXfrm>
        <a:off x="25658" y="3889002"/>
        <a:ext cx="1989915" cy="4742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6A6333-FB0F-4383-A8B5-70CEC681A65B}">
      <dsp:nvSpPr>
        <dsp:cNvPr id="0" name=""/>
        <dsp:cNvSpPr/>
      </dsp:nvSpPr>
      <dsp:spPr>
        <a:xfrm>
          <a:off x="10657" y="0"/>
          <a:ext cx="1096417" cy="10411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811640-96C9-4741-BE4F-EC8D5392A1BB}">
      <dsp:nvSpPr>
        <dsp:cNvPr id="0" name=""/>
        <dsp:cNvSpPr/>
      </dsp:nvSpPr>
      <dsp:spPr>
        <a:xfrm>
          <a:off x="10657" y="1218905"/>
          <a:ext cx="3132622" cy="446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b="1" kern="1200"/>
            <a:t>Design Strengths</a:t>
          </a:r>
          <a:r>
            <a:rPr lang="en-US" sz="2200" kern="1200"/>
            <a:t>:</a:t>
          </a:r>
        </a:p>
      </dsp:txBody>
      <dsp:txXfrm>
        <a:off x="10657" y="1218905"/>
        <a:ext cx="3132622" cy="446207"/>
      </dsp:txXfrm>
    </dsp:sp>
    <dsp:sp modelId="{98C79563-F639-49B1-91B0-797038D11A31}">
      <dsp:nvSpPr>
        <dsp:cNvPr id="0" name=""/>
        <dsp:cNvSpPr/>
      </dsp:nvSpPr>
      <dsp:spPr>
        <a:xfrm>
          <a:off x="10657" y="1747789"/>
          <a:ext cx="3132622" cy="2609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schemeClr val="tx1"/>
              </a:solidFill>
              <a:latin typeface="Calibri"/>
              <a:cs typeface="Calibri"/>
            </a:rPr>
            <a:t>Comprehensive coverage of the online voting system for non-official polls.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schemeClr val="tx1"/>
              </a:solidFill>
              <a:latin typeface="Calibri"/>
              <a:cs typeface="Calibri"/>
            </a:rPr>
            <a:t>In-depth details of user roles and interactions, ensuring clarity of system operations.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schemeClr val="tx1"/>
              </a:solidFill>
              <a:latin typeface="Calibri"/>
              <a:cs typeface="Calibri"/>
            </a:rPr>
            <a:t>Enhanced security measures such as multi-factor authentication and encryption to ensure data safety.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0" kern="1200">
            <a:latin typeface="Neue Haas Grotesk Text Pro"/>
          </a:endParaRPr>
        </a:p>
      </dsp:txBody>
      <dsp:txXfrm>
        <a:off x="10657" y="1747789"/>
        <a:ext cx="3132622" cy="2609734"/>
      </dsp:txXfrm>
    </dsp:sp>
    <dsp:sp modelId="{6F8CB1F8-B917-41AF-9C07-8F03F7D23AF2}">
      <dsp:nvSpPr>
        <dsp:cNvPr id="0" name=""/>
        <dsp:cNvSpPr/>
      </dsp:nvSpPr>
      <dsp:spPr>
        <a:xfrm>
          <a:off x="3691488" y="0"/>
          <a:ext cx="1096417" cy="10411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A725B5-1D00-41C1-AD1C-371E5870A801}">
      <dsp:nvSpPr>
        <dsp:cNvPr id="0" name=""/>
        <dsp:cNvSpPr/>
      </dsp:nvSpPr>
      <dsp:spPr>
        <a:xfrm>
          <a:off x="3691488" y="1218905"/>
          <a:ext cx="3132622" cy="446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b="1" kern="1200"/>
            <a:t>Design Discrepancies</a:t>
          </a:r>
          <a:r>
            <a:rPr lang="en-US" sz="2200" kern="1200"/>
            <a:t>:</a:t>
          </a:r>
        </a:p>
      </dsp:txBody>
      <dsp:txXfrm>
        <a:off x="3691488" y="1218905"/>
        <a:ext cx="3132622" cy="446207"/>
      </dsp:txXfrm>
    </dsp:sp>
    <dsp:sp modelId="{5F997E3F-CC8F-431D-9A4C-5FE2E07499FC}">
      <dsp:nvSpPr>
        <dsp:cNvPr id="0" name=""/>
        <dsp:cNvSpPr/>
      </dsp:nvSpPr>
      <dsp:spPr>
        <a:xfrm>
          <a:off x="3691488" y="1747789"/>
          <a:ext cx="3132622" cy="2609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>
              <a:solidFill>
                <a:srgbClr val="000000"/>
              </a:solidFill>
              <a:latin typeface="Calibri"/>
              <a:cs typeface="Calibri"/>
            </a:rPr>
            <a:t>The transition from e-governance to inter-organizational voting is causing us to rework our concepts, designs, terminology, etc.</a:t>
          </a:r>
          <a:endParaRPr lang="en-US" sz="1600" b="0" kern="1200">
            <a:latin typeface="Neue Haas Grotesk Text Pro"/>
          </a:endParaRP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>
              <a:solidFill>
                <a:srgbClr val="000000"/>
              </a:solidFill>
              <a:latin typeface="Calibri"/>
              <a:cs typeface="Calibri"/>
            </a:rPr>
            <a:t> There should be a clearer distinction between 'User' and specific roles like 'Admin',  'Candidate', and 'Voter'. </a:t>
          </a:r>
          <a:endParaRPr lang="en-US" sz="1600" b="0" kern="1200">
            <a:latin typeface="Calibri"/>
            <a:cs typeface="Calibri"/>
          </a:endParaRPr>
        </a:p>
        <a:p>
          <a:pPr marL="0" lvl="0" indent="0" algn="l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0" kern="1200"/>
            <a:t>Mixed abstraction levels in design</a:t>
          </a:r>
          <a:r>
            <a:rPr lang="en-US" sz="1600" b="0" kern="1200">
              <a:latin typeface="Neue Haas Grotesk Text Pro"/>
              <a:cs typeface="Calibri"/>
            </a:rPr>
            <a:t> documentation.</a:t>
          </a:r>
          <a:endParaRPr lang="en-US" sz="1600" b="0" kern="1200">
            <a:latin typeface="Calibri"/>
            <a:cs typeface="Calibri"/>
          </a:endParaRPr>
        </a:p>
      </dsp:txBody>
      <dsp:txXfrm>
        <a:off x="3691488" y="1747789"/>
        <a:ext cx="3132622" cy="2609734"/>
      </dsp:txXfrm>
    </dsp:sp>
    <dsp:sp modelId="{8A809A10-812B-42EA-9E7B-F6662C4775CF}">
      <dsp:nvSpPr>
        <dsp:cNvPr id="0" name=""/>
        <dsp:cNvSpPr/>
      </dsp:nvSpPr>
      <dsp:spPr>
        <a:xfrm>
          <a:off x="7372320" y="0"/>
          <a:ext cx="1096417" cy="10411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A381E1-6713-4ECD-93D9-557444C7A946}">
      <dsp:nvSpPr>
        <dsp:cNvPr id="0" name=""/>
        <dsp:cNvSpPr/>
      </dsp:nvSpPr>
      <dsp:spPr>
        <a:xfrm>
          <a:off x="7372320" y="1218905"/>
          <a:ext cx="3132622" cy="446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b="1" kern="1200"/>
            <a:t>Moving Forward</a:t>
          </a:r>
          <a:r>
            <a:rPr lang="en-US" sz="2200" kern="1200"/>
            <a:t>:</a:t>
          </a:r>
        </a:p>
      </dsp:txBody>
      <dsp:txXfrm>
        <a:off x="7372320" y="1218905"/>
        <a:ext cx="3132622" cy="446207"/>
      </dsp:txXfrm>
    </dsp:sp>
    <dsp:sp modelId="{52D00AED-DC97-40E2-91B0-B0E43693E7BB}">
      <dsp:nvSpPr>
        <dsp:cNvPr id="0" name=""/>
        <dsp:cNvSpPr/>
      </dsp:nvSpPr>
      <dsp:spPr>
        <a:xfrm>
          <a:off x="7372320" y="1747789"/>
          <a:ext cx="3132622" cy="2609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Regular review and iterations to continuously refine the architecture.</a:t>
          </a:r>
        </a:p>
        <a:p>
          <a:pPr marL="0" lvl="0" indent="0" algn="l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Neue Haas Grotesk Text Pro"/>
            </a:rPr>
            <a:t>Utilize newly found resources to draw information from, such as Sweden and Estonia's online voting systems.</a:t>
          </a:r>
          <a:endParaRPr lang="en-US" sz="1600" kern="1200"/>
        </a:p>
        <a:p>
          <a:pPr marL="0" lvl="0" indent="0" algn="l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Maintain </a:t>
          </a:r>
          <a:r>
            <a:rPr lang="en-US" sz="1600" kern="1200">
              <a:latin typeface="Neue Haas Grotesk Text Pro"/>
            </a:rPr>
            <a:t>frequent communication with our teammates to coordinate better.</a:t>
          </a:r>
          <a:endParaRPr lang="en-US" sz="1600" kern="1200"/>
        </a:p>
      </dsp:txBody>
      <dsp:txXfrm>
        <a:off x="7372320" y="1747789"/>
        <a:ext cx="3132622" cy="26097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9845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07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602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98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07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886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12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276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67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85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99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39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987552"/>
            <a:ext cx="4485861" cy="10881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/>
              <a:t>Team 8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79" y="2688336"/>
            <a:ext cx="4498848" cy="358444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1700"/>
              <a:t>Group Assignment 1: Presentation</a:t>
            </a:r>
          </a:p>
          <a:p>
            <a:r>
              <a:rPr lang="en-US" sz="1700"/>
              <a:t>SWE 6653</a:t>
            </a:r>
          </a:p>
          <a:p>
            <a:r>
              <a:rPr lang="en-US" sz="1700"/>
              <a:t>Fall Semester 2023</a:t>
            </a:r>
          </a:p>
          <a:p>
            <a:endParaRPr lang="en-US" sz="1700"/>
          </a:p>
          <a:p>
            <a:r>
              <a:rPr lang="en-US" sz="1700"/>
              <a:t>Members:</a:t>
            </a:r>
          </a:p>
          <a:p>
            <a:r>
              <a:rPr lang="en-US" sz="1700"/>
              <a:t>Ryan O'Connor</a:t>
            </a:r>
          </a:p>
          <a:p>
            <a:r>
              <a:rPr lang="en-US" sz="1700"/>
              <a:t>Charles Walker</a:t>
            </a:r>
          </a:p>
          <a:p>
            <a:r>
              <a:rPr lang="en-US" sz="1700" err="1"/>
              <a:t>Gandhampodi</a:t>
            </a:r>
            <a:r>
              <a:rPr lang="en-US" sz="1700"/>
              <a:t> Saikumar </a:t>
            </a:r>
          </a:p>
          <a:p>
            <a:r>
              <a:rPr lang="en-US" sz="1700"/>
              <a:t>Krishna Boddu</a:t>
            </a:r>
          </a:p>
          <a:p>
            <a:endParaRPr lang="en-US" sz="1700"/>
          </a:p>
        </p:txBody>
      </p:sp>
      <p:pic>
        <p:nvPicPr>
          <p:cNvPr id="4" name="Picture 3" descr="Neon 3D circle art">
            <a:extLst>
              <a:ext uri="{FF2B5EF4-FFF2-40B4-BE49-F238E27FC236}">
                <a16:creationId xmlns:a16="http://schemas.microsoft.com/office/drawing/2014/main" id="{F8839308-B777-DF43-FDF9-FC170EFD52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56" r="12974"/>
          <a:stretch/>
        </p:blipFill>
        <p:spPr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4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4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4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6F48AD3-C8B3-4F74-B546-F12937F7D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9BDF49-8729-C493-7193-C094BE451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0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Data Flow Diagram 2</a:t>
            </a:r>
          </a:p>
        </p:txBody>
      </p:sp>
      <p:pic>
        <p:nvPicPr>
          <p:cNvPr id="4" name="Content Placeholder 3" descr="A diagram of a voting process&#10;&#10;Description automatically generated">
            <a:extLst>
              <a:ext uri="{FF2B5EF4-FFF2-40B4-BE49-F238E27FC236}">
                <a16:creationId xmlns:a16="http://schemas.microsoft.com/office/drawing/2014/main" id="{765BC164-9186-038E-2B26-B0C059BFC5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8206" y="625683"/>
            <a:ext cx="6111198" cy="545424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1931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3FA42-E30A-0F26-909F-7BE725B85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Voting Sequence Diagram</a:t>
            </a:r>
          </a:p>
        </p:txBody>
      </p:sp>
      <p:pic>
        <p:nvPicPr>
          <p:cNvPr id="4" name="Content Placeholder 3" descr="A screen shot of a blackboard&#10;&#10;Description automatically generated">
            <a:extLst>
              <a:ext uri="{FF2B5EF4-FFF2-40B4-BE49-F238E27FC236}">
                <a16:creationId xmlns:a16="http://schemas.microsoft.com/office/drawing/2014/main" id="{53AF77DF-FF66-F008-8423-AFB3D15586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089" y="2314374"/>
            <a:ext cx="10679607" cy="3833586"/>
          </a:xfrm>
        </p:spPr>
      </p:pic>
    </p:spTree>
    <p:extLst>
      <p:ext uri="{BB962C8B-B14F-4D97-AF65-F5344CB8AC3E}">
        <p14:creationId xmlns:p14="http://schemas.microsoft.com/office/powerpoint/2010/main" val="663991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3FA42-E30A-0F26-909F-7BE725B85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Creating Organization Diagram</a:t>
            </a:r>
          </a:p>
        </p:txBody>
      </p:sp>
      <p:pic>
        <p:nvPicPr>
          <p:cNvPr id="4" name="Content Placeholder 3" descr="A diagram of a company&#10;&#10;Description automatically generated">
            <a:extLst>
              <a:ext uri="{FF2B5EF4-FFF2-40B4-BE49-F238E27FC236}">
                <a16:creationId xmlns:a16="http://schemas.microsoft.com/office/drawing/2014/main" id="{8394F3E7-02E0-3FFC-8A7D-E273ACD874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554" y="1726463"/>
            <a:ext cx="9658210" cy="4445737"/>
          </a:xfrm>
        </p:spPr>
      </p:pic>
    </p:spTree>
    <p:extLst>
      <p:ext uri="{BB962C8B-B14F-4D97-AF65-F5344CB8AC3E}">
        <p14:creationId xmlns:p14="http://schemas.microsoft.com/office/powerpoint/2010/main" val="1697959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3FA42-E30A-0F26-909F-7BE725B85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Admin Creating Election Diagram</a:t>
            </a:r>
          </a:p>
        </p:txBody>
      </p:sp>
      <p:pic>
        <p:nvPicPr>
          <p:cNvPr id="4" name="Content Placeholder 3" descr="A black board with white text&#10;&#10;Description automatically generated">
            <a:extLst>
              <a:ext uri="{FF2B5EF4-FFF2-40B4-BE49-F238E27FC236}">
                <a16:creationId xmlns:a16="http://schemas.microsoft.com/office/drawing/2014/main" id="{5928075A-F53D-CCD3-03F9-7E4598242E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7335" y="1903915"/>
            <a:ext cx="9282429" cy="4268285"/>
          </a:xfrm>
        </p:spPr>
      </p:pic>
    </p:spTree>
    <p:extLst>
      <p:ext uri="{BB962C8B-B14F-4D97-AF65-F5344CB8AC3E}">
        <p14:creationId xmlns:p14="http://schemas.microsoft.com/office/powerpoint/2010/main" val="2417114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A3FA42-E30A-0F26-909F-7BE725B85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/>
              <a:t>Conclusion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91C61AF-BA6B-7ACF-1C43-D64A045FC0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2766646"/>
              </p:ext>
            </p:extLst>
          </p:nvPr>
        </p:nvGraphicFramePr>
        <p:xfrm>
          <a:off x="796447" y="1540047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4148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ADFA7-53C6-BBFD-4403-D935001E6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CA132-8A21-AEB6-C342-4D5C8016F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163" y="1377623"/>
            <a:ext cx="10168128" cy="369417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sz="1600"/>
          </a:p>
          <a:p>
            <a:r>
              <a:rPr lang="en-US" sz="1600" b="1">
                <a:ea typeface="+mn-lt"/>
                <a:cs typeface="+mn-lt"/>
              </a:rPr>
              <a:t>Purpose</a:t>
            </a:r>
            <a:r>
              <a:rPr lang="en-US" sz="1600">
                <a:ea typeface="+mn-lt"/>
                <a:cs typeface="+mn-lt"/>
              </a:rPr>
              <a:t>:</a:t>
            </a:r>
            <a:endParaRPr lang="en-US" sz="1600"/>
          </a:p>
          <a:p>
            <a:pPr lvl="1"/>
            <a:r>
              <a:rPr lang="en-US" sz="1600">
                <a:ea typeface="+mn-lt"/>
                <a:cs typeface="+mn-lt"/>
              </a:rPr>
              <a:t>Develop a user-friendly Online Voting System (OVS).</a:t>
            </a:r>
            <a:endParaRPr lang="en-US" sz="1600"/>
          </a:p>
          <a:p>
            <a:pPr lvl="1"/>
            <a:r>
              <a:rPr lang="en-US" sz="1600">
                <a:ea typeface="+mn-lt"/>
                <a:cs typeface="+mn-lt"/>
              </a:rPr>
              <a:t>Provide a secure and transparent platform for non-governmental polls.</a:t>
            </a:r>
            <a:endParaRPr lang="en-US" sz="1600"/>
          </a:p>
          <a:p>
            <a:pPr lvl="1"/>
            <a:r>
              <a:rPr lang="en-US" sz="1600">
                <a:ea typeface="+mn-lt"/>
                <a:cs typeface="+mn-lt"/>
              </a:rPr>
              <a:t>Simplify the process of voting in unofficial elections.</a:t>
            </a:r>
            <a:endParaRPr lang="en-US" sz="1600"/>
          </a:p>
          <a:p>
            <a:r>
              <a:rPr lang="en-US" sz="1600" b="1">
                <a:ea typeface="+mn-lt"/>
                <a:cs typeface="+mn-lt"/>
              </a:rPr>
              <a:t>Scope</a:t>
            </a:r>
            <a:r>
              <a:rPr lang="en-US" sz="1600">
                <a:ea typeface="+mn-lt"/>
                <a:cs typeface="+mn-lt"/>
              </a:rPr>
              <a:t>:</a:t>
            </a:r>
            <a:endParaRPr lang="en-US" sz="1600"/>
          </a:p>
          <a:p>
            <a:pPr lvl="1"/>
            <a:r>
              <a:rPr lang="en-US" sz="1600">
                <a:ea typeface="+mn-lt"/>
                <a:cs typeface="+mn-lt"/>
              </a:rPr>
              <a:t>Tailored for non-official, remote voting.</a:t>
            </a:r>
            <a:endParaRPr lang="en-US" sz="1600"/>
          </a:p>
          <a:p>
            <a:pPr lvl="1"/>
            <a:r>
              <a:rPr lang="en-US" sz="1600">
                <a:ea typeface="+mn-lt"/>
                <a:cs typeface="+mn-lt"/>
              </a:rPr>
              <a:t>Offers multi-factor authentication, encryption, and auditing.</a:t>
            </a:r>
            <a:endParaRPr lang="en-US" sz="1600"/>
          </a:p>
          <a:p>
            <a:pPr lvl="1"/>
            <a:r>
              <a:rPr lang="en-US" sz="1600">
                <a:ea typeface="+mn-lt"/>
                <a:cs typeface="+mn-lt"/>
              </a:rPr>
              <a:t>Users can join organizations and vote, register as candidates, register organizations, and become admins.</a:t>
            </a:r>
            <a:endParaRPr lang="en-US" sz="1600"/>
          </a:p>
          <a:p>
            <a:r>
              <a:rPr lang="en-US" sz="1600" b="1">
                <a:latin typeface="Arial"/>
                <a:cs typeface="Arial"/>
              </a:rPr>
              <a:t>Problems Solved</a:t>
            </a:r>
            <a:r>
              <a:rPr lang="en-US" sz="1600">
                <a:latin typeface="Arial"/>
                <a:cs typeface="Arial"/>
              </a:rPr>
              <a:t>:</a:t>
            </a:r>
          </a:p>
          <a:p>
            <a:pPr lvl="1"/>
            <a:r>
              <a:rPr lang="en-US" sz="1600">
                <a:latin typeface="Arial"/>
                <a:cs typeface="Arial"/>
              </a:rPr>
              <a:t>Inefficient non-official polling methods.</a:t>
            </a:r>
          </a:p>
          <a:p>
            <a:pPr lvl="1"/>
            <a:r>
              <a:rPr lang="en-US" sz="1600">
                <a:latin typeface="Arial"/>
                <a:cs typeface="Arial"/>
              </a:rPr>
              <a:t>Lack of transparency and accountability in private voting systems.</a:t>
            </a:r>
          </a:p>
          <a:p>
            <a:pPr lvl="1"/>
            <a:r>
              <a:rPr lang="en-US" sz="1600">
                <a:latin typeface="Arial"/>
                <a:cs typeface="Arial"/>
              </a:rPr>
              <a:t>Complexity in inter-organizational e-governance.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564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87711D-BE76-AC9B-C21F-A9B3B80B3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/>
              <a:t>Domain Specification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BA721-54FB-52EF-971D-FE517195E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b="1">
                <a:ea typeface="+mn-lt"/>
                <a:cs typeface="+mn-lt"/>
              </a:rPr>
              <a:t>E-Governance in Context: </a:t>
            </a:r>
            <a:r>
              <a:rPr lang="en-US" sz="2000">
                <a:ea typeface="+mn-lt"/>
                <a:cs typeface="+mn-lt"/>
              </a:rPr>
              <a:t>Previously, our system aimed at </a:t>
            </a:r>
            <a:r>
              <a:rPr lang="en-US" sz="2000" u="sng">
                <a:ea typeface="+mn-lt"/>
                <a:cs typeface="+mn-lt"/>
              </a:rPr>
              <a:t>public-sector e-governance</a:t>
            </a:r>
            <a:r>
              <a:rPr lang="en-US" sz="2000">
                <a:ea typeface="+mn-lt"/>
                <a:cs typeface="+mn-lt"/>
              </a:rPr>
              <a:t>, targeting national and local official elections. However, to navigate complex legal and logistical challenges, we've adjusted our aim to now focus on </a:t>
            </a:r>
            <a:r>
              <a:rPr lang="en-US" sz="2000" u="sng">
                <a:ea typeface="+mn-lt"/>
                <a:cs typeface="+mn-lt"/>
              </a:rPr>
              <a:t>inter-organizational e-governance</a:t>
            </a:r>
            <a:r>
              <a:rPr lang="en-US" sz="2000">
                <a:ea typeface="+mn-lt"/>
                <a:cs typeface="+mn-lt"/>
              </a:rPr>
              <a:t>. </a:t>
            </a:r>
          </a:p>
          <a:p>
            <a:r>
              <a:rPr lang="en-US" sz="2000">
                <a:ea typeface="+mn-lt"/>
                <a:cs typeface="+mn-lt"/>
              </a:rPr>
              <a:t>Our system now focuses on unofficial voting processes like, internal organizational polls, surveys, and other non-governmental elections.</a:t>
            </a:r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086332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ADFA7-53C6-BBFD-4403-D935001E6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50" y="736530"/>
            <a:ext cx="2798649" cy="803796"/>
          </a:xfrm>
        </p:spPr>
        <p:txBody>
          <a:bodyPr>
            <a:normAutofit/>
          </a:bodyPr>
          <a:lstStyle/>
          <a:p>
            <a:r>
              <a:rPr lang="en-US" sz="2400"/>
              <a:t>Context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CA132-8A21-AEB6-C342-4D5C8016F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endParaRPr lang="en-US"/>
          </a:p>
        </p:txBody>
      </p:sp>
      <p:pic>
        <p:nvPicPr>
          <p:cNvPr id="4" name="Picture 3" descr="A diagram of a system&#10;&#10;Description automatically generated">
            <a:extLst>
              <a:ext uri="{FF2B5EF4-FFF2-40B4-BE49-F238E27FC236}">
                <a16:creationId xmlns:a16="http://schemas.microsoft.com/office/drawing/2014/main" id="{83045005-CB98-EE33-55BD-E1990FD51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348" y="72496"/>
            <a:ext cx="9110595" cy="653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787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CCEB6E-97CD-5C0F-6FDC-547A95EC6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anchor="b">
            <a:normAutofit/>
          </a:bodyPr>
          <a:lstStyle/>
          <a:p>
            <a:r>
              <a:rPr lang="en-US" sz="3400">
                <a:ea typeface="+mj-lt"/>
                <a:cs typeface="+mj-lt"/>
              </a:rPr>
              <a:t>Users and Actors </a:t>
            </a:r>
            <a:endParaRPr lang="en-US" sz="3400"/>
          </a:p>
          <a:p>
            <a:endParaRPr lang="en-US" sz="3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7FB17-B0DB-2C79-1BA3-00BD457D5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364747"/>
            <a:ext cx="4498848" cy="358444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1">
                <a:ea typeface="+mn-lt"/>
                <a:cs typeface="+mn-lt"/>
              </a:rPr>
              <a:t>User</a:t>
            </a:r>
            <a:r>
              <a:rPr lang="en-US" sz="1100">
                <a:ea typeface="+mn-lt"/>
                <a:cs typeface="+mn-lt"/>
              </a:rPr>
              <a:t>:</a:t>
            </a:r>
            <a:endParaRPr lang="en-US" sz="1100"/>
          </a:p>
          <a:p>
            <a:pPr lvl="1">
              <a:lnSpc>
                <a:spcPct val="100000"/>
              </a:lnSpc>
            </a:pPr>
            <a:r>
              <a:rPr lang="en-US" sz="1100">
                <a:ea typeface="+mn-lt"/>
                <a:cs typeface="+mn-lt"/>
              </a:rPr>
              <a:t>Generic registered individual.</a:t>
            </a:r>
            <a:endParaRPr lang="en-US" sz="1100"/>
          </a:p>
          <a:p>
            <a:pPr lvl="1">
              <a:lnSpc>
                <a:spcPct val="100000"/>
              </a:lnSpc>
            </a:pPr>
            <a:r>
              <a:rPr lang="en-US" sz="1100">
                <a:ea typeface="+mn-lt"/>
                <a:cs typeface="+mn-lt"/>
              </a:rPr>
              <a:t>Can register/edit profiles.</a:t>
            </a:r>
            <a:endParaRPr lang="en-US" sz="1100"/>
          </a:p>
          <a:p>
            <a:pPr lvl="1">
              <a:lnSpc>
                <a:spcPct val="100000"/>
              </a:lnSpc>
            </a:pPr>
            <a:r>
              <a:rPr lang="en-US" sz="1100">
                <a:ea typeface="+mn-lt"/>
                <a:cs typeface="+mn-lt"/>
              </a:rPr>
              <a:t>Can verify identity.</a:t>
            </a:r>
            <a:endParaRPr lang="en-US" sz="1100"/>
          </a:p>
          <a:p>
            <a:pPr lvl="1">
              <a:lnSpc>
                <a:spcPct val="100000"/>
              </a:lnSpc>
            </a:pPr>
            <a:r>
              <a:rPr lang="en-US" sz="1100">
                <a:ea typeface="+mn-lt"/>
                <a:cs typeface="+mn-lt"/>
              </a:rPr>
              <a:t>Can register/join organizations.</a:t>
            </a:r>
            <a:endParaRPr lang="en-US" sz="1100"/>
          </a:p>
          <a:p>
            <a:pPr lvl="1">
              <a:lnSpc>
                <a:spcPct val="100000"/>
              </a:lnSpc>
            </a:pPr>
            <a:r>
              <a:rPr lang="en-US" sz="1100">
                <a:ea typeface="+mn-lt"/>
                <a:cs typeface="+mn-lt"/>
              </a:rPr>
              <a:t>Can vote and receive results.</a:t>
            </a:r>
            <a:endParaRPr lang="en-US" sz="1100"/>
          </a:p>
          <a:p>
            <a:pPr>
              <a:lnSpc>
                <a:spcPct val="100000"/>
              </a:lnSpc>
            </a:pPr>
            <a:r>
              <a:rPr lang="en-US" sz="1100" b="1">
                <a:ea typeface="+mn-lt"/>
                <a:cs typeface="+mn-lt"/>
              </a:rPr>
              <a:t>Admin</a:t>
            </a:r>
            <a:r>
              <a:rPr lang="en-US" sz="1100">
                <a:ea typeface="+mn-lt"/>
                <a:cs typeface="+mn-lt"/>
              </a:rPr>
              <a:t>:</a:t>
            </a:r>
            <a:endParaRPr lang="en-US" sz="1100"/>
          </a:p>
          <a:p>
            <a:pPr lvl="1">
              <a:lnSpc>
                <a:spcPct val="100000"/>
              </a:lnSpc>
            </a:pPr>
            <a:r>
              <a:rPr lang="en-US" sz="1100">
                <a:ea typeface="+mn-lt"/>
                <a:cs typeface="+mn-lt"/>
              </a:rPr>
              <a:t>Elevated privileges within the system.</a:t>
            </a:r>
            <a:endParaRPr lang="en-US" sz="1100"/>
          </a:p>
          <a:p>
            <a:pPr lvl="1">
              <a:lnSpc>
                <a:spcPct val="100000"/>
              </a:lnSpc>
            </a:pPr>
            <a:r>
              <a:rPr lang="en-US" sz="1100">
                <a:ea typeface="+mn-lt"/>
                <a:cs typeface="+mn-lt"/>
              </a:rPr>
              <a:t>Manages users in an organization.</a:t>
            </a:r>
            <a:endParaRPr lang="en-US" sz="1100"/>
          </a:p>
          <a:p>
            <a:pPr lvl="1">
              <a:lnSpc>
                <a:spcPct val="100000"/>
              </a:lnSpc>
            </a:pPr>
            <a:r>
              <a:rPr lang="en-US" sz="1100">
                <a:ea typeface="+mn-lt"/>
                <a:cs typeface="+mn-lt"/>
              </a:rPr>
              <a:t>Controls election processes within their organization.</a:t>
            </a:r>
            <a:endParaRPr lang="en-US" sz="1100"/>
          </a:p>
          <a:p>
            <a:pPr lvl="1">
              <a:lnSpc>
                <a:spcPct val="100000"/>
              </a:lnSpc>
            </a:pPr>
            <a:r>
              <a:rPr lang="en-US" sz="1100">
                <a:ea typeface="+mn-lt"/>
                <a:cs typeface="+mn-lt"/>
              </a:rPr>
              <a:t>Elevates users to admin roles.</a:t>
            </a:r>
            <a:endParaRPr lang="en-US" sz="1100"/>
          </a:p>
          <a:p>
            <a:pPr lvl="1">
              <a:lnSpc>
                <a:spcPct val="100000"/>
              </a:lnSpc>
            </a:pPr>
            <a:r>
              <a:rPr lang="en-US" sz="1100">
                <a:ea typeface="+mn-lt"/>
                <a:cs typeface="+mn-lt"/>
              </a:rPr>
              <a:t>Handles candidate selection.</a:t>
            </a:r>
            <a:endParaRPr lang="en-US" sz="1100"/>
          </a:p>
          <a:p>
            <a:pPr>
              <a:lnSpc>
                <a:spcPct val="100000"/>
              </a:lnSpc>
            </a:pPr>
            <a:r>
              <a:rPr lang="en-US" sz="1100" b="1">
                <a:ea typeface="+mn-lt"/>
                <a:cs typeface="+mn-lt"/>
              </a:rPr>
              <a:t>Candidate</a:t>
            </a:r>
            <a:r>
              <a:rPr lang="en-US" sz="1100">
                <a:ea typeface="+mn-lt"/>
                <a:cs typeface="+mn-lt"/>
              </a:rPr>
              <a:t>:</a:t>
            </a:r>
            <a:endParaRPr lang="en-US" sz="1100"/>
          </a:p>
          <a:p>
            <a:pPr lvl="1">
              <a:lnSpc>
                <a:spcPct val="100000"/>
              </a:lnSpc>
            </a:pPr>
            <a:r>
              <a:rPr lang="en-US" sz="1100">
                <a:ea typeface="+mn-lt"/>
                <a:cs typeface="+mn-lt"/>
              </a:rPr>
              <a:t>Runs for positions in elections.</a:t>
            </a:r>
            <a:endParaRPr lang="en-US" sz="1100"/>
          </a:p>
          <a:p>
            <a:pPr lvl="1">
              <a:lnSpc>
                <a:spcPct val="100000"/>
              </a:lnSpc>
            </a:pPr>
            <a:r>
              <a:rPr lang="en-US" sz="1100">
                <a:ea typeface="+mn-lt"/>
                <a:cs typeface="+mn-lt"/>
              </a:rPr>
              <a:t>Registers their candidacy.</a:t>
            </a:r>
            <a:endParaRPr lang="en-US" sz="1100"/>
          </a:p>
          <a:p>
            <a:pPr lvl="1">
              <a:lnSpc>
                <a:spcPct val="100000"/>
              </a:lnSpc>
            </a:pPr>
            <a:r>
              <a:rPr lang="en-US" sz="1100">
                <a:ea typeface="+mn-lt"/>
                <a:cs typeface="+mn-lt"/>
              </a:rPr>
              <a:t>Monitors election progress.</a:t>
            </a:r>
            <a:endParaRPr lang="en-US" sz="1000"/>
          </a:p>
          <a:p>
            <a:pPr>
              <a:lnSpc>
                <a:spcPct val="100000"/>
              </a:lnSpc>
            </a:pPr>
            <a:endParaRPr lang="en-US" sz="900"/>
          </a:p>
        </p:txBody>
      </p:sp>
      <p:pic>
        <p:nvPicPr>
          <p:cNvPr id="5" name="Picture 4" descr="A group of multi coloured wooden stick figures">
            <a:extLst>
              <a:ext uri="{FF2B5EF4-FFF2-40B4-BE49-F238E27FC236}">
                <a16:creationId xmlns:a16="http://schemas.microsoft.com/office/drawing/2014/main" id="{83647E19-34F6-0A63-5B59-5B1FD7373C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08" r="17999" b="9"/>
          <a:stretch/>
        </p:blipFill>
        <p:spPr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4280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CCEB6E-97CD-5C0F-6FDC-547A95EC6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 Use-Case Diagram</a:t>
            </a:r>
          </a:p>
          <a:p>
            <a:endParaRPr lang="en-US" sz="48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 descr="A diagram of voting system&#10;&#10;Description automatically generated">
            <a:extLst>
              <a:ext uri="{FF2B5EF4-FFF2-40B4-BE49-F238E27FC236}">
                <a16:creationId xmlns:a16="http://schemas.microsoft.com/office/drawing/2014/main" id="{36C30758-87A8-7C61-BB41-88B529DF6A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2196" y="30698"/>
            <a:ext cx="7956750" cy="680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744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52B99F1-B2DC-437E-A8A1-A57F2F29F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684398"/>
            <a:ext cx="11167447" cy="520604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33C612-C752-3E40-9C71-E592C1ADB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9" y="1092857"/>
            <a:ext cx="3669704" cy="43891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Entities and Relationships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2935374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3" name="Content Placeholder 6">
            <a:extLst>
              <a:ext uri="{FF2B5EF4-FFF2-40B4-BE49-F238E27FC236}">
                <a16:creationId xmlns:a16="http://schemas.microsoft.com/office/drawing/2014/main" id="{02E647E2-33C8-7A2D-9710-9AD1C613E6D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228213" y="1385131"/>
          <a:ext cx="5670087" cy="4389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6945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C45A1-6358-EB0B-68D8-9080EB611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/>
              <a:t>ER Diagram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 descr="A diagram of a computer&#10;&#10;Description automatically generated">
            <a:extLst>
              <a:ext uri="{FF2B5EF4-FFF2-40B4-BE49-F238E27FC236}">
                <a16:creationId xmlns:a16="http://schemas.microsoft.com/office/drawing/2014/main" id="{62A7C727-D042-FED3-C769-C3E7DC17C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147" y="279089"/>
            <a:ext cx="8107763" cy="61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49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6F48AD3-C8B3-4F74-B546-F12937F7D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9BDF49-8729-C493-7193-C094BE451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0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Data Flow Diagram 1</a:t>
            </a:r>
          </a:p>
        </p:txBody>
      </p:sp>
      <p:pic>
        <p:nvPicPr>
          <p:cNvPr id="4" name="Content Placeholder 3" descr="A diagram of a voting process&#10;&#10;Description automatically generated">
            <a:extLst>
              <a:ext uri="{FF2B5EF4-FFF2-40B4-BE49-F238E27FC236}">
                <a16:creationId xmlns:a16="http://schemas.microsoft.com/office/drawing/2014/main" id="{FE399AD8-B73F-D5BC-D541-51D9E5B1EA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711" y="625683"/>
            <a:ext cx="6010187" cy="545424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848515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181734"/>
      </a:dk2>
      <a:lt2>
        <a:srgbClr val="F0F3F2"/>
      </a:lt2>
      <a:accent1>
        <a:srgbClr val="E72971"/>
      </a:accent1>
      <a:accent2>
        <a:srgbClr val="D517AE"/>
      </a:accent2>
      <a:accent3>
        <a:srgbClr val="BF29E7"/>
      </a:accent3>
      <a:accent4>
        <a:srgbClr val="5E17D5"/>
      </a:accent4>
      <a:accent5>
        <a:srgbClr val="2932E7"/>
      </a:accent5>
      <a:accent6>
        <a:srgbClr val="176FD5"/>
      </a:accent6>
      <a:hlink>
        <a:srgbClr val="6355C6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d46a978-0dca-4059-a247-6cde706369f9">
      <Terms xmlns="http://schemas.microsoft.com/office/infopath/2007/PartnerControls"/>
    </lcf76f155ced4ddcb4097134ff3c332f>
    <TaxCatchAll xmlns="7d0ebd90-45b9-4ffd-b7e9-f6d935893118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5E7B0899384E4587C9CFE58F368384" ma:contentTypeVersion="13" ma:contentTypeDescription="Create a new document." ma:contentTypeScope="" ma:versionID="d2bbe1978b1d4d041510a46552938a07">
  <xsd:schema xmlns:xsd="http://www.w3.org/2001/XMLSchema" xmlns:xs="http://www.w3.org/2001/XMLSchema" xmlns:p="http://schemas.microsoft.com/office/2006/metadata/properties" xmlns:ns2="9d46a978-0dca-4059-a247-6cde706369f9" xmlns:ns3="7d0ebd90-45b9-4ffd-b7e9-f6d935893118" targetNamespace="http://schemas.microsoft.com/office/2006/metadata/properties" ma:root="true" ma:fieldsID="617c933b7c0bdbfd0b1c81e5794c5c1a" ns2:_="" ns3:_="">
    <xsd:import namespace="9d46a978-0dca-4059-a247-6cde706369f9"/>
    <xsd:import namespace="7d0ebd90-45b9-4ffd-b7e9-f6d935893118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46a978-0dca-4059-a247-6cde706369f9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516867a8-d3dd-450c-8722-94d742a2adf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0ebd90-45b9-4ffd-b7e9-f6d935893118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4a0cb675-ceb0-4776-8f7e-f4ebfd96a74d}" ma:internalName="TaxCatchAll" ma:showField="CatchAllData" ma:web="7d0ebd90-45b9-4ffd-b7e9-f6d93589311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1D2D0B-F1B3-4B38-B3DF-0967C98187B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C7FFE33-DDE3-4F1D-9175-B48ACF812087}">
  <ds:schemaRefs>
    <ds:schemaRef ds:uri="7d0ebd90-45b9-4ffd-b7e9-f6d935893118"/>
    <ds:schemaRef ds:uri="9d46a978-0dca-4059-a247-6cde706369f9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7660A27-3665-4D2E-969D-7A058862A565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AccentBoxVTI</vt:lpstr>
      <vt:lpstr>Team 8</vt:lpstr>
      <vt:lpstr>Introduction</vt:lpstr>
      <vt:lpstr>Domain Specification</vt:lpstr>
      <vt:lpstr>Context Diagram</vt:lpstr>
      <vt:lpstr>Users and Actors  </vt:lpstr>
      <vt:lpstr> Use-Case Diagram </vt:lpstr>
      <vt:lpstr>Entities and Relationships</vt:lpstr>
      <vt:lpstr>ER Diagram</vt:lpstr>
      <vt:lpstr>Data Flow Diagram 1</vt:lpstr>
      <vt:lpstr>Data Flow Diagram 2</vt:lpstr>
      <vt:lpstr>Voting Sequence Diagram</vt:lpstr>
      <vt:lpstr>User Creating Organization Diagram</vt:lpstr>
      <vt:lpstr>Admin Creating Election Diagram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2023-09-13T17:01:36Z</dcterms:created>
  <dcterms:modified xsi:type="dcterms:W3CDTF">2023-09-17T03:07:10Z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0x010100D55E7B0899384E4587C9CFE58F368384</vt:lpwstr>
  </property>
  <property fmtid="{D5CDD505-2E9C-101B-9397-08002B2CF9AE}" pid="3" name="MediaServiceImageTags">
    <vt:lpwstr/>
  </property>
</Properties>
</file>