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Oswald"/>
      <p:bold r:id="rId16"/>
    </p:embeddedFont>
    <p:embeddedFont>
      <p:font typeface="DM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MSans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DMSans-regular.fntdata"/><Relationship Id="rId16" Type="http://schemas.openxmlformats.org/officeDocument/2006/relationships/font" Target="fonts/Oswald-bold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DMSans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DMSans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b88b4173d7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b88b4173d7_1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b88b4173d7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2b88b4173d7_1_8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b88b4173d7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2b88b4173d7_1_10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bd005c2e2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2bd005c2e26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b88b4173d7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2b88b4173d7_1_1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b88b4173d7_1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2b88b4173d7_1_1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b8e79b028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2b8e79b028f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b88b4173d7_1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2b88b4173d7_1_16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bd81930a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bd81930a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5" Type="http://schemas.openxmlformats.org/officeDocument/2006/relationships/image" Target="../media/image10.png"/><Relationship Id="rId6" Type="http://schemas.openxmlformats.org/officeDocument/2006/relationships/image" Target="../media/image13.png"/><Relationship Id="rId7" Type="http://schemas.openxmlformats.org/officeDocument/2006/relationships/image" Target="../media/image9.jpg"/><Relationship Id="rId8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 rot="10800000">
            <a:off x="-525795" y="-53585"/>
            <a:ext cx="10332720" cy="545211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83" l="0" r="0" t="-38885"/>
            </a:stretch>
          </a:blipFill>
          <a:ln>
            <a:noFill/>
          </a:ln>
        </p:spPr>
      </p:sp>
      <p:sp>
        <p:nvSpPr>
          <p:cNvPr id="130" name="Google Shape;130;p25"/>
          <p:cNvSpPr/>
          <p:nvPr/>
        </p:nvSpPr>
        <p:spPr>
          <a:xfrm rot="7659121">
            <a:off x="7545516" y="2792857"/>
            <a:ext cx="3814647" cy="3914283"/>
          </a:xfrm>
          <a:custGeom>
            <a:rect b="b" l="l" r="r" t="t"/>
            <a:pathLst>
              <a:path extrusionOk="0"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1" name="Google Shape;131;p25"/>
          <p:cNvSpPr/>
          <p:nvPr/>
        </p:nvSpPr>
        <p:spPr>
          <a:xfrm>
            <a:off x="-1629035" y="-2314575"/>
            <a:ext cx="4511317" cy="4629150"/>
          </a:xfrm>
          <a:custGeom>
            <a:rect b="b" l="l" r="r" t="t"/>
            <a:pathLst>
              <a:path extrusionOk="0"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32" name="Google Shape;132;p25"/>
          <p:cNvGrpSpPr/>
          <p:nvPr/>
        </p:nvGrpSpPr>
        <p:grpSpPr>
          <a:xfrm>
            <a:off x="2118174" y="1551803"/>
            <a:ext cx="4907654" cy="2153755"/>
            <a:chOff x="0" y="-19050"/>
            <a:chExt cx="1895495" cy="831850"/>
          </a:xfrm>
        </p:grpSpPr>
        <p:sp>
          <p:nvSpPr>
            <p:cNvPr id="133" name="Google Shape;133;p25"/>
            <p:cNvSpPr/>
            <p:nvPr/>
          </p:nvSpPr>
          <p:spPr>
            <a:xfrm>
              <a:off x="0" y="0"/>
              <a:ext cx="1895495" cy="812800"/>
            </a:xfrm>
            <a:custGeom>
              <a:rect b="b" l="l" r="r" t="t"/>
              <a:pathLst>
                <a:path extrusionOk="0" h="812800" w="1895495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381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134" name="Google Shape;134;p25"/>
            <p:cNvSpPr txBox="1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5" name="Google Shape;135;p25"/>
          <p:cNvSpPr txBox="1"/>
          <p:nvPr/>
        </p:nvSpPr>
        <p:spPr>
          <a:xfrm>
            <a:off x="2215429" y="1741322"/>
            <a:ext cx="4713000" cy="12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400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BORING CLUB 2/</a:t>
            </a:r>
            <a:r>
              <a:rPr b="1" lang="en" sz="3400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27</a:t>
            </a:r>
            <a:r>
              <a:rPr b="1" i="0" lang="en" sz="3400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/2024</a:t>
            </a:r>
            <a:endParaRPr sz="700"/>
          </a:p>
          <a:p>
            <a:pPr indent="0" lvl="0" marL="0" marR="0" rtl="0" algn="ctr">
              <a:lnSpc>
                <a:spcPct val="138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400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GENERAL MEETING</a:t>
            </a:r>
            <a:endParaRPr sz="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/>
          <p:nvPr/>
        </p:nvSpPr>
        <p:spPr>
          <a:xfrm rot="7659121">
            <a:off x="-2006301" y="2792857"/>
            <a:ext cx="3814647" cy="3914283"/>
          </a:xfrm>
          <a:custGeom>
            <a:rect b="b" l="l" r="r" t="t"/>
            <a:pathLst>
              <a:path extrusionOk="0"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41" name="Google Shape;141;p26"/>
          <p:cNvGrpSpPr/>
          <p:nvPr/>
        </p:nvGrpSpPr>
        <p:grpSpPr>
          <a:xfrm>
            <a:off x="2499860" y="1052265"/>
            <a:ext cx="700242" cy="3882693"/>
            <a:chOff x="0" y="-19050"/>
            <a:chExt cx="368852" cy="2045205"/>
          </a:xfrm>
        </p:grpSpPr>
        <p:sp>
          <p:nvSpPr>
            <p:cNvPr id="142" name="Google Shape;142;p26"/>
            <p:cNvSpPr/>
            <p:nvPr/>
          </p:nvSpPr>
          <p:spPr>
            <a:xfrm>
              <a:off x="0" y="0"/>
              <a:ext cx="368852" cy="2026155"/>
            </a:xfrm>
            <a:custGeom>
              <a:rect b="b" l="l" r="r" t="t"/>
              <a:pathLst>
                <a:path extrusionOk="0" h="2026155" w="368852">
                  <a:moveTo>
                    <a:pt x="0" y="0"/>
                  </a:moveTo>
                  <a:lnTo>
                    <a:pt x="368852" y="0"/>
                  </a:lnTo>
                  <a:lnTo>
                    <a:pt x="368852" y="2026155"/>
                  </a:lnTo>
                  <a:lnTo>
                    <a:pt x="0" y="2026155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</p:sp>
        <p:sp>
          <p:nvSpPr>
            <p:cNvPr id="143" name="Google Shape;143;p26"/>
            <p:cNvSpPr txBox="1"/>
            <p:nvPr/>
          </p:nvSpPr>
          <p:spPr>
            <a:xfrm>
              <a:off x="0" y="-19050"/>
              <a:ext cx="368852" cy="20452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4" name="Google Shape;144;p26"/>
          <p:cNvSpPr/>
          <p:nvPr/>
        </p:nvSpPr>
        <p:spPr>
          <a:xfrm rot="2016048">
            <a:off x="6121744" y="-502652"/>
            <a:ext cx="5374732" cy="1343683"/>
          </a:xfrm>
          <a:custGeom>
            <a:rect b="b" l="l" r="r" t="t"/>
            <a:pathLst>
              <a:path extrusionOk="0"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5" name="Google Shape;145;p26"/>
          <p:cNvSpPr txBox="1"/>
          <p:nvPr/>
        </p:nvSpPr>
        <p:spPr>
          <a:xfrm>
            <a:off x="0" y="54889"/>
            <a:ext cx="9144000" cy="8418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5000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PREVIOUS MEETING RECAP</a:t>
            </a:r>
            <a:endParaRPr sz="700"/>
          </a:p>
        </p:txBody>
      </p:sp>
      <p:sp>
        <p:nvSpPr>
          <p:cNvPr id="146" name="Google Shape;146;p26"/>
          <p:cNvSpPr txBox="1"/>
          <p:nvPr/>
        </p:nvSpPr>
        <p:spPr>
          <a:xfrm>
            <a:off x="2615677" y="1322170"/>
            <a:ext cx="468610" cy="3286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100" u="none" cap="none" strike="noStrike">
                <a:solidFill>
                  <a:srgbClr val="363636"/>
                </a:solidFill>
                <a:latin typeface="Oswald"/>
                <a:ea typeface="Oswald"/>
                <a:cs typeface="Oswald"/>
                <a:sym typeface="Oswald"/>
              </a:rPr>
              <a:t>01</a:t>
            </a:r>
            <a:endParaRPr sz="700"/>
          </a:p>
        </p:txBody>
      </p:sp>
      <p:sp>
        <p:nvSpPr>
          <p:cNvPr id="147" name="Google Shape;147;p26"/>
          <p:cNvSpPr txBox="1"/>
          <p:nvPr/>
        </p:nvSpPr>
        <p:spPr>
          <a:xfrm>
            <a:off x="2615674" y="2978700"/>
            <a:ext cx="468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100" u="none" cap="none" strike="noStrike">
                <a:solidFill>
                  <a:srgbClr val="363636"/>
                </a:solidFill>
                <a:latin typeface="Oswald"/>
                <a:ea typeface="Oswald"/>
                <a:cs typeface="Oswald"/>
                <a:sym typeface="Oswald"/>
              </a:rPr>
              <a:t>02</a:t>
            </a:r>
            <a:endParaRPr sz="700"/>
          </a:p>
        </p:txBody>
      </p:sp>
      <p:sp>
        <p:nvSpPr>
          <p:cNvPr id="148" name="Google Shape;148;p26"/>
          <p:cNvSpPr txBox="1"/>
          <p:nvPr/>
        </p:nvSpPr>
        <p:spPr>
          <a:xfrm>
            <a:off x="3303715" y="1196149"/>
            <a:ext cx="2895300" cy="13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WIRELESS COMMUNICATION, EasyEDA</a:t>
            </a:r>
            <a:endParaRPr sz="700"/>
          </a:p>
        </p:txBody>
      </p:sp>
      <p:sp>
        <p:nvSpPr>
          <p:cNvPr id="149" name="Google Shape;149;p26"/>
          <p:cNvSpPr txBox="1"/>
          <p:nvPr/>
        </p:nvSpPr>
        <p:spPr>
          <a:xfrm>
            <a:off x="130222" y="4629737"/>
            <a:ext cx="2895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300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2/</a:t>
            </a:r>
            <a:r>
              <a:rPr lang="en" sz="230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27</a:t>
            </a:r>
            <a:r>
              <a:rPr b="0" i="0" lang="en" sz="2300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/2024</a:t>
            </a:r>
            <a:endParaRPr sz="700"/>
          </a:p>
        </p:txBody>
      </p:sp>
      <p:sp>
        <p:nvSpPr>
          <p:cNvPr id="150" name="Google Shape;150;p26"/>
          <p:cNvSpPr txBox="1"/>
          <p:nvPr/>
        </p:nvSpPr>
        <p:spPr>
          <a:xfrm>
            <a:off x="3303715" y="2963245"/>
            <a:ext cx="2895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CHASSIS CAD</a:t>
            </a:r>
            <a:endParaRPr sz="700"/>
          </a:p>
        </p:txBody>
      </p:sp>
      <p:sp>
        <p:nvSpPr>
          <p:cNvPr id="151" name="Google Shape;151;p26"/>
          <p:cNvSpPr txBox="1"/>
          <p:nvPr/>
        </p:nvSpPr>
        <p:spPr>
          <a:xfrm>
            <a:off x="2615674" y="4306625"/>
            <a:ext cx="468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100" u="none" cap="none" strike="noStrike">
                <a:solidFill>
                  <a:srgbClr val="363636"/>
                </a:solidFill>
                <a:latin typeface="Oswald"/>
                <a:ea typeface="Oswald"/>
                <a:cs typeface="Oswald"/>
                <a:sym typeface="Oswald"/>
              </a:rPr>
              <a:t>0</a:t>
            </a:r>
            <a:r>
              <a:rPr b="1" lang="en" sz="2100">
                <a:solidFill>
                  <a:srgbClr val="363636"/>
                </a:solidFill>
                <a:latin typeface="Oswald"/>
                <a:ea typeface="Oswald"/>
                <a:cs typeface="Oswald"/>
                <a:sym typeface="Oswald"/>
              </a:rPr>
              <a:t>3</a:t>
            </a:r>
            <a:endParaRPr sz="700"/>
          </a:p>
        </p:txBody>
      </p:sp>
      <p:sp>
        <p:nvSpPr>
          <p:cNvPr id="152" name="Google Shape;152;p26"/>
          <p:cNvSpPr txBox="1"/>
          <p:nvPr/>
        </p:nvSpPr>
        <p:spPr>
          <a:xfrm>
            <a:off x="3303715" y="4241645"/>
            <a:ext cx="2895300" cy="8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ROADMAP TO COMPLETION</a:t>
            </a:r>
            <a:endParaRPr sz="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/>
          <p:nvPr/>
        </p:nvSpPr>
        <p:spPr>
          <a:xfrm rot="7659121">
            <a:off x="-2006301" y="2792857"/>
            <a:ext cx="3814647" cy="3914283"/>
          </a:xfrm>
          <a:custGeom>
            <a:rect b="b" l="l" r="r" t="t"/>
            <a:pathLst>
              <a:path extrusionOk="0"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58" name="Google Shape;158;p27"/>
          <p:cNvGrpSpPr/>
          <p:nvPr/>
        </p:nvGrpSpPr>
        <p:grpSpPr>
          <a:xfrm>
            <a:off x="2499860" y="1052265"/>
            <a:ext cx="700229" cy="3282690"/>
            <a:chOff x="0" y="-19050"/>
            <a:chExt cx="368852" cy="1729188"/>
          </a:xfrm>
        </p:grpSpPr>
        <p:sp>
          <p:nvSpPr>
            <p:cNvPr id="159" name="Google Shape;159;p27"/>
            <p:cNvSpPr/>
            <p:nvPr/>
          </p:nvSpPr>
          <p:spPr>
            <a:xfrm>
              <a:off x="0" y="0"/>
              <a:ext cx="368852" cy="1710137"/>
            </a:xfrm>
            <a:custGeom>
              <a:rect b="b" l="l" r="r" t="t"/>
              <a:pathLst>
                <a:path extrusionOk="0" h="1710137" w="368852">
                  <a:moveTo>
                    <a:pt x="0" y="0"/>
                  </a:moveTo>
                  <a:lnTo>
                    <a:pt x="368852" y="0"/>
                  </a:lnTo>
                  <a:lnTo>
                    <a:pt x="368852" y="1710137"/>
                  </a:lnTo>
                  <a:lnTo>
                    <a:pt x="0" y="171013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</p:sp>
        <p:sp>
          <p:nvSpPr>
            <p:cNvPr id="160" name="Google Shape;160;p27"/>
            <p:cNvSpPr txBox="1"/>
            <p:nvPr/>
          </p:nvSpPr>
          <p:spPr>
            <a:xfrm>
              <a:off x="0" y="-19050"/>
              <a:ext cx="368852" cy="17291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1" name="Google Shape;161;p27"/>
          <p:cNvSpPr/>
          <p:nvPr/>
        </p:nvSpPr>
        <p:spPr>
          <a:xfrm rot="2016048">
            <a:off x="6121744" y="-502652"/>
            <a:ext cx="5374732" cy="1343683"/>
          </a:xfrm>
          <a:custGeom>
            <a:rect b="b" l="l" r="r" t="t"/>
            <a:pathLst>
              <a:path extrusionOk="0"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2" name="Google Shape;162;p27"/>
          <p:cNvSpPr txBox="1"/>
          <p:nvPr/>
        </p:nvSpPr>
        <p:spPr>
          <a:xfrm>
            <a:off x="2717764" y="179892"/>
            <a:ext cx="3708471" cy="8418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5000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AGENDA</a:t>
            </a:r>
            <a:endParaRPr sz="700"/>
          </a:p>
        </p:txBody>
      </p:sp>
      <p:sp>
        <p:nvSpPr>
          <p:cNvPr id="163" name="Google Shape;163;p27"/>
          <p:cNvSpPr txBox="1"/>
          <p:nvPr/>
        </p:nvSpPr>
        <p:spPr>
          <a:xfrm>
            <a:off x="2615677" y="1322170"/>
            <a:ext cx="468610" cy="3286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100" u="none" cap="none" strike="noStrike">
                <a:solidFill>
                  <a:srgbClr val="363636"/>
                </a:solidFill>
                <a:latin typeface="Oswald"/>
                <a:ea typeface="Oswald"/>
                <a:cs typeface="Oswald"/>
                <a:sym typeface="Oswald"/>
              </a:rPr>
              <a:t>01</a:t>
            </a:r>
            <a:endParaRPr sz="700"/>
          </a:p>
        </p:txBody>
      </p:sp>
      <p:sp>
        <p:nvSpPr>
          <p:cNvPr id="164" name="Google Shape;164;p27"/>
          <p:cNvSpPr txBox="1"/>
          <p:nvPr/>
        </p:nvSpPr>
        <p:spPr>
          <a:xfrm>
            <a:off x="2615677" y="2529312"/>
            <a:ext cx="468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100" u="none" cap="none" strike="noStrike">
                <a:solidFill>
                  <a:srgbClr val="363636"/>
                </a:solidFill>
                <a:latin typeface="Oswald"/>
                <a:ea typeface="Oswald"/>
                <a:cs typeface="Oswald"/>
                <a:sym typeface="Oswald"/>
              </a:rPr>
              <a:t>02</a:t>
            </a:r>
            <a:endParaRPr sz="700"/>
          </a:p>
        </p:txBody>
      </p:sp>
      <p:sp>
        <p:nvSpPr>
          <p:cNvPr id="165" name="Google Shape;165;p27"/>
          <p:cNvSpPr txBox="1"/>
          <p:nvPr/>
        </p:nvSpPr>
        <p:spPr>
          <a:xfrm>
            <a:off x="3303734" y="1196150"/>
            <a:ext cx="5635800" cy="8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EXEC SPEECHES/ ADMITTED STUDENT DAY PLAN</a:t>
            </a:r>
            <a:endParaRPr sz="700"/>
          </a:p>
        </p:txBody>
      </p:sp>
      <p:sp>
        <p:nvSpPr>
          <p:cNvPr id="166" name="Google Shape;166;p27"/>
          <p:cNvSpPr txBox="1"/>
          <p:nvPr/>
        </p:nvSpPr>
        <p:spPr>
          <a:xfrm>
            <a:off x="3303722" y="2498400"/>
            <a:ext cx="4416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3D Print chassis</a:t>
            </a:r>
            <a:endParaRPr sz="700"/>
          </a:p>
        </p:txBody>
      </p:sp>
      <p:sp>
        <p:nvSpPr>
          <p:cNvPr id="167" name="Google Shape;167;p27"/>
          <p:cNvSpPr txBox="1"/>
          <p:nvPr/>
        </p:nvSpPr>
        <p:spPr>
          <a:xfrm>
            <a:off x="3392097" y="3469950"/>
            <a:ext cx="4614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WIRELESS COMMUNICATION</a:t>
            </a:r>
            <a:endParaRPr sz="700"/>
          </a:p>
        </p:txBody>
      </p:sp>
      <p:sp>
        <p:nvSpPr>
          <p:cNvPr id="168" name="Google Shape;168;p27"/>
          <p:cNvSpPr txBox="1"/>
          <p:nvPr/>
        </p:nvSpPr>
        <p:spPr>
          <a:xfrm>
            <a:off x="2615677" y="3500862"/>
            <a:ext cx="468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100" u="none" cap="none" strike="noStrike">
                <a:solidFill>
                  <a:srgbClr val="363636"/>
                </a:solidFill>
                <a:latin typeface="Oswald"/>
                <a:ea typeface="Oswald"/>
                <a:cs typeface="Oswald"/>
                <a:sym typeface="Oswald"/>
              </a:rPr>
              <a:t>0</a:t>
            </a:r>
            <a:r>
              <a:rPr b="1" lang="en" sz="2100">
                <a:solidFill>
                  <a:srgbClr val="363636"/>
                </a:solidFill>
                <a:latin typeface="Oswald"/>
                <a:ea typeface="Oswald"/>
                <a:cs typeface="Oswald"/>
                <a:sym typeface="Oswald"/>
              </a:rPr>
              <a:t>3</a:t>
            </a:r>
            <a:endParaRPr sz="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/>
          <p:nvPr/>
        </p:nvSpPr>
        <p:spPr>
          <a:xfrm rot="10800000"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77" l="0" r="0" t="-38887"/>
            </a:stretch>
          </a:blipFill>
          <a:ln>
            <a:noFill/>
          </a:ln>
        </p:spPr>
      </p:sp>
      <p:grpSp>
        <p:nvGrpSpPr>
          <p:cNvPr id="174" name="Google Shape;174;p28"/>
          <p:cNvGrpSpPr/>
          <p:nvPr/>
        </p:nvGrpSpPr>
        <p:grpSpPr>
          <a:xfrm>
            <a:off x="0" y="-36165"/>
            <a:ext cx="9143818" cy="1579279"/>
            <a:chOff x="0" y="-19050"/>
            <a:chExt cx="4816592" cy="831900"/>
          </a:xfrm>
        </p:grpSpPr>
        <p:sp>
          <p:nvSpPr>
            <p:cNvPr id="175" name="Google Shape;175;p28"/>
            <p:cNvSpPr/>
            <p:nvPr/>
          </p:nvSpPr>
          <p:spPr>
            <a:xfrm>
              <a:off x="0" y="0"/>
              <a:ext cx="4816592" cy="812800"/>
            </a:xfrm>
            <a:custGeom>
              <a:rect b="b" l="l" r="r" t="t"/>
              <a:pathLst>
                <a:path extrusionOk="0"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</p:sp>
        <p:sp>
          <p:nvSpPr>
            <p:cNvPr id="176" name="Google Shape;176;p28"/>
            <p:cNvSpPr txBox="1"/>
            <p:nvPr/>
          </p:nvSpPr>
          <p:spPr>
            <a:xfrm>
              <a:off x="0" y="-19050"/>
              <a:ext cx="4816500" cy="83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7" name="Google Shape;177;p28"/>
          <p:cNvSpPr/>
          <p:nvPr/>
        </p:nvSpPr>
        <p:spPr>
          <a:xfrm>
            <a:off x="6725511" y="-2364698"/>
            <a:ext cx="3808279" cy="3907749"/>
          </a:xfrm>
          <a:custGeom>
            <a:rect b="b" l="l" r="r" t="t"/>
            <a:pathLst>
              <a:path extrusionOk="0"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8" name="Google Shape;178;p28"/>
          <p:cNvSpPr/>
          <p:nvPr/>
        </p:nvSpPr>
        <p:spPr>
          <a:xfrm>
            <a:off x="-1425684" y="-1721298"/>
            <a:ext cx="3354966" cy="3442596"/>
          </a:xfrm>
          <a:custGeom>
            <a:rect b="b" l="l" r="r" t="t"/>
            <a:pathLst>
              <a:path extrusionOk="0"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9" name="Google Shape;179;p28"/>
          <p:cNvSpPr txBox="1"/>
          <p:nvPr/>
        </p:nvSpPr>
        <p:spPr>
          <a:xfrm>
            <a:off x="1051899" y="57416"/>
            <a:ext cx="6795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SPEECH TIME</a:t>
            </a:r>
            <a:endParaRPr sz="700"/>
          </a:p>
        </p:txBody>
      </p:sp>
      <p:sp>
        <p:nvSpPr>
          <p:cNvPr id="180" name="Google Shape;180;p28"/>
          <p:cNvSpPr txBox="1"/>
          <p:nvPr/>
        </p:nvSpPr>
        <p:spPr>
          <a:xfrm>
            <a:off x="638025" y="2133300"/>
            <a:ext cx="4891800" cy="23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-431800" lvl="1" marL="241300" marR="0" rtl="0" algn="l">
              <a:lnSpc>
                <a:spcPct val="130013"/>
              </a:lnSpc>
              <a:spcBef>
                <a:spcPts val="0"/>
              </a:spcBef>
              <a:spcAft>
                <a:spcPts val="0"/>
              </a:spcAft>
              <a:buSzPts val="6000"/>
              <a:buChar char="•"/>
            </a:pPr>
            <a:r>
              <a:rPr lang="en" sz="6000"/>
              <a:t>WHAT are you gonna do</a:t>
            </a:r>
            <a:endParaRPr sz="6000"/>
          </a:p>
          <a:p>
            <a:pPr indent="-431800" lvl="1" marL="241300" marR="0" rtl="0" algn="l">
              <a:lnSpc>
                <a:spcPct val="130013"/>
              </a:lnSpc>
              <a:spcBef>
                <a:spcPts val="0"/>
              </a:spcBef>
              <a:spcAft>
                <a:spcPts val="0"/>
              </a:spcAft>
              <a:buSzPts val="6000"/>
              <a:buChar char="•"/>
            </a:pPr>
            <a:r>
              <a:rPr lang="en" sz="6000"/>
              <a:t>AND HOW?</a:t>
            </a:r>
            <a:endParaRPr sz="6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/>
          <p:nvPr/>
        </p:nvSpPr>
        <p:spPr>
          <a:xfrm rot="10800000"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83" l="0" r="0" t="-38885"/>
            </a:stretch>
          </a:blipFill>
          <a:ln>
            <a:noFill/>
          </a:ln>
        </p:spPr>
      </p:sp>
      <p:grpSp>
        <p:nvGrpSpPr>
          <p:cNvPr id="186" name="Google Shape;186;p29"/>
          <p:cNvGrpSpPr/>
          <p:nvPr/>
        </p:nvGrpSpPr>
        <p:grpSpPr>
          <a:xfrm>
            <a:off x="0" y="-36165"/>
            <a:ext cx="9144000" cy="1579215"/>
            <a:chOff x="0" y="-19050"/>
            <a:chExt cx="4816593" cy="831850"/>
          </a:xfrm>
        </p:grpSpPr>
        <p:sp>
          <p:nvSpPr>
            <p:cNvPr id="187" name="Google Shape;187;p29"/>
            <p:cNvSpPr/>
            <p:nvPr/>
          </p:nvSpPr>
          <p:spPr>
            <a:xfrm>
              <a:off x="0" y="0"/>
              <a:ext cx="4816592" cy="812800"/>
            </a:xfrm>
            <a:custGeom>
              <a:rect b="b" l="l" r="r" t="t"/>
              <a:pathLst>
                <a:path extrusionOk="0"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</p:sp>
        <p:sp>
          <p:nvSpPr>
            <p:cNvPr id="188" name="Google Shape;188;p29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9" name="Google Shape;189;p29"/>
          <p:cNvSpPr/>
          <p:nvPr/>
        </p:nvSpPr>
        <p:spPr>
          <a:xfrm>
            <a:off x="6725511" y="-2364698"/>
            <a:ext cx="3808279" cy="3907749"/>
          </a:xfrm>
          <a:custGeom>
            <a:rect b="b" l="l" r="r" t="t"/>
            <a:pathLst>
              <a:path extrusionOk="0"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0" name="Google Shape;190;p29"/>
          <p:cNvSpPr/>
          <p:nvPr/>
        </p:nvSpPr>
        <p:spPr>
          <a:xfrm>
            <a:off x="-1425684" y="-1721298"/>
            <a:ext cx="3354966" cy="3442596"/>
          </a:xfrm>
          <a:custGeom>
            <a:rect b="b" l="l" r="r" t="t"/>
            <a:pathLst>
              <a:path extrusionOk="0"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1" name="Google Shape;191;p29"/>
          <p:cNvSpPr txBox="1"/>
          <p:nvPr/>
        </p:nvSpPr>
        <p:spPr>
          <a:xfrm>
            <a:off x="1051899" y="57416"/>
            <a:ext cx="6795000" cy="13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Schematic for Review</a:t>
            </a:r>
            <a:endParaRPr b="1" sz="3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ctr">
              <a:lnSpc>
                <a:spcPct val="138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(See Repo for updated one)</a:t>
            </a:r>
            <a:endParaRPr sz="700"/>
          </a:p>
        </p:txBody>
      </p:sp>
      <p:sp>
        <p:nvSpPr>
          <p:cNvPr id="192" name="Google Shape;192;p29"/>
          <p:cNvSpPr/>
          <p:nvPr/>
        </p:nvSpPr>
        <p:spPr>
          <a:xfrm>
            <a:off x="2541586" y="1721301"/>
            <a:ext cx="4060660" cy="2859207"/>
          </a:xfrm>
          <a:custGeom>
            <a:rect b="b" l="l" r="r" t="t"/>
            <a:pathLst>
              <a:path extrusionOk="0" h="5718413" w="8121319">
                <a:moveTo>
                  <a:pt x="0" y="0"/>
                </a:moveTo>
                <a:lnTo>
                  <a:pt x="8121319" y="0"/>
                </a:lnTo>
                <a:lnTo>
                  <a:pt x="8121319" y="5718414"/>
                </a:lnTo>
                <a:lnTo>
                  <a:pt x="0" y="57184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/>
          <p:nvPr/>
        </p:nvSpPr>
        <p:spPr>
          <a:xfrm rot="10800000"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83" l="0" r="0" t="-38885"/>
            </a:stretch>
          </a:blipFill>
          <a:ln>
            <a:noFill/>
          </a:ln>
        </p:spPr>
      </p:sp>
      <p:grpSp>
        <p:nvGrpSpPr>
          <p:cNvPr id="198" name="Google Shape;198;p30"/>
          <p:cNvGrpSpPr/>
          <p:nvPr/>
        </p:nvGrpSpPr>
        <p:grpSpPr>
          <a:xfrm>
            <a:off x="0" y="-36165"/>
            <a:ext cx="9144000" cy="1579215"/>
            <a:chOff x="0" y="-19050"/>
            <a:chExt cx="4816593" cy="831850"/>
          </a:xfrm>
        </p:grpSpPr>
        <p:sp>
          <p:nvSpPr>
            <p:cNvPr id="199" name="Google Shape;199;p30"/>
            <p:cNvSpPr/>
            <p:nvPr/>
          </p:nvSpPr>
          <p:spPr>
            <a:xfrm>
              <a:off x="0" y="0"/>
              <a:ext cx="4816592" cy="812800"/>
            </a:xfrm>
            <a:custGeom>
              <a:rect b="b" l="l" r="r" t="t"/>
              <a:pathLst>
                <a:path extrusionOk="0"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</p:sp>
        <p:sp>
          <p:nvSpPr>
            <p:cNvPr id="200" name="Google Shape;200;p30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1" name="Google Shape;201;p30"/>
          <p:cNvSpPr/>
          <p:nvPr/>
        </p:nvSpPr>
        <p:spPr>
          <a:xfrm>
            <a:off x="6725511" y="-2364698"/>
            <a:ext cx="3808279" cy="3907749"/>
          </a:xfrm>
          <a:custGeom>
            <a:rect b="b" l="l" r="r" t="t"/>
            <a:pathLst>
              <a:path extrusionOk="0"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2" name="Google Shape;202;p30"/>
          <p:cNvSpPr/>
          <p:nvPr/>
        </p:nvSpPr>
        <p:spPr>
          <a:xfrm>
            <a:off x="-1425684" y="-1721298"/>
            <a:ext cx="3354966" cy="3442596"/>
          </a:xfrm>
          <a:custGeom>
            <a:rect b="b" l="l" r="r" t="t"/>
            <a:pathLst>
              <a:path extrusionOk="0"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3" name="Google Shape;203;p30"/>
          <p:cNvSpPr/>
          <p:nvPr/>
        </p:nvSpPr>
        <p:spPr>
          <a:xfrm>
            <a:off x="5644002" y="2046234"/>
            <a:ext cx="2985648" cy="2400685"/>
          </a:xfrm>
          <a:custGeom>
            <a:rect b="b" l="l" r="r" t="t"/>
            <a:pathLst>
              <a:path extrusionOk="0" h="4801370" w="5971295">
                <a:moveTo>
                  <a:pt x="0" y="0"/>
                </a:moveTo>
                <a:lnTo>
                  <a:pt x="5971295" y="0"/>
                </a:lnTo>
                <a:lnTo>
                  <a:pt x="5971295" y="4801370"/>
                </a:lnTo>
                <a:lnTo>
                  <a:pt x="0" y="48013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4" name="Google Shape;204;p30"/>
          <p:cNvSpPr txBox="1"/>
          <p:nvPr/>
        </p:nvSpPr>
        <p:spPr>
          <a:xfrm>
            <a:off x="1063360" y="167989"/>
            <a:ext cx="7174408" cy="13750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4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ARDUINO NANO COMMUNICATION</a:t>
            </a:r>
            <a:endParaRPr sz="700"/>
          </a:p>
        </p:txBody>
      </p:sp>
      <p:grpSp>
        <p:nvGrpSpPr>
          <p:cNvPr id="205" name="Google Shape;205;p30"/>
          <p:cNvGrpSpPr/>
          <p:nvPr/>
        </p:nvGrpSpPr>
        <p:grpSpPr>
          <a:xfrm>
            <a:off x="618985" y="2266658"/>
            <a:ext cx="4517216" cy="2364672"/>
            <a:chOff x="0" y="-19050"/>
            <a:chExt cx="1744696" cy="913313"/>
          </a:xfrm>
        </p:grpSpPr>
        <p:sp>
          <p:nvSpPr>
            <p:cNvPr id="206" name="Google Shape;206;p30"/>
            <p:cNvSpPr/>
            <p:nvPr/>
          </p:nvSpPr>
          <p:spPr>
            <a:xfrm>
              <a:off x="0" y="0"/>
              <a:ext cx="1744696" cy="894263"/>
            </a:xfrm>
            <a:custGeom>
              <a:rect b="b" l="l" r="r" t="t"/>
              <a:pathLst>
                <a:path extrusionOk="0" h="894263" w="1744696">
                  <a:moveTo>
                    <a:pt x="0" y="0"/>
                  </a:moveTo>
                  <a:lnTo>
                    <a:pt x="1744696" y="0"/>
                  </a:lnTo>
                  <a:lnTo>
                    <a:pt x="1744696" y="894263"/>
                  </a:lnTo>
                  <a:lnTo>
                    <a:pt x="0" y="89426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381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207" name="Google Shape;207;p30"/>
            <p:cNvSpPr txBox="1"/>
            <p:nvPr/>
          </p:nvSpPr>
          <p:spPr>
            <a:xfrm>
              <a:off x="0" y="-19050"/>
              <a:ext cx="1744696" cy="9133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-120650" lvl="1" marL="241300" marR="0" rtl="0" algn="l">
                <a:lnSpc>
                  <a:spcPct val="13001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Char char="•"/>
              </a:pPr>
              <a:r>
                <a:rPr lang="en" sz="1100"/>
                <a:t>Board is NOT a nano! It will actually come up as an Arduino Uno R3</a:t>
              </a:r>
              <a:endParaRPr sz="1100"/>
            </a:p>
            <a:p>
              <a:pPr indent="-120650" lvl="1" marL="241300" marR="0" rtl="0" algn="l">
                <a:lnSpc>
                  <a:spcPct val="130013"/>
                </a:lnSpc>
                <a:spcBef>
                  <a:spcPts val="0"/>
                </a:spcBef>
                <a:spcAft>
                  <a:spcPts val="0"/>
                </a:spcAft>
                <a:buSzPts val="1100"/>
                <a:buChar char="•"/>
              </a:pPr>
              <a:r>
                <a:rPr lang="en" sz="1100"/>
                <a:t>Remember to initialize serial in void setup, (likely to 9600)</a:t>
              </a:r>
              <a:endParaRPr sz="1100"/>
            </a:p>
            <a:p>
              <a:pPr indent="-120650" lvl="1" marL="241300" marR="0" rtl="0" algn="l">
                <a:lnSpc>
                  <a:spcPct val="130013"/>
                </a:lnSpc>
                <a:spcBef>
                  <a:spcPts val="0"/>
                </a:spcBef>
                <a:spcAft>
                  <a:spcPts val="0"/>
                </a:spcAft>
                <a:buSzPts val="1100"/>
                <a:buChar char="•"/>
              </a:pPr>
              <a:r>
                <a:rPr lang="en" sz="1100"/>
                <a:t>We have a regular Arduino Uno if needed for debugging purposes</a:t>
              </a:r>
              <a:endParaRPr sz="1100"/>
            </a:p>
          </p:txBody>
        </p:sp>
      </p:grpSp>
      <p:grpSp>
        <p:nvGrpSpPr>
          <p:cNvPr id="208" name="Google Shape;208;p30"/>
          <p:cNvGrpSpPr/>
          <p:nvPr/>
        </p:nvGrpSpPr>
        <p:grpSpPr>
          <a:xfrm>
            <a:off x="692585" y="1661867"/>
            <a:ext cx="4370015" cy="496952"/>
            <a:chOff x="0" y="-19050"/>
            <a:chExt cx="2301901" cy="261769"/>
          </a:xfrm>
        </p:grpSpPr>
        <p:sp>
          <p:nvSpPr>
            <p:cNvPr id="209" name="Google Shape;209;p30"/>
            <p:cNvSpPr/>
            <p:nvPr/>
          </p:nvSpPr>
          <p:spPr>
            <a:xfrm>
              <a:off x="0" y="0"/>
              <a:ext cx="2301901" cy="242719"/>
            </a:xfrm>
            <a:custGeom>
              <a:rect b="b" l="l" r="r" t="t"/>
              <a:pathLst>
                <a:path extrusionOk="0" h="242719" w="2301901">
                  <a:moveTo>
                    <a:pt x="0" y="0"/>
                  </a:moveTo>
                  <a:lnTo>
                    <a:pt x="2301901" y="0"/>
                  </a:lnTo>
                  <a:lnTo>
                    <a:pt x="2301901" y="242719"/>
                  </a:lnTo>
                  <a:lnTo>
                    <a:pt x="0" y="242719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</p:sp>
        <p:sp>
          <p:nvSpPr>
            <p:cNvPr id="210" name="Google Shape;210;p30"/>
            <p:cNvSpPr txBox="1"/>
            <p:nvPr/>
          </p:nvSpPr>
          <p:spPr>
            <a:xfrm>
              <a:off x="0" y="-19050"/>
              <a:ext cx="2301901" cy="2617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1" name="Google Shape;211;p30"/>
          <p:cNvSpPr txBox="1"/>
          <p:nvPr/>
        </p:nvSpPr>
        <p:spPr>
          <a:xfrm>
            <a:off x="841206" y="1781629"/>
            <a:ext cx="42213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General Tips</a:t>
            </a:r>
            <a:endParaRPr sz="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/>
          <p:nvPr/>
        </p:nvSpPr>
        <p:spPr>
          <a:xfrm rot="10800000"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77" l="0" r="0" t="-38887"/>
            </a:stretch>
          </a:blipFill>
          <a:ln>
            <a:noFill/>
          </a:ln>
        </p:spPr>
      </p:sp>
      <p:grpSp>
        <p:nvGrpSpPr>
          <p:cNvPr id="217" name="Google Shape;217;p31"/>
          <p:cNvGrpSpPr/>
          <p:nvPr/>
        </p:nvGrpSpPr>
        <p:grpSpPr>
          <a:xfrm>
            <a:off x="0" y="-36165"/>
            <a:ext cx="9143818" cy="1579279"/>
            <a:chOff x="0" y="-19050"/>
            <a:chExt cx="4816592" cy="831900"/>
          </a:xfrm>
        </p:grpSpPr>
        <p:sp>
          <p:nvSpPr>
            <p:cNvPr id="218" name="Google Shape;218;p31"/>
            <p:cNvSpPr/>
            <p:nvPr/>
          </p:nvSpPr>
          <p:spPr>
            <a:xfrm>
              <a:off x="0" y="0"/>
              <a:ext cx="4816592" cy="812800"/>
            </a:xfrm>
            <a:custGeom>
              <a:rect b="b" l="l" r="r" t="t"/>
              <a:pathLst>
                <a:path extrusionOk="0"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</p:sp>
        <p:sp>
          <p:nvSpPr>
            <p:cNvPr id="219" name="Google Shape;219;p31"/>
            <p:cNvSpPr txBox="1"/>
            <p:nvPr/>
          </p:nvSpPr>
          <p:spPr>
            <a:xfrm>
              <a:off x="0" y="-19050"/>
              <a:ext cx="4816500" cy="83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" name="Google Shape;220;p31"/>
          <p:cNvSpPr/>
          <p:nvPr/>
        </p:nvSpPr>
        <p:spPr>
          <a:xfrm>
            <a:off x="6725511" y="-2364698"/>
            <a:ext cx="3808279" cy="3907749"/>
          </a:xfrm>
          <a:custGeom>
            <a:rect b="b" l="l" r="r" t="t"/>
            <a:pathLst>
              <a:path extrusionOk="0"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1" name="Google Shape;221;p31"/>
          <p:cNvSpPr/>
          <p:nvPr/>
        </p:nvSpPr>
        <p:spPr>
          <a:xfrm>
            <a:off x="-1425684" y="-1721298"/>
            <a:ext cx="3354966" cy="3442596"/>
          </a:xfrm>
          <a:custGeom>
            <a:rect b="b" l="l" r="r" t="t"/>
            <a:pathLst>
              <a:path extrusionOk="0"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2" name="Google Shape;222;p31"/>
          <p:cNvSpPr txBox="1"/>
          <p:nvPr/>
        </p:nvSpPr>
        <p:spPr>
          <a:xfrm>
            <a:off x="1063360" y="167989"/>
            <a:ext cx="717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Using Onshape</a:t>
            </a:r>
            <a:endParaRPr sz="700"/>
          </a:p>
        </p:txBody>
      </p:sp>
      <p:grpSp>
        <p:nvGrpSpPr>
          <p:cNvPr id="223" name="Google Shape;223;p31"/>
          <p:cNvGrpSpPr/>
          <p:nvPr/>
        </p:nvGrpSpPr>
        <p:grpSpPr>
          <a:xfrm>
            <a:off x="618985" y="2266659"/>
            <a:ext cx="4517462" cy="2364659"/>
            <a:chOff x="0" y="-19050"/>
            <a:chExt cx="1744800" cy="913313"/>
          </a:xfrm>
        </p:grpSpPr>
        <p:sp>
          <p:nvSpPr>
            <p:cNvPr id="224" name="Google Shape;224;p31"/>
            <p:cNvSpPr/>
            <p:nvPr/>
          </p:nvSpPr>
          <p:spPr>
            <a:xfrm>
              <a:off x="0" y="0"/>
              <a:ext cx="1744696" cy="894263"/>
            </a:xfrm>
            <a:custGeom>
              <a:rect b="b" l="l" r="r" t="t"/>
              <a:pathLst>
                <a:path extrusionOk="0" h="894263" w="1744696">
                  <a:moveTo>
                    <a:pt x="0" y="0"/>
                  </a:moveTo>
                  <a:lnTo>
                    <a:pt x="1744696" y="0"/>
                  </a:lnTo>
                  <a:lnTo>
                    <a:pt x="1744696" y="894263"/>
                  </a:lnTo>
                  <a:lnTo>
                    <a:pt x="0" y="89426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381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225" name="Google Shape;225;p31"/>
            <p:cNvSpPr txBox="1"/>
            <p:nvPr/>
          </p:nvSpPr>
          <p:spPr>
            <a:xfrm>
              <a:off x="0" y="-19050"/>
              <a:ext cx="1744800" cy="91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-120650" lvl="1" marL="241300" marR="0" rtl="0" algn="l">
                <a:lnSpc>
                  <a:spcPct val="130013"/>
                </a:lnSpc>
                <a:spcBef>
                  <a:spcPts val="0"/>
                </a:spcBef>
                <a:spcAft>
                  <a:spcPts val="0"/>
                </a:spcAft>
                <a:buSzPts val="1100"/>
                <a:buChar char="•"/>
              </a:pPr>
              <a:r>
                <a:rPr lang="en" sz="1100"/>
                <a:t>Talk to Zegna! He has experience using cad and may </a:t>
              </a:r>
              <a:r>
                <a:rPr lang="en" sz="1100"/>
                <a:t>recommend</a:t>
              </a:r>
              <a:r>
                <a:rPr lang="en" sz="1100"/>
                <a:t> using something else instead</a:t>
              </a:r>
              <a:endParaRPr sz="1100"/>
            </a:p>
            <a:p>
              <a:pPr indent="-120650" lvl="1" marL="241300" marR="0" rtl="0" algn="l">
                <a:lnSpc>
                  <a:spcPct val="130013"/>
                </a:lnSpc>
                <a:spcBef>
                  <a:spcPts val="0"/>
                </a:spcBef>
                <a:spcAft>
                  <a:spcPts val="0"/>
                </a:spcAft>
                <a:buSzPts val="1100"/>
                <a:buChar char="•"/>
              </a:pPr>
              <a:r>
                <a:rPr lang="en" sz="1100"/>
                <a:t>Try making different designs first just to familiarize yourself with the software, these do not have to be related to the RC car project</a:t>
              </a:r>
              <a:endParaRPr sz="1100"/>
            </a:p>
            <a:p>
              <a:pPr indent="-120650" lvl="1" marL="241300" marR="0" rtl="0" algn="l">
                <a:lnSpc>
                  <a:spcPct val="130013"/>
                </a:lnSpc>
                <a:spcBef>
                  <a:spcPts val="0"/>
                </a:spcBef>
                <a:spcAft>
                  <a:spcPts val="0"/>
                </a:spcAft>
                <a:buSzPts val="1100"/>
                <a:buChar char="•"/>
              </a:pPr>
              <a:r>
                <a:rPr lang="en" sz="1100"/>
                <a:t>After you are familiar with Onshape, then move to designing the body of the car</a:t>
              </a:r>
              <a:endParaRPr sz="1100"/>
            </a:p>
          </p:txBody>
        </p:sp>
      </p:grpSp>
      <p:grpSp>
        <p:nvGrpSpPr>
          <p:cNvPr id="226" name="Google Shape;226;p31"/>
          <p:cNvGrpSpPr/>
          <p:nvPr/>
        </p:nvGrpSpPr>
        <p:grpSpPr>
          <a:xfrm>
            <a:off x="692586" y="1661867"/>
            <a:ext cx="4369929" cy="497191"/>
            <a:chOff x="0" y="-19050"/>
            <a:chExt cx="2301901" cy="261900"/>
          </a:xfrm>
        </p:grpSpPr>
        <p:sp>
          <p:nvSpPr>
            <p:cNvPr id="227" name="Google Shape;227;p31"/>
            <p:cNvSpPr/>
            <p:nvPr/>
          </p:nvSpPr>
          <p:spPr>
            <a:xfrm>
              <a:off x="0" y="0"/>
              <a:ext cx="2301901" cy="242719"/>
            </a:xfrm>
            <a:custGeom>
              <a:rect b="b" l="l" r="r" t="t"/>
              <a:pathLst>
                <a:path extrusionOk="0" h="242719" w="2301901">
                  <a:moveTo>
                    <a:pt x="0" y="0"/>
                  </a:moveTo>
                  <a:lnTo>
                    <a:pt x="2301901" y="0"/>
                  </a:lnTo>
                  <a:lnTo>
                    <a:pt x="2301901" y="242719"/>
                  </a:lnTo>
                  <a:lnTo>
                    <a:pt x="0" y="242719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</p:sp>
        <p:sp>
          <p:nvSpPr>
            <p:cNvPr id="228" name="Google Shape;228;p31"/>
            <p:cNvSpPr txBox="1"/>
            <p:nvPr/>
          </p:nvSpPr>
          <p:spPr>
            <a:xfrm>
              <a:off x="0" y="-19050"/>
              <a:ext cx="2301900" cy="26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9" name="Google Shape;229;p31"/>
          <p:cNvSpPr txBox="1"/>
          <p:nvPr/>
        </p:nvSpPr>
        <p:spPr>
          <a:xfrm>
            <a:off x="841206" y="1781629"/>
            <a:ext cx="42213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Direction</a:t>
            </a:r>
            <a:endParaRPr sz="700"/>
          </a:p>
        </p:txBody>
      </p:sp>
      <p:sp>
        <p:nvSpPr>
          <p:cNvPr id="230" name="Google Shape;230;p31"/>
          <p:cNvSpPr/>
          <p:nvPr/>
        </p:nvSpPr>
        <p:spPr>
          <a:xfrm>
            <a:off x="5521050" y="2266200"/>
            <a:ext cx="3234184" cy="2365561"/>
          </a:xfrm>
          <a:custGeom>
            <a:rect b="b" l="l" r="r" t="t"/>
            <a:pathLst>
              <a:path extrusionOk="0" h="3478766" w="5699002">
                <a:moveTo>
                  <a:pt x="0" y="0"/>
                </a:moveTo>
                <a:lnTo>
                  <a:pt x="5699002" y="0"/>
                </a:lnTo>
                <a:lnTo>
                  <a:pt x="5699002" y="3478766"/>
                </a:lnTo>
                <a:lnTo>
                  <a:pt x="0" y="34787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2"/>
          <p:cNvSpPr/>
          <p:nvPr/>
        </p:nvSpPr>
        <p:spPr>
          <a:xfrm rot="10800000"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83" l="0" r="0" t="-38885"/>
            </a:stretch>
          </a:blipFill>
          <a:ln>
            <a:noFill/>
          </a:ln>
        </p:spPr>
      </p:sp>
      <p:sp>
        <p:nvSpPr>
          <p:cNvPr id="236" name="Google Shape;236;p32"/>
          <p:cNvSpPr/>
          <p:nvPr/>
        </p:nvSpPr>
        <p:spPr>
          <a:xfrm rot="-10580377">
            <a:off x="8293016" y="-3950587"/>
            <a:ext cx="12018192" cy="12332100"/>
          </a:xfrm>
          <a:custGeom>
            <a:rect b="b" l="l" r="r" t="t"/>
            <a:pathLst>
              <a:path extrusionOk="0" h="24664199" w="24036383">
                <a:moveTo>
                  <a:pt x="0" y="0"/>
                </a:moveTo>
                <a:lnTo>
                  <a:pt x="24036383" y="0"/>
                </a:lnTo>
                <a:lnTo>
                  <a:pt x="24036383" y="24664199"/>
                </a:lnTo>
                <a:lnTo>
                  <a:pt x="0" y="246641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7" name="Google Shape;237;p32"/>
          <p:cNvSpPr/>
          <p:nvPr/>
        </p:nvSpPr>
        <p:spPr>
          <a:xfrm flipH="1">
            <a:off x="-2127076" y="3738031"/>
            <a:ext cx="5940797" cy="1782239"/>
          </a:xfrm>
          <a:custGeom>
            <a:rect b="b" l="l" r="r" t="t"/>
            <a:pathLst>
              <a:path extrusionOk="0" h="3564478" w="11881594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8" name="Google Shape;238;p32"/>
          <p:cNvSpPr/>
          <p:nvPr/>
        </p:nvSpPr>
        <p:spPr>
          <a:xfrm>
            <a:off x="1721011" y="1507490"/>
            <a:ext cx="2662145" cy="2662145"/>
          </a:xfrm>
          <a:custGeom>
            <a:rect b="b" l="l" r="r" t="t"/>
            <a:pathLst>
              <a:path extrusionOk="0" h="5324290" w="5324290">
                <a:moveTo>
                  <a:pt x="0" y="0"/>
                </a:moveTo>
                <a:lnTo>
                  <a:pt x="5324290" y="0"/>
                </a:lnTo>
                <a:lnTo>
                  <a:pt x="5324290" y="5324290"/>
                </a:lnTo>
                <a:lnTo>
                  <a:pt x="0" y="53242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9" name="Google Shape;239;p32"/>
          <p:cNvSpPr/>
          <p:nvPr/>
        </p:nvSpPr>
        <p:spPr>
          <a:xfrm>
            <a:off x="4572000" y="3795625"/>
            <a:ext cx="1309231" cy="1232217"/>
          </a:xfrm>
          <a:custGeom>
            <a:rect b="b" l="l" r="r" t="t"/>
            <a:pathLst>
              <a:path extrusionOk="0" h="2464434" w="2618462">
                <a:moveTo>
                  <a:pt x="0" y="0"/>
                </a:moveTo>
                <a:lnTo>
                  <a:pt x="2618462" y="0"/>
                </a:lnTo>
                <a:lnTo>
                  <a:pt x="2618462" y="2464434"/>
                </a:lnTo>
                <a:lnTo>
                  <a:pt x="0" y="24644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0" name="Google Shape;240;p32"/>
          <p:cNvSpPr/>
          <p:nvPr/>
        </p:nvSpPr>
        <p:spPr>
          <a:xfrm>
            <a:off x="6469186" y="3886311"/>
            <a:ext cx="1383986" cy="1050845"/>
          </a:xfrm>
          <a:custGeom>
            <a:rect b="b" l="l" r="r" t="t"/>
            <a:pathLst>
              <a:path extrusionOk="0" h="2101690" w="2767971">
                <a:moveTo>
                  <a:pt x="0" y="0"/>
                </a:moveTo>
                <a:lnTo>
                  <a:pt x="2767970" y="0"/>
                </a:lnTo>
                <a:lnTo>
                  <a:pt x="2767970" y="2101690"/>
                </a:lnTo>
                <a:lnTo>
                  <a:pt x="0" y="21016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1" name="Google Shape;241;p32"/>
          <p:cNvSpPr txBox="1"/>
          <p:nvPr/>
        </p:nvSpPr>
        <p:spPr>
          <a:xfrm>
            <a:off x="1003976" y="561682"/>
            <a:ext cx="5952711" cy="7970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4700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NEW LINKTREE</a:t>
            </a:r>
            <a:endParaRPr sz="700"/>
          </a:p>
        </p:txBody>
      </p:sp>
      <p:sp>
        <p:nvSpPr>
          <p:cNvPr id="242" name="Google Shape;242;p32"/>
          <p:cNvSpPr txBox="1"/>
          <p:nvPr/>
        </p:nvSpPr>
        <p:spPr>
          <a:xfrm>
            <a:off x="4523987" y="1705549"/>
            <a:ext cx="3672888" cy="20324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300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FOLLOW THE INSTAGRAM AND JOIN THE DISCORD FOR ANNOUNCEMENTS AND INFORMATION</a:t>
            </a:r>
            <a:endParaRPr sz="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3"/>
          <p:cNvSpPr txBox="1"/>
          <p:nvPr/>
        </p:nvSpPr>
        <p:spPr>
          <a:xfrm>
            <a:off x="383900" y="559100"/>
            <a:ext cx="7635600" cy="3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Accomplishments:</a:t>
            </a:r>
            <a:b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Fundraiser planning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Switching control tech to bluetooth/xbox?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 mtg time next quarter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a foldable table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