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7772400" cx="10058400"/>
  <p:notesSz cx="6858000" cy="9144000"/>
  <p:embeddedFontLst>
    <p:embeddedFont>
      <p:font typeface="Inter SemiBold"/>
      <p:regular r:id="rId23"/>
      <p:bold r:id="rId24"/>
    </p:embeddedFont>
    <p:embeddedFont>
      <p:font typeface="Inter Light"/>
      <p:regular r:id="rId25"/>
      <p:bold r:id="rId26"/>
    </p:embeddedFont>
    <p:embeddedFont>
      <p:font typeface="Inter"/>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3EA09A-9FF5-43E7-B404-CB3709AAF13D}">
  <a:tblStyle styleId="{013EA09A-9FF5-43E7-B404-CB3709AAF13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InterSemiBold-bold.fntdata"/><Relationship Id="rId23" Type="http://schemas.openxmlformats.org/officeDocument/2006/relationships/font" Target="fonts/InterSemiBol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InterLight-bold.fntdata"/><Relationship Id="rId25" Type="http://schemas.openxmlformats.org/officeDocument/2006/relationships/font" Target="fonts/InterLight-regular.fntdata"/><Relationship Id="rId28" Type="http://schemas.openxmlformats.org/officeDocument/2006/relationships/font" Target="fonts/Inter-bold.fntdata"/><Relationship Id="rId27" Type="http://schemas.openxmlformats.org/officeDocument/2006/relationships/font" Target="fonts/Inter-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c6359c282_0_166:notes"/>
          <p:cNvSpPr/>
          <p:nvPr>
            <p:ph idx="2" type="sldImg"/>
          </p:nvPr>
        </p:nvSpPr>
        <p:spPr>
          <a:xfrm>
            <a:off x="1210451"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c6359c28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9f968a9d8_2_20:notes"/>
          <p:cNvSpPr/>
          <p:nvPr>
            <p:ph idx="2" type="sldImg"/>
          </p:nvPr>
        </p:nvSpPr>
        <p:spPr>
          <a:xfrm>
            <a:off x="1210451"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9f968a9d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9f968a9d8_2_28:notes"/>
          <p:cNvSpPr/>
          <p:nvPr>
            <p:ph idx="2" type="sldImg"/>
          </p:nvPr>
        </p:nvSpPr>
        <p:spPr>
          <a:xfrm>
            <a:off x="1210451"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9f968a9d8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9f968a9d8_2_106:notes"/>
          <p:cNvSpPr/>
          <p:nvPr>
            <p:ph idx="2" type="sldImg"/>
          </p:nvPr>
        </p:nvSpPr>
        <p:spPr>
          <a:xfrm>
            <a:off x="1210451"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9f968a9d8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9f968a9d8_2_98:notes"/>
          <p:cNvSpPr/>
          <p:nvPr>
            <p:ph idx="2" type="sldImg"/>
          </p:nvPr>
        </p:nvSpPr>
        <p:spPr>
          <a:xfrm>
            <a:off x="1210451"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9f968a9d8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9f968a9d8_2_48:notes"/>
          <p:cNvSpPr/>
          <p:nvPr>
            <p:ph idx="2" type="sldImg"/>
          </p:nvPr>
        </p:nvSpPr>
        <p:spPr>
          <a:xfrm>
            <a:off x="1210451"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9f968a9d8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9f968a9d8_2_0:notes"/>
          <p:cNvSpPr/>
          <p:nvPr>
            <p:ph idx="2" type="sldImg"/>
          </p:nvPr>
        </p:nvSpPr>
        <p:spPr>
          <a:xfrm>
            <a:off x="1210451"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9f968a9d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d3723854b_0_2:notes"/>
          <p:cNvSpPr/>
          <p:nvPr>
            <p:ph idx="2" type="sldImg"/>
          </p:nvPr>
        </p:nvSpPr>
        <p:spPr>
          <a:xfrm>
            <a:off x="1210451"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d3723854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c6359c282_0_431:notes"/>
          <p:cNvSpPr/>
          <p:nvPr>
            <p:ph idx="2" type="sldImg"/>
          </p:nvPr>
        </p:nvSpPr>
        <p:spPr>
          <a:xfrm>
            <a:off x="1210451"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c6359c282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306e6b15a_0_0:notes"/>
          <p:cNvSpPr/>
          <p:nvPr>
            <p:ph idx="2" type="sldImg"/>
          </p:nvPr>
        </p:nvSpPr>
        <p:spPr>
          <a:xfrm>
            <a:off x="1210451"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306e6b1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442f6d18_0_0:notes"/>
          <p:cNvSpPr/>
          <p:nvPr>
            <p:ph idx="2" type="sldImg"/>
          </p:nvPr>
        </p:nvSpPr>
        <p:spPr>
          <a:xfrm>
            <a:off x="121053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442f6d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6442f6d18_0_79:notes"/>
          <p:cNvSpPr/>
          <p:nvPr>
            <p:ph idx="2" type="sldImg"/>
          </p:nvPr>
        </p:nvSpPr>
        <p:spPr>
          <a:xfrm>
            <a:off x="121053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6442f6d1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c6359c282_0_493:notes"/>
          <p:cNvSpPr/>
          <p:nvPr>
            <p:ph idx="2" type="sldImg"/>
          </p:nvPr>
        </p:nvSpPr>
        <p:spPr>
          <a:xfrm>
            <a:off x="1210451"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c6359c28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62e36430e_1_0:notes"/>
          <p:cNvSpPr/>
          <p:nvPr>
            <p:ph idx="2" type="sldImg"/>
          </p:nvPr>
        </p:nvSpPr>
        <p:spPr>
          <a:xfrm>
            <a:off x="121053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62e3643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d3723854b_0_112:notes"/>
          <p:cNvSpPr/>
          <p:nvPr>
            <p:ph idx="2" type="sldImg"/>
          </p:nvPr>
        </p:nvSpPr>
        <p:spPr>
          <a:xfrm>
            <a:off x="121053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d3723854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2879" y="1125136"/>
            <a:ext cx="9372600" cy="3101700"/>
          </a:xfrm>
          <a:prstGeom prst="rect">
            <a:avLst/>
          </a:prstGeom>
        </p:spPr>
        <p:txBody>
          <a:bodyPr anchorCtr="0" anchor="b" bIns="113100" lIns="113100" spcFirstLastPara="1" rIns="113100" wrap="square" tIns="1131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1" name="Google Shape;11;p2"/>
          <p:cNvSpPr txBox="1"/>
          <p:nvPr>
            <p:ph idx="1" type="subTitle"/>
          </p:nvPr>
        </p:nvSpPr>
        <p:spPr>
          <a:xfrm>
            <a:off x="342870" y="4282678"/>
            <a:ext cx="9372600" cy="1197600"/>
          </a:xfrm>
          <a:prstGeom prst="rect">
            <a:avLst/>
          </a:prstGeom>
        </p:spPr>
        <p:txBody>
          <a:bodyPr anchorCtr="0" anchor="t" bIns="113100" lIns="113100" spcFirstLastPara="1" rIns="113100" wrap="square" tIns="113100">
            <a:norm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12" name="Google Shape;12;p2"/>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2870" y="1671478"/>
            <a:ext cx="9372600" cy="2967000"/>
          </a:xfrm>
          <a:prstGeom prst="rect">
            <a:avLst/>
          </a:prstGeom>
        </p:spPr>
        <p:txBody>
          <a:bodyPr anchorCtr="0" anchor="b" bIns="113100" lIns="113100" spcFirstLastPara="1" rIns="113100" wrap="square" tIns="113100">
            <a:normAutofit/>
          </a:bodyPr>
          <a:lstStyle>
            <a:lvl1pPr lvl="0" algn="ctr">
              <a:spcBef>
                <a:spcPts val="0"/>
              </a:spcBef>
              <a:spcAft>
                <a:spcPts val="0"/>
              </a:spcAft>
              <a:buSzPts val="14800"/>
              <a:buNone/>
              <a:defRPr sz="14800"/>
            </a:lvl1pPr>
            <a:lvl2pPr lvl="1" algn="ctr">
              <a:spcBef>
                <a:spcPts val="0"/>
              </a:spcBef>
              <a:spcAft>
                <a:spcPts val="0"/>
              </a:spcAft>
              <a:buSzPts val="14800"/>
              <a:buNone/>
              <a:defRPr sz="14800"/>
            </a:lvl2pPr>
            <a:lvl3pPr lvl="2" algn="ctr">
              <a:spcBef>
                <a:spcPts val="0"/>
              </a:spcBef>
              <a:spcAft>
                <a:spcPts val="0"/>
              </a:spcAft>
              <a:buSzPts val="14800"/>
              <a:buNone/>
              <a:defRPr sz="14800"/>
            </a:lvl3pPr>
            <a:lvl4pPr lvl="3" algn="ctr">
              <a:spcBef>
                <a:spcPts val="0"/>
              </a:spcBef>
              <a:spcAft>
                <a:spcPts val="0"/>
              </a:spcAft>
              <a:buSzPts val="14800"/>
              <a:buNone/>
              <a:defRPr sz="14800"/>
            </a:lvl4pPr>
            <a:lvl5pPr lvl="4" algn="ctr">
              <a:spcBef>
                <a:spcPts val="0"/>
              </a:spcBef>
              <a:spcAft>
                <a:spcPts val="0"/>
              </a:spcAft>
              <a:buSzPts val="14800"/>
              <a:buNone/>
              <a:defRPr sz="14800"/>
            </a:lvl5pPr>
            <a:lvl6pPr lvl="5" algn="ctr">
              <a:spcBef>
                <a:spcPts val="0"/>
              </a:spcBef>
              <a:spcAft>
                <a:spcPts val="0"/>
              </a:spcAft>
              <a:buSzPts val="14800"/>
              <a:buNone/>
              <a:defRPr sz="14800"/>
            </a:lvl6pPr>
            <a:lvl7pPr lvl="6" algn="ctr">
              <a:spcBef>
                <a:spcPts val="0"/>
              </a:spcBef>
              <a:spcAft>
                <a:spcPts val="0"/>
              </a:spcAft>
              <a:buSzPts val="14800"/>
              <a:buNone/>
              <a:defRPr sz="14800"/>
            </a:lvl7pPr>
            <a:lvl8pPr lvl="7" algn="ctr">
              <a:spcBef>
                <a:spcPts val="0"/>
              </a:spcBef>
              <a:spcAft>
                <a:spcPts val="0"/>
              </a:spcAft>
              <a:buSzPts val="14800"/>
              <a:buNone/>
              <a:defRPr sz="14800"/>
            </a:lvl8pPr>
            <a:lvl9pPr lvl="8" algn="ctr">
              <a:spcBef>
                <a:spcPts val="0"/>
              </a:spcBef>
              <a:spcAft>
                <a:spcPts val="0"/>
              </a:spcAft>
              <a:buSzPts val="14800"/>
              <a:buNone/>
              <a:defRPr sz="14800"/>
            </a:lvl9pPr>
          </a:lstStyle>
          <a:p>
            <a:r>
              <a:t>xx%</a:t>
            </a:r>
          </a:p>
        </p:txBody>
      </p:sp>
      <p:sp>
        <p:nvSpPr>
          <p:cNvPr id="46" name="Google Shape;46;p11"/>
          <p:cNvSpPr txBox="1"/>
          <p:nvPr>
            <p:ph idx="1" type="body"/>
          </p:nvPr>
        </p:nvSpPr>
        <p:spPr>
          <a:xfrm>
            <a:off x="342870" y="4763362"/>
            <a:ext cx="9372600" cy="1965600"/>
          </a:xfrm>
          <a:prstGeom prst="rect">
            <a:avLst/>
          </a:prstGeom>
        </p:spPr>
        <p:txBody>
          <a:bodyPr anchorCtr="0" anchor="t" bIns="113100" lIns="113100" spcFirstLastPara="1" rIns="113100" wrap="square" tIns="113100">
            <a:normAutofit/>
          </a:bodyPr>
          <a:lstStyle>
            <a:lvl1pPr indent="-368300" lvl="0" marL="457200" algn="ctr">
              <a:spcBef>
                <a:spcPts val="0"/>
              </a:spcBef>
              <a:spcAft>
                <a:spcPts val="0"/>
              </a:spcAft>
              <a:buSzPts val="22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47" name="Google Shape;47;p11"/>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gradFill>
          <a:gsLst>
            <a:gs pos="0">
              <a:schemeClr val="accent2"/>
            </a:gs>
            <a:gs pos="100000">
              <a:schemeClr val="dk1"/>
            </a:gs>
          </a:gsLst>
          <a:lin ang="8100019" scaled="0"/>
        </a:gradFill>
      </p:bgPr>
    </p:bg>
    <p:spTree>
      <p:nvGrpSpPr>
        <p:cNvPr id="50" name="Shape 50"/>
        <p:cNvGrpSpPr/>
        <p:nvPr/>
      </p:nvGrpSpPr>
      <p:grpSpPr>
        <a:xfrm>
          <a:off x="0" y="0"/>
          <a:ext cx="0" cy="0"/>
          <a:chOff x="0" y="0"/>
          <a:chExt cx="0" cy="0"/>
        </a:xfrm>
      </p:grpSpPr>
      <p:sp>
        <p:nvSpPr>
          <p:cNvPr id="51" name="Google Shape;51;p13"/>
          <p:cNvSpPr/>
          <p:nvPr/>
        </p:nvSpPr>
        <p:spPr>
          <a:xfrm>
            <a:off x="-1" y="354925"/>
            <a:ext cx="10058400" cy="705735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52" name="Google Shape;52;p13"/>
          <p:cNvSpPr txBox="1"/>
          <p:nvPr>
            <p:ph type="ctrTitle"/>
          </p:nvPr>
        </p:nvSpPr>
        <p:spPr>
          <a:xfrm>
            <a:off x="1141663" y="2512147"/>
            <a:ext cx="7775100" cy="2748000"/>
          </a:xfrm>
          <a:prstGeom prst="rect">
            <a:avLst/>
          </a:prstGeom>
        </p:spPr>
        <p:txBody>
          <a:bodyPr anchorCtr="0" anchor="ctr" bIns="113100" lIns="113100" spcFirstLastPara="1" rIns="113100" wrap="square" tIns="113100">
            <a:normAutofit/>
          </a:bodyPr>
          <a:lstStyle>
            <a:lvl1pPr lvl="0" rtl="0">
              <a:lnSpc>
                <a:spcPct val="100000"/>
              </a:lnSpc>
              <a:spcBef>
                <a:spcPts val="0"/>
              </a:spcBef>
              <a:spcAft>
                <a:spcPts val="0"/>
              </a:spcAft>
              <a:buClr>
                <a:schemeClr val="lt1"/>
              </a:buClr>
              <a:buSzPts val="8400"/>
              <a:buNone/>
              <a:defRPr sz="8400">
                <a:solidFill>
                  <a:schemeClr val="lt1"/>
                </a:solidFill>
              </a:defRPr>
            </a:lvl1pPr>
            <a:lvl2pPr lvl="1" rtl="0">
              <a:lnSpc>
                <a:spcPct val="100000"/>
              </a:lnSpc>
              <a:spcBef>
                <a:spcPts val="0"/>
              </a:spcBef>
              <a:spcAft>
                <a:spcPts val="0"/>
              </a:spcAft>
              <a:buClr>
                <a:schemeClr val="lt1"/>
              </a:buClr>
              <a:buSzPts val="8400"/>
              <a:buNone/>
              <a:defRPr sz="8400">
                <a:solidFill>
                  <a:schemeClr val="lt1"/>
                </a:solidFill>
              </a:defRPr>
            </a:lvl2pPr>
            <a:lvl3pPr lvl="2" rtl="0">
              <a:lnSpc>
                <a:spcPct val="100000"/>
              </a:lnSpc>
              <a:spcBef>
                <a:spcPts val="0"/>
              </a:spcBef>
              <a:spcAft>
                <a:spcPts val="0"/>
              </a:spcAft>
              <a:buClr>
                <a:schemeClr val="lt1"/>
              </a:buClr>
              <a:buSzPts val="8400"/>
              <a:buNone/>
              <a:defRPr sz="8400">
                <a:solidFill>
                  <a:schemeClr val="lt1"/>
                </a:solidFill>
              </a:defRPr>
            </a:lvl3pPr>
            <a:lvl4pPr lvl="3" rtl="0">
              <a:lnSpc>
                <a:spcPct val="100000"/>
              </a:lnSpc>
              <a:spcBef>
                <a:spcPts val="0"/>
              </a:spcBef>
              <a:spcAft>
                <a:spcPts val="0"/>
              </a:spcAft>
              <a:buClr>
                <a:schemeClr val="lt1"/>
              </a:buClr>
              <a:buSzPts val="8400"/>
              <a:buNone/>
              <a:defRPr sz="8400">
                <a:solidFill>
                  <a:schemeClr val="lt1"/>
                </a:solidFill>
              </a:defRPr>
            </a:lvl4pPr>
            <a:lvl5pPr lvl="4" rtl="0">
              <a:lnSpc>
                <a:spcPct val="100000"/>
              </a:lnSpc>
              <a:spcBef>
                <a:spcPts val="0"/>
              </a:spcBef>
              <a:spcAft>
                <a:spcPts val="0"/>
              </a:spcAft>
              <a:buClr>
                <a:schemeClr val="lt1"/>
              </a:buClr>
              <a:buSzPts val="8400"/>
              <a:buNone/>
              <a:defRPr sz="8400">
                <a:solidFill>
                  <a:schemeClr val="lt1"/>
                </a:solidFill>
              </a:defRPr>
            </a:lvl5pPr>
            <a:lvl6pPr lvl="5" rtl="0">
              <a:lnSpc>
                <a:spcPct val="100000"/>
              </a:lnSpc>
              <a:spcBef>
                <a:spcPts val="0"/>
              </a:spcBef>
              <a:spcAft>
                <a:spcPts val="0"/>
              </a:spcAft>
              <a:buClr>
                <a:schemeClr val="lt1"/>
              </a:buClr>
              <a:buSzPts val="8400"/>
              <a:buNone/>
              <a:defRPr sz="8400">
                <a:solidFill>
                  <a:schemeClr val="lt1"/>
                </a:solidFill>
              </a:defRPr>
            </a:lvl6pPr>
            <a:lvl7pPr lvl="6" rtl="0">
              <a:lnSpc>
                <a:spcPct val="100000"/>
              </a:lnSpc>
              <a:spcBef>
                <a:spcPts val="0"/>
              </a:spcBef>
              <a:spcAft>
                <a:spcPts val="0"/>
              </a:spcAft>
              <a:buClr>
                <a:schemeClr val="lt1"/>
              </a:buClr>
              <a:buSzPts val="8400"/>
              <a:buNone/>
              <a:defRPr sz="8400">
                <a:solidFill>
                  <a:schemeClr val="lt1"/>
                </a:solidFill>
              </a:defRPr>
            </a:lvl7pPr>
            <a:lvl8pPr lvl="7" rtl="0">
              <a:lnSpc>
                <a:spcPct val="100000"/>
              </a:lnSpc>
              <a:spcBef>
                <a:spcPts val="0"/>
              </a:spcBef>
              <a:spcAft>
                <a:spcPts val="0"/>
              </a:spcAft>
              <a:buClr>
                <a:schemeClr val="lt1"/>
              </a:buClr>
              <a:buSzPts val="8400"/>
              <a:buNone/>
              <a:defRPr sz="8400">
                <a:solidFill>
                  <a:schemeClr val="lt1"/>
                </a:solidFill>
              </a:defRPr>
            </a:lvl8pPr>
            <a:lvl9pPr lvl="8" rtl="0">
              <a:lnSpc>
                <a:spcPct val="100000"/>
              </a:lnSpc>
              <a:spcBef>
                <a:spcPts val="0"/>
              </a:spcBef>
              <a:spcAft>
                <a:spcPts val="0"/>
              </a:spcAft>
              <a:buClr>
                <a:schemeClr val="lt1"/>
              </a:buClr>
              <a:buSzPts val="8400"/>
              <a:buNone/>
              <a:defRPr sz="84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2">
    <p:bg>
      <p:bgPr>
        <a:gradFill>
          <a:gsLst>
            <a:gs pos="0">
              <a:schemeClr val="accent2"/>
            </a:gs>
            <a:gs pos="100000">
              <a:schemeClr val="dk1"/>
            </a:gs>
          </a:gsLst>
          <a:lin ang="8100019" scaled="0"/>
        </a:gradFill>
      </p:bgPr>
    </p:bg>
    <p:spTree>
      <p:nvGrpSpPr>
        <p:cNvPr id="53" name="Shape 53"/>
        <p:cNvGrpSpPr/>
        <p:nvPr/>
      </p:nvGrpSpPr>
      <p:grpSpPr>
        <a:xfrm>
          <a:off x="0" y="0"/>
          <a:ext cx="0" cy="0"/>
          <a:chOff x="0" y="0"/>
          <a:chExt cx="0" cy="0"/>
        </a:xfrm>
      </p:grpSpPr>
      <p:sp>
        <p:nvSpPr>
          <p:cNvPr id="54" name="Google Shape;54;p14"/>
          <p:cNvSpPr/>
          <p:nvPr/>
        </p:nvSpPr>
        <p:spPr>
          <a:xfrm>
            <a:off x="-1" y="354925"/>
            <a:ext cx="10058400" cy="705735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55" name="Google Shape;55;p14"/>
          <p:cNvSpPr txBox="1"/>
          <p:nvPr>
            <p:ph type="ctrTitle"/>
          </p:nvPr>
        </p:nvSpPr>
        <p:spPr>
          <a:xfrm>
            <a:off x="1141663" y="2512147"/>
            <a:ext cx="7775100" cy="2748000"/>
          </a:xfrm>
          <a:prstGeom prst="rect">
            <a:avLst/>
          </a:prstGeom>
        </p:spPr>
        <p:txBody>
          <a:bodyPr anchorCtr="0" anchor="ctr" bIns="113100" lIns="113100" spcFirstLastPara="1" rIns="113100" wrap="square" tIns="113100">
            <a:normAutofit/>
          </a:bodyPr>
          <a:lstStyle>
            <a:lvl1pPr lvl="0" rtl="0">
              <a:lnSpc>
                <a:spcPct val="100000"/>
              </a:lnSpc>
              <a:spcBef>
                <a:spcPts val="0"/>
              </a:spcBef>
              <a:spcAft>
                <a:spcPts val="0"/>
              </a:spcAft>
              <a:buClr>
                <a:schemeClr val="lt1"/>
              </a:buClr>
              <a:buSzPts val="8400"/>
              <a:buNone/>
              <a:defRPr sz="8400">
                <a:solidFill>
                  <a:schemeClr val="lt1"/>
                </a:solidFill>
              </a:defRPr>
            </a:lvl1pPr>
            <a:lvl2pPr lvl="1" rtl="0">
              <a:lnSpc>
                <a:spcPct val="100000"/>
              </a:lnSpc>
              <a:spcBef>
                <a:spcPts val="0"/>
              </a:spcBef>
              <a:spcAft>
                <a:spcPts val="0"/>
              </a:spcAft>
              <a:buClr>
                <a:schemeClr val="lt1"/>
              </a:buClr>
              <a:buSzPts val="8400"/>
              <a:buNone/>
              <a:defRPr sz="8400">
                <a:solidFill>
                  <a:schemeClr val="lt1"/>
                </a:solidFill>
              </a:defRPr>
            </a:lvl2pPr>
            <a:lvl3pPr lvl="2" rtl="0">
              <a:lnSpc>
                <a:spcPct val="100000"/>
              </a:lnSpc>
              <a:spcBef>
                <a:spcPts val="0"/>
              </a:spcBef>
              <a:spcAft>
                <a:spcPts val="0"/>
              </a:spcAft>
              <a:buClr>
                <a:schemeClr val="lt1"/>
              </a:buClr>
              <a:buSzPts val="8400"/>
              <a:buNone/>
              <a:defRPr sz="8400">
                <a:solidFill>
                  <a:schemeClr val="lt1"/>
                </a:solidFill>
              </a:defRPr>
            </a:lvl3pPr>
            <a:lvl4pPr lvl="3" rtl="0">
              <a:lnSpc>
                <a:spcPct val="100000"/>
              </a:lnSpc>
              <a:spcBef>
                <a:spcPts val="0"/>
              </a:spcBef>
              <a:spcAft>
                <a:spcPts val="0"/>
              </a:spcAft>
              <a:buClr>
                <a:schemeClr val="lt1"/>
              </a:buClr>
              <a:buSzPts val="8400"/>
              <a:buNone/>
              <a:defRPr sz="8400">
                <a:solidFill>
                  <a:schemeClr val="lt1"/>
                </a:solidFill>
              </a:defRPr>
            </a:lvl4pPr>
            <a:lvl5pPr lvl="4" rtl="0">
              <a:lnSpc>
                <a:spcPct val="100000"/>
              </a:lnSpc>
              <a:spcBef>
                <a:spcPts val="0"/>
              </a:spcBef>
              <a:spcAft>
                <a:spcPts val="0"/>
              </a:spcAft>
              <a:buClr>
                <a:schemeClr val="lt1"/>
              </a:buClr>
              <a:buSzPts val="8400"/>
              <a:buNone/>
              <a:defRPr sz="8400">
                <a:solidFill>
                  <a:schemeClr val="lt1"/>
                </a:solidFill>
              </a:defRPr>
            </a:lvl5pPr>
            <a:lvl6pPr lvl="5" rtl="0">
              <a:lnSpc>
                <a:spcPct val="100000"/>
              </a:lnSpc>
              <a:spcBef>
                <a:spcPts val="0"/>
              </a:spcBef>
              <a:spcAft>
                <a:spcPts val="0"/>
              </a:spcAft>
              <a:buClr>
                <a:schemeClr val="lt1"/>
              </a:buClr>
              <a:buSzPts val="8400"/>
              <a:buNone/>
              <a:defRPr sz="8400">
                <a:solidFill>
                  <a:schemeClr val="lt1"/>
                </a:solidFill>
              </a:defRPr>
            </a:lvl6pPr>
            <a:lvl7pPr lvl="6" rtl="0">
              <a:lnSpc>
                <a:spcPct val="100000"/>
              </a:lnSpc>
              <a:spcBef>
                <a:spcPts val="0"/>
              </a:spcBef>
              <a:spcAft>
                <a:spcPts val="0"/>
              </a:spcAft>
              <a:buClr>
                <a:schemeClr val="lt1"/>
              </a:buClr>
              <a:buSzPts val="8400"/>
              <a:buNone/>
              <a:defRPr sz="8400">
                <a:solidFill>
                  <a:schemeClr val="lt1"/>
                </a:solidFill>
              </a:defRPr>
            </a:lvl7pPr>
            <a:lvl8pPr lvl="7" rtl="0">
              <a:lnSpc>
                <a:spcPct val="100000"/>
              </a:lnSpc>
              <a:spcBef>
                <a:spcPts val="0"/>
              </a:spcBef>
              <a:spcAft>
                <a:spcPts val="0"/>
              </a:spcAft>
              <a:buClr>
                <a:schemeClr val="lt1"/>
              </a:buClr>
              <a:buSzPts val="8400"/>
              <a:buNone/>
              <a:defRPr sz="8400">
                <a:solidFill>
                  <a:schemeClr val="lt1"/>
                </a:solidFill>
              </a:defRPr>
            </a:lvl8pPr>
            <a:lvl9pPr lvl="8" rtl="0">
              <a:lnSpc>
                <a:spcPct val="100000"/>
              </a:lnSpc>
              <a:spcBef>
                <a:spcPts val="0"/>
              </a:spcBef>
              <a:spcAft>
                <a:spcPts val="0"/>
              </a:spcAft>
              <a:buClr>
                <a:schemeClr val="lt1"/>
              </a:buClr>
              <a:buSzPts val="8400"/>
              <a:buNone/>
              <a:defRPr sz="84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dk1"/>
            </a:gs>
          </a:gsLst>
          <a:lin ang="8100019" scaled="0"/>
        </a:gradFill>
      </p:bgPr>
    </p:bg>
    <p:spTree>
      <p:nvGrpSpPr>
        <p:cNvPr id="60" name="Shape 60"/>
        <p:cNvGrpSpPr/>
        <p:nvPr/>
      </p:nvGrpSpPr>
      <p:grpSpPr>
        <a:xfrm>
          <a:off x="0" y="0"/>
          <a:ext cx="0" cy="0"/>
          <a:chOff x="0" y="0"/>
          <a:chExt cx="0" cy="0"/>
        </a:xfrm>
      </p:grpSpPr>
      <p:sp>
        <p:nvSpPr>
          <p:cNvPr id="61" name="Google Shape;61;p16"/>
          <p:cNvSpPr/>
          <p:nvPr/>
        </p:nvSpPr>
        <p:spPr>
          <a:xfrm>
            <a:off x="-1" y="354925"/>
            <a:ext cx="10058400" cy="705735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62" name="Google Shape;62;p16"/>
          <p:cNvSpPr txBox="1"/>
          <p:nvPr>
            <p:ph type="ctrTitle"/>
          </p:nvPr>
        </p:nvSpPr>
        <p:spPr>
          <a:xfrm>
            <a:off x="1141663" y="2512147"/>
            <a:ext cx="7775100" cy="27480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lt1"/>
              </a:buClr>
              <a:buSzPts val="8400"/>
              <a:buNone/>
              <a:defRPr sz="8400">
                <a:solidFill>
                  <a:schemeClr val="lt1"/>
                </a:solidFill>
              </a:defRPr>
            </a:lvl1pPr>
            <a:lvl2pPr lvl="1" rtl="0">
              <a:lnSpc>
                <a:spcPct val="100000"/>
              </a:lnSpc>
              <a:spcBef>
                <a:spcPts val="0"/>
              </a:spcBef>
              <a:spcAft>
                <a:spcPts val="0"/>
              </a:spcAft>
              <a:buClr>
                <a:schemeClr val="lt1"/>
              </a:buClr>
              <a:buSzPts val="8400"/>
              <a:buNone/>
              <a:defRPr sz="8400">
                <a:solidFill>
                  <a:schemeClr val="lt1"/>
                </a:solidFill>
              </a:defRPr>
            </a:lvl2pPr>
            <a:lvl3pPr lvl="2" rtl="0">
              <a:lnSpc>
                <a:spcPct val="100000"/>
              </a:lnSpc>
              <a:spcBef>
                <a:spcPts val="0"/>
              </a:spcBef>
              <a:spcAft>
                <a:spcPts val="0"/>
              </a:spcAft>
              <a:buClr>
                <a:schemeClr val="lt1"/>
              </a:buClr>
              <a:buSzPts val="8400"/>
              <a:buNone/>
              <a:defRPr sz="8400">
                <a:solidFill>
                  <a:schemeClr val="lt1"/>
                </a:solidFill>
              </a:defRPr>
            </a:lvl3pPr>
            <a:lvl4pPr lvl="3" rtl="0">
              <a:lnSpc>
                <a:spcPct val="100000"/>
              </a:lnSpc>
              <a:spcBef>
                <a:spcPts val="0"/>
              </a:spcBef>
              <a:spcAft>
                <a:spcPts val="0"/>
              </a:spcAft>
              <a:buClr>
                <a:schemeClr val="lt1"/>
              </a:buClr>
              <a:buSzPts val="8400"/>
              <a:buNone/>
              <a:defRPr sz="8400">
                <a:solidFill>
                  <a:schemeClr val="lt1"/>
                </a:solidFill>
              </a:defRPr>
            </a:lvl4pPr>
            <a:lvl5pPr lvl="4" rtl="0">
              <a:lnSpc>
                <a:spcPct val="100000"/>
              </a:lnSpc>
              <a:spcBef>
                <a:spcPts val="0"/>
              </a:spcBef>
              <a:spcAft>
                <a:spcPts val="0"/>
              </a:spcAft>
              <a:buClr>
                <a:schemeClr val="lt1"/>
              </a:buClr>
              <a:buSzPts val="8400"/>
              <a:buNone/>
              <a:defRPr sz="8400">
                <a:solidFill>
                  <a:schemeClr val="lt1"/>
                </a:solidFill>
              </a:defRPr>
            </a:lvl5pPr>
            <a:lvl6pPr lvl="5" rtl="0">
              <a:lnSpc>
                <a:spcPct val="100000"/>
              </a:lnSpc>
              <a:spcBef>
                <a:spcPts val="0"/>
              </a:spcBef>
              <a:spcAft>
                <a:spcPts val="0"/>
              </a:spcAft>
              <a:buClr>
                <a:schemeClr val="lt1"/>
              </a:buClr>
              <a:buSzPts val="8400"/>
              <a:buNone/>
              <a:defRPr sz="8400">
                <a:solidFill>
                  <a:schemeClr val="lt1"/>
                </a:solidFill>
              </a:defRPr>
            </a:lvl6pPr>
            <a:lvl7pPr lvl="6" rtl="0">
              <a:lnSpc>
                <a:spcPct val="100000"/>
              </a:lnSpc>
              <a:spcBef>
                <a:spcPts val="0"/>
              </a:spcBef>
              <a:spcAft>
                <a:spcPts val="0"/>
              </a:spcAft>
              <a:buClr>
                <a:schemeClr val="lt1"/>
              </a:buClr>
              <a:buSzPts val="8400"/>
              <a:buNone/>
              <a:defRPr sz="8400">
                <a:solidFill>
                  <a:schemeClr val="lt1"/>
                </a:solidFill>
              </a:defRPr>
            </a:lvl7pPr>
            <a:lvl8pPr lvl="7" rtl="0">
              <a:lnSpc>
                <a:spcPct val="100000"/>
              </a:lnSpc>
              <a:spcBef>
                <a:spcPts val="0"/>
              </a:spcBef>
              <a:spcAft>
                <a:spcPts val="0"/>
              </a:spcAft>
              <a:buClr>
                <a:schemeClr val="lt1"/>
              </a:buClr>
              <a:buSzPts val="8400"/>
              <a:buNone/>
              <a:defRPr sz="8400">
                <a:solidFill>
                  <a:schemeClr val="lt1"/>
                </a:solidFill>
              </a:defRPr>
            </a:lvl8pPr>
            <a:lvl9pPr lvl="8" rtl="0">
              <a:lnSpc>
                <a:spcPct val="100000"/>
              </a:lnSpc>
              <a:spcBef>
                <a:spcPts val="0"/>
              </a:spcBef>
              <a:spcAft>
                <a:spcPts val="0"/>
              </a:spcAft>
              <a:buClr>
                <a:schemeClr val="lt1"/>
              </a:buClr>
              <a:buSzPts val="8400"/>
              <a:buNone/>
              <a:defRPr sz="84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8100019" scaled="0"/>
        </a:gradFill>
      </p:bgPr>
    </p:bg>
    <p:spTree>
      <p:nvGrpSpPr>
        <p:cNvPr id="63" name="Shape 63"/>
        <p:cNvGrpSpPr/>
        <p:nvPr/>
      </p:nvGrpSpPr>
      <p:grpSpPr>
        <a:xfrm>
          <a:off x="0" y="0"/>
          <a:ext cx="0" cy="0"/>
          <a:chOff x="0" y="0"/>
          <a:chExt cx="0" cy="0"/>
        </a:xfrm>
      </p:grpSpPr>
      <p:sp>
        <p:nvSpPr>
          <p:cNvPr id="64" name="Google Shape;64;p17"/>
          <p:cNvSpPr/>
          <p:nvPr/>
        </p:nvSpPr>
        <p:spPr>
          <a:xfrm>
            <a:off x="-1" y="354925"/>
            <a:ext cx="10058400" cy="705735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65" name="Google Shape;65;p17"/>
          <p:cNvSpPr txBox="1"/>
          <p:nvPr>
            <p:ph type="ctrTitle"/>
          </p:nvPr>
        </p:nvSpPr>
        <p:spPr>
          <a:xfrm>
            <a:off x="1141663" y="3123164"/>
            <a:ext cx="7775100" cy="922500"/>
          </a:xfrm>
          <a:prstGeom prst="rect">
            <a:avLst/>
          </a:prstGeom>
        </p:spPr>
        <p:txBody>
          <a:bodyPr anchorCtr="0" anchor="b" bIns="0" lIns="0" spcFirstLastPara="1" rIns="0" wrap="square" tIns="0">
            <a:noAutofit/>
          </a:bodyPr>
          <a:lstStyle>
            <a:lvl1pPr lvl="0" rtl="0">
              <a:spcBef>
                <a:spcPts val="0"/>
              </a:spcBef>
              <a:spcAft>
                <a:spcPts val="0"/>
              </a:spcAft>
              <a:buClr>
                <a:schemeClr val="lt2"/>
              </a:buClr>
              <a:buSzPts val="5900"/>
              <a:buNone/>
              <a:defRPr sz="5900">
                <a:solidFill>
                  <a:schemeClr val="lt2"/>
                </a:solidFill>
              </a:defRPr>
            </a:lvl1pPr>
            <a:lvl2pPr lvl="1" rtl="0">
              <a:spcBef>
                <a:spcPts val="0"/>
              </a:spcBef>
              <a:spcAft>
                <a:spcPts val="0"/>
              </a:spcAft>
              <a:buClr>
                <a:schemeClr val="lt2"/>
              </a:buClr>
              <a:buSzPts val="5900"/>
              <a:buNone/>
              <a:defRPr sz="5900">
                <a:solidFill>
                  <a:schemeClr val="lt2"/>
                </a:solidFill>
              </a:defRPr>
            </a:lvl2pPr>
            <a:lvl3pPr lvl="2" rtl="0">
              <a:spcBef>
                <a:spcPts val="0"/>
              </a:spcBef>
              <a:spcAft>
                <a:spcPts val="0"/>
              </a:spcAft>
              <a:buClr>
                <a:schemeClr val="lt2"/>
              </a:buClr>
              <a:buSzPts val="5900"/>
              <a:buNone/>
              <a:defRPr sz="5900">
                <a:solidFill>
                  <a:schemeClr val="lt2"/>
                </a:solidFill>
              </a:defRPr>
            </a:lvl3pPr>
            <a:lvl4pPr lvl="3" rtl="0">
              <a:spcBef>
                <a:spcPts val="0"/>
              </a:spcBef>
              <a:spcAft>
                <a:spcPts val="0"/>
              </a:spcAft>
              <a:buClr>
                <a:schemeClr val="lt2"/>
              </a:buClr>
              <a:buSzPts val="5900"/>
              <a:buNone/>
              <a:defRPr sz="5900">
                <a:solidFill>
                  <a:schemeClr val="lt2"/>
                </a:solidFill>
              </a:defRPr>
            </a:lvl4pPr>
            <a:lvl5pPr lvl="4" rtl="0">
              <a:spcBef>
                <a:spcPts val="0"/>
              </a:spcBef>
              <a:spcAft>
                <a:spcPts val="0"/>
              </a:spcAft>
              <a:buClr>
                <a:schemeClr val="lt2"/>
              </a:buClr>
              <a:buSzPts val="5900"/>
              <a:buNone/>
              <a:defRPr sz="5900">
                <a:solidFill>
                  <a:schemeClr val="lt2"/>
                </a:solidFill>
              </a:defRPr>
            </a:lvl5pPr>
            <a:lvl6pPr lvl="5" rtl="0">
              <a:spcBef>
                <a:spcPts val="0"/>
              </a:spcBef>
              <a:spcAft>
                <a:spcPts val="0"/>
              </a:spcAft>
              <a:buClr>
                <a:schemeClr val="lt2"/>
              </a:buClr>
              <a:buSzPts val="5900"/>
              <a:buNone/>
              <a:defRPr sz="5900">
                <a:solidFill>
                  <a:schemeClr val="lt2"/>
                </a:solidFill>
              </a:defRPr>
            </a:lvl6pPr>
            <a:lvl7pPr lvl="6" rtl="0">
              <a:spcBef>
                <a:spcPts val="0"/>
              </a:spcBef>
              <a:spcAft>
                <a:spcPts val="0"/>
              </a:spcAft>
              <a:buClr>
                <a:schemeClr val="lt2"/>
              </a:buClr>
              <a:buSzPts val="5900"/>
              <a:buNone/>
              <a:defRPr sz="5900">
                <a:solidFill>
                  <a:schemeClr val="lt2"/>
                </a:solidFill>
              </a:defRPr>
            </a:lvl7pPr>
            <a:lvl8pPr lvl="7" rtl="0">
              <a:spcBef>
                <a:spcPts val="0"/>
              </a:spcBef>
              <a:spcAft>
                <a:spcPts val="0"/>
              </a:spcAft>
              <a:buClr>
                <a:schemeClr val="lt2"/>
              </a:buClr>
              <a:buSzPts val="5900"/>
              <a:buNone/>
              <a:defRPr sz="5900">
                <a:solidFill>
                  <a:schemeClr val="lt2"/>
                </a:solidFill>
              </a:defRPr>
            </a:lvl8pPr>
            <a:lvl9pPr lvl="8" rtl="0">
              <a:spcBef>
                <a:spcPts val="0"/>
              </a:spcBef>
              <a:spcAft>
                <a:spcPts val="0"/>
              </a:spcAft>
              <a:buClr>
                <a:schemeClr val="lt2"/>
              </a:buClr>
              <a:buSzPts val="5900"/>
              <a:buNone/>
              <a:defRPr sz="5900">
                <a:solidFill>
                  <a:schemeClr val="lt2"/>
                </a:solidFill>
              </a:defRPr>
            </a:lvl9pPr>
          </a:lstStyle>
          <a:p/>
        </p:txBody>
      </p:sp>
      <p:sp>
        <p:nvSpPr>
          <p:cNvPr id="66" name="Google Shape;66;p17"/>
          <p:cNvSpPr txBox="1"/>
          <p:nvPr>
            <p:ph idx="1" type="subTitle"/>
          </p:nvPr>
        </p:nvSpPr>
        <p:spPr>
          <a:xfrm>
            <a:off x="1141663" y="4192317"/>
            <a:ext cx="7775100" cy="5802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3000"/>
              <a:buNone/>
              <a:defRPr>
                <a:solidFill>
                  <a:schemeClr val="accent1"/>
                </a:solidFill>
              </a:defRPr>
            </a:lvl1pPr>
            <a:lvl2pPr lvl="1" rtl="0">
              <a:spcBef>
                <a:spcPts val="0"/>
              </a:spcBef>
              <a:spcAft>
                <a:spcPts val="0"/>
              </a:spcAft>
              <a:buClr>
                <a:schemeClr val="accent1"/>
              </a:buClr>
              <a:buSzPts val="3700"/>
              <a:buNone/>
              <a:defRPr sz="3700">
                <a:solidFill>
                  <a:schemeClr val="accent1"/>
                </a:solidFill>
              </a:defRPr>
            </a:lvl2pPr>
            <a:lvl3pPr lvl="2" rtl="0">
              <a:spcBef>
                <a:spcPts val="0"/>
              </a:spcBef>
              <a:spcAft>
                <a:spcPts val="0"/>
              </a:spcAft>
              <a:buClr>
                <a:schemeClr val="accent1"/>
              </a:buClr>
              <a:buSzPts val="3700"/>
              <a:buNone/>
              <a:defRPr sz="3700">
                <a:solidFill>
                  <a:schemeClr val="accent1"/>
                </a:solidFill>
              </a:defRPr>
            </a:lvl3pPr>
            <a:lvl4pPr lvl="3" rtl="0">
              <a:spcBef>
                <a:spcPts val="0"/>
              </a:spcBef>
              <a:spcAft>
                <a:spcPts val="0"/>
              </a:spcAft>
              <a:buClr>
                <a:schemeClr val="accent1"/>
              </a:buClr>
              <a:buSzPts val="3700"/>
              <a:buNone/>
              <a:defRPr sz="3700">
                <a:solidFill>
                  <a:schemeClr val="accent1"/>
                </a:solidFill>
              </a:defRPr>
            </a:lvl4pPr>
            <a:lvl5pPr lvl="4" rtl="0">
              <a:spcBef>
                <a:spcPts val="0"/>
              </a:spcBef>
              <a:spcAft>
                <a:spcPts val="0"/>
              </a:spcAft>
              <a:buClr>
                <a:schemeClr val="accent1"/>
              </a:buClr>
              <a:buSzPts val="3700"/>
              <a:buNone/>
              <a:defRPr sz="3700">
                <a:solidFill>
                  <a:schemeClr val="accent1"/>
                </a:solidFill>
              </a:defRPr>
            </a:lvl5pPr>
            <a:lvl6pPr lvl="5" rtl="0">
              <a:spcBef>
                <a:spcPts val="0"/>
              </a:spcBef>
              <a:spcAft>
                <a:spcPts val="0"/>
              </a:spcAft>
              <a:buClr>
                <a:schemeClr val="accent1"/>
              </a:buClr>
              <a:buSzPts val="3700"/>
              <a:buNone/>
              <a:defRPr sz="3700">
                <a:solidFill>
                  <a:schemeClr val="accent1"/>
                </a:solidFill>
              </a:defRPr>
            </a:lvl6pPr>
            <a:lvl7pPr lvl="6" rtl="0">
              <a:spcBef>
                <a:spcPts val="0"/>
              </a:spcBef>
              <a:spcAft>
                <a:spcPts val="0"/>
              </a:spcAft>
              <a:buClr>
                <a:schemeClr val="accent1"/>
              </a:buClr>
              <a:buSzPts val="3700"/>
              <a:buNone/>
              <a:defRPr sz="3700">
                <a:solidFill>
                  <a:schemeClr val="accent1"/>
                </a:solidFill>
              </a:defRPr>
            </a:lvl7pPr>
            <a:lvl8pPr lvl="7" rtl="0">
              <a:spcBef>
                <a:spcPts val="0"/>
              </a:spcBef>
              <a:spcAft>
                <a:spcPts val="0"/>
              </a:spcAft>
              <a:buClr>
                <a:schemeClr val="accent1"/>
              </a:buClr>
              <a:buSzPts val="3700"/>
              <a:buNone/>
              <a:defRPr sz="3700">
                <a:solidFill>
                  <a:schemeClr val="accent1"/>
                </a:solidFill>
              </a:defRPr>
            </a:lvl8pPr>
            <a:lvl9pPr lvl="8" rtl="0">
              <a:spcBef>
                <a:spcPts val="0"/>
              </a:spcBef>
              <a:spcAft>
                <a:spcPts val="0"/>
              </a:spcAft>
              <a:buClr>
                <a:schemeClr val="accent1"/>
              </a:buClr>
              <a:buSzPts val="3700"/>
              <a:buNone/>
              <a:defRPr sz="37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lt2"/>
            </a:gs>
            <a:gs pos="50000">
              <a:schemeClr val="accent1"/>
            </a:gs>
            <a:gs pos="100000">
              <a:schemeClr val="accent2"/>
            </a:gs>
          </a:gsLst>
          <a:lin ang="8099331" scaled="0"/>
        </a:gradFill>
      </p:bgPr>
    </p:bg>
    <p:spTree>
      <p:nvGrpSpPr>
        <p:cNvPr id="67" name="Shape 67"/>
        <p:cNvGrpSpPr/>
        <p:nvPr/>
      </p:nvGrpSpPr>
      <p:grpSpPr>
        <a:xfrm>
          <a:off x="0" y="0"/>
          <a:ext cx="0" cy="0"/>
          <a:chOff x="0" y="0"/>
          <a:chExt cx="0" cy="0"/>
        </a:xfrm>
      </p:grpSpPr>
      <p:sp>
        <p:nvSpPr>
          <p:cNvPr id="68" name="Google Shape;68;p18"/>
          <p:cNvSpPr txBox="1"/>
          <p:nvPr>
            <p:ph idx="1" type="body"/>
          </p:nvPr>
        </p:nvSpPr>
        <p:spPr>
          <a:xfrm>
            <a:off x="1141663" y="2000107"/>
            <a:ext cx="6220200" cy="4489500"/>
          </a:xfrm>
          <a:prstGeom prst="rect">
            <a:avLst/>
          </a:prstGeom>
        </p:spPr>
        <p:txBody>
          <a:bodyPr anchorCtr="0" anchor="t" bIns="0" lIns="0" spcFirstLastPara="1" rIns="0" wrap="square" tIns="0">
            <a:noAutofit/>
          </a:bodyPr>
          <a:lstStyle>
            <a:lvl1pPr indent="-457200" lvl="0" marL="457200" rtl="0">
              <a:lnSpc>
                <a:spcPct val="115000"/>
              </a:lnSpc>
              <a:spcBef>
                <a:spcPts val="700"/>
              </a:spcBef>
              <a:spcAft>
                <a:spcPts val="0"/>
              </a:spcAft>
              <a:buClr>
                <a:schemeClr val="lt1"/>
              </a:buClr>
              <a:buSzPts val="3600"/>
              <a:buFont typeface="Inter SemiBold"/>
              <a:buChar char="●"/>
              <a:defRPr sz="3600">
                <a:solidFill>
                  <a:schemeClr val="lt1"/>
                </a:solidFill>
                <a:latin typeface="Inter SemiBold"/>
                <a:ea typeface="Inter SemiBold"/>
                <a:cs typeface="Inter SemiBold"/>
                <a:sym typeface="Inter SemiBold"/>
              </a:defRPr>
            </a:lvl1pPr>
            <a:lvl2pPr indent="-457200" lvl="1" marL="914400" rtl="0">
              <a:lnSpc>
                <a:spcPct val="115000"/>
              </a:lnSpc>
              <a:spcBef>
                <a:spcPts val="0"/>
              </a:spcBef>
              <a:spcAft>
                <a:spcPts val="0"/>
              </a:spcAft>
              <a:buClr>
                <a:schemeClr val="lt1"/>
              </a:buClr>
              <a:buSzPts val="3600"/>
              <a:buFont typeface="Inter SemiBold"/>
              <a:buChar char="○"/>
              <a:defRPr sz="3600">
                <a:solidFill>
                  <a:schemeClr val="lt1"/>
                </a:solidFill>
                <a:latin typeface="Inter SemiBold"/>
                <a:ea typeface="Inter SemiBold"/>
                <a:cs typeface="Inter SemiBold"/>
                <a:sym typeface="Inter SemiBold"/>
              </a:defRPr>
            </a:lvl2pPr>
            <a:lvl3pPr indent="-457200" lvl="2" marL="1371600" rtl="0">
              <a:lnSpc>
                <a:spcPct val="115000"/>
              </a:lnSpc>
              <a:spcBef>
                <a:spcPts val="0"/>
              </a:spcBef>
              <a:spcAft>
                <a:spcPts val="0"/>
              </a:spcAft>
              <a:buClr>
                <a:schemeClr val="lt1"/>
              </a:buClr>
              <a:buSzPts val="3600"/>
              <a:buFont typeface="Inter SemiBold"/>
              <a:buChar char="■"/>
              <a:defRPr sz="3600">
                <a:solidFill>
                  <a:schemeClr val="lt1"/>
                </a:solidFill>
                <a:latin typeface="Inter SemiBold"/>
                <a:ea typeface="Inter SemiBold"/>
                <a:cs typeface="Inter SemiBold"/>
                <a:sym typeface="Inter SemiBold"/>
              </a:defRPr>
            </a:lvl3pPr>
            <a:lvl4pPr indent="-457200" lvl="3" marL="1828800" rtl="0">
              <a:lnSpc>
                <a:spcPct val="115000"/>
              </a:lnSpc>
              <a:spcBef>
                <a:spcPts val="0"/>
              </a:spcBef>
              <a:spcAft>
                <a:spcPts val="0"/>
              </a:spcAft>
              <a:buClr>
                <a:schemeClr val="lt1"/>
              </a:buClr>
              <a:buSzPts val="3600"/>
              <a:buFont typeface="Inter SemiBold"/>
              <a:buChar char="●"/>
              <a:defRPr sz="3600">
                <a:solidFill>
                  <a:schemeClr val="lt1"/>
                </a:solidFill>
                <a:latin typeface="Inter SemiBold"/>
                <a:ea typeface="Inter SemiBold"/>
                <a:cs typeface="Inter SemiBold"/>
                <a:sym typeface="Inter SemiBold"/>
              </a:defRPr>
            </a:lvl4pPr>
            <a:lvl5pPr indent="-457200" lvl="4" marL="2286000" rtl="0">
              <a:lnSpc>
                <a:spcPct val="115000"/>
              </a:lnSpc>
              <a:spcBef>
                <a:spcPts val="0"/>
              </a:spcBef>
              <a:spcAft>
                <a:spcPts val="0"/>
              </a:spcAft>
              <a:buClr>
                <a:schemeClr val="lt1"/>
              </a:buClr>
              <a:buSzPts val="3600"/>
              <a:buFont typeface="Inter SemiBold"/>
              <a:buChar char="○"/>
              <a:defRPr sz="3600">
                <a:solidFill>
                  <a:schemeClr val="lt1"/>
                </a:solidFill>
                <a:latin typeface="Inter SemiBold"/>
                <a:ea typeface="Inter SemiBold"/>
                <a:cs typeface="Inter SemiBold"/>
                <a:sym typeface="Inter SemiBold"/>
              </a:defRPr>
            </a:lvl5pPr>
            <a:lvl6pPr indent="-457200" lvl="5" marL="2743200" rtl="0">
              <a:lnSpc>
                <a:spcPct val="115000"/>
              </a:lnSpc>
              <a:spcBef>
                <a:spcPts val="0"/>
              </a:spcBef>
              <a:spcAft>
                <a:spcPts val="0"/>
              </a:spcAft>
              <a:buClr>
                <a:schemeClr val="lt1"/>
              </a:buClr>
              <a:buSzPts val="3600"/>
              <a:buFont typeface="Inter SemiBold"/>
              <a:buChar char="■"/>
              <a:defRPr sz="3600">
                <a:solidFill>
                  <a:schemeClr val="lt1"/>
                </a:solidFill>
                <a:latin typeface="Inter SemiBold"/>
                <a:ea typeface="Inter SemiBold"/>
                <a:cs typeface="Inter SemiBold"/>
                <a:sym typeface="Inter SemiBold"/>
              </a:defRPr>
            </a:lvl6pPr>
            <a:lvl7pPr indent="-457200" lvl="6" marL="3200400" rtl="0">
              <a:lnSpc>
                <a:spcPct val="115000"/>
              </a:lnSpc>
              <a:spcBef>
                <a:spcPts val="0"/>
              </a:spcBef>
              <a:spcAft>
                <a:spcPts val="0"/>
              </a:spcAft>
              <a:buClr>
                <a:schemeClr val="lt1"/>
              </a:buClr>
              <a:buSzPts val="3600"/>
              <a:buFont typeface="Inter SemiBold"/>
              <a:buChar char="●"/>
              <a:defRPr sz="3600">
                <a:solidFill>
                  <a:schemeClr val="lt1"/>
                </a:solidFill>
                <a:latin typeface="Inter SemiBold"/>
                <a:ea typeface="Inter SemiBold"/>
                <a:cs typeface="Inter SemiBold"/>
                <a:sym typeface="Inter SemiBold"/>
              </a:defRPr>
            </a:lvl7pPr>
            <a:lvl8pPr indent="-457200" lvl="7" marL="3657600" rtl="0">
              <a:lnSpc>
                <a:spcPct val="115000"/>
              </a:lnSpc>
              <a:spcBef>
                <a:spcPts val="0"/>
              </a:spcBef>
              <a:spcAft>
                <a:spcPts val="0"/>
              </a:spcAft>
              <a:buClr>
                <a:schemeClr val="lt1"/>
              </a:buClr>
              <a:buSzPts val="3600"/>
              <a:buFont typeface="Inter SemiBold"/>
              <a:buChar char="○"/>
              <a:defRPr sz="3600">
                <a:solidFill>
                  <a:schemeClr val="lt1"/>
                </a:solidFill>
                <a:latin typeface="Inter SemiBold"/>
                <a:ea typeface="Inter SemiBold"/>
                <a:cs typeface="Inter SemiBold"/>
                <a:sym typeface="Inter SemiBold"/>
              </a:defRPr>
            </a:lvl8pPr>
            <a:lvl9pPr indent="-457200" lvl="8" marL="4114800" rtl="0">
              <a:lnSpc>
                <a:spcPct val="115000"/>
              </a:lnSpc>
              <a:spcBef>
                <a:spcPts val="0"/>
              </a:spcBef>
              <a:spcAft>
                <a:spcPts val="0"/>
              </a:spcAft>
              <a:buClr>
                <a:schemeClr val="lt1"/>
              </a:buClr>
              <a:buSzPts val="3600"/>
              <a:buFont typeface="Inter SemiBold"/>
              <a:buChar char="■"/>
              <a:defRPr sz="3600">
                <a:solidFill>
                  <a:schemeClr val="lt1"/>
                </a:solidFill>
                <a:latin typeface="Inter SemiBold"/>
                <a:ea typeface="Inter SemiBold"/>
                <a:cs typeface="Inter SemiBold"/>
                <a:sym typeface="Inter SemiBold"/>
              </a:defRPr>
            </a:lvl9pPr>
          </a:lstStyle>
          <a:p/>
        </p:txBody>
      </p:sp>
      <p:sp>
        <p:nvSpPr>
          <p:cNvPr id="69" name="Google Shape;69;p18"/>
          <p:cNvSpPr txBox="1"/>
          <p:nvPr/>
        </p:nvSpPr>
        <p:spPr>
          <a:xfrm>
            <a:off x="1057843" y="797857"/>
            <a:ext cx="2152800" cy="98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1900">
                <a:solidFill>
                  <a:schemeClr val="accent2"/>
                </a:solidFill>
              </a:rPr>
              <a:t>“</a:t>
            </a:r>
            <a:endParaRPr b="1" sz="11900">
              <a:solidFill>
                <a:schemeClr val="accent2"/>
              </a:solidFill>
            </a:endParaRPr>
          </a:p>
        </p:txBody>
      </p:sp>
      <p:sp>
        <p:nvSpPr>
          <p:cNvPr id="70" name="Google Shape;70;p18"/>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8"/>
          <p:cNvSpPr/>
          <p:nvPr/>
        </p:nvSpPr>
        <p:spPr>
          <a:xfrm>
            <a:off x="0" y="3967912"/>
            <a:ext cx="10058400" cy="3370817"/>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2" name="Shape 72"/>
        <p:cNvGrpSpPr/>
        <p:nvPr/>
      </p:nvGrpSpPr>
      <p:grpSpPr>
        <a:xfrm>
          <a:off x="0" y="0"/>
          <a:ext cx="0" cy="0"/>
          <a:chOff x="0" y="0"/>
          <a:chExt cx="0" cy="0"/>
        </a:xfrm>
      </p:grpSpPr>
      <p:sp>
        <p:nvSpPr>
          <p:cNvPr id="73" name="Google Shape;73;p19"/>
          <p:cNvSpPr/>
          <p:nvPr/>
        </p:nvSpPr>
        <p:spPr>
          <a:xfrm>
            <a:off x="0" y="3967912"/>
            <a:ext cx="10058400" cy="3370817"/>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74" name="Google Shape;74;p19"/>
          <p:cNvSpPr txBox="1"/>
          <p:nvPr>
            <p:ph type="title"/>
          </p:nvPr>
        </p:nvSpPr>
        <p:spPr>
          <a:xfrm>
            <a:off x="1141663" y="1263289"/>
            <a:ext cx="7775100" cy="598800"/>
          </a:xfrm>
          <a:prstGeom prst="rect">
            <a:avLst/>
          </a:prstGeom>
        </p:spPr>
        <p:txBody>
          <a:bodyPr anchorCtr="0" anchor="b" bIns="0" lIns="0" spcFirstLastPara="1" rIns="0"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5" name="Google Shape;75;p19"/>
          <p:cNvSpPr txBox="1"/>
          <p:nvPr>
            <p:ph idx="1" type="body"/>
          </p:nvPr>
        </p:nvSpPr>
        <p:spPr>
          <a:xfrm>
            <a:off x="1141663" y="2045965"/>
            <a:ext cx="7775100" cy="4584600"/>
          </a:xfrm>
          <a:prstGeom prst="rect">
            <a:avLst/>
          </a:prstGeom>
        </p:spPr>
        <p:txBody>
          <a:bodyPr anchorCtr="0" anchor="t" bIns="0" lIns="0" spcFirstLastPara="1" rIns="0" wrap="square" tIns="0">
            <a:noAutofit/>
          </a:bodyPr>
          <a:lstStyle>
            <a:lvl1pPr indent="-419100" lvl="0" marL="457200" rtl="0">
              <a:spcBef>
                <a:spcPts val="700"/>
              </a:spcBef>
              <a:spcAft>
                <a:spcPts val="0"/>
              </a:spcAft>
              <a:buSzPts val="3000"/>
              <a:buChar char="●"/>
              <a:defRPr/>
            </a:lvl1pPr>
            <a:lvl2pPr indent="-419100" lvl="1" marL="914400" rtl="0">
              <a:spcBef>
                <a:spcPts val="0"/>
              </a:spcBef>
              <a:spcAft>
                <a:spcPts val="0"/>
              </a:spcAft>
              <a:buSzPts val="3000"/>
              <a:buChar char="○"/>
              <a:defRPr/>
            </a:lvl2pPr>
            <a:lvl3pPr indent="-419100" lvl="2" marL="1371600" rtl="0">
              <a:spcBef>
                <a:spcPts val="0"/>
              </a:spcBef>
              <a:spcAft>
                <a:spcPts val="0"/>
              </a:spcAft>
              <a:buSzPts val="3000"/>
              <a:buChar char="■"/>
              <a:defRPr/>
            </a:lvl3pPr>
            <a:lvl4pPr indent="-419100" lvl="3" marL="1828800" rtl="0">
              <a:spcBef>
                <a:spcPts val="0"/>
              </a:spcBef>
              <a:spcAft>
                <a:spcPts val="0"/>
              </a:spcAft>
              <a:buSzPts val="3000"/>
              <a:buChar char="●"/>
              <a:defRPr/>
            </a:lvl4pPr>
            <a:lvl5pPr indent="-419100" lvl="4" marL="2286000" rtl="0">
              <a:spcBef>
                <a:spcPts val="0"/>
              </a:spcBef>
              <a:spcAft>
                <a:spcPts val="0"/>
              </a:spcAft>
              <a:buSzPts val="3000"/>
              <a:buChar char="○"/>
              <a:defRPr/>
            </a:lvl5pPr>
            <a:lvl6pPr indent="-419100" lvl="5" marL="2743200" rtl="0">
              <a:spcBef>
                <a:spcPts val="0"/>
              </a:spcBef>
              <a:spcAft>
                <a:spcPts val="0"/>
              </a:spcAft>
              <a:buSzPts val="3000"/>
              <a:buChar char="■"/>
              <a:defRPr/>
            </a:lvl6pPr>
            <a:lvl7pPr indent="-419100" lvl="6" marL="3200400" rtl="0">
              <a:spcBef>
                <a:spcPts val="0"/>
              </a:spcBef>
              <a:spcAft>
                <a:spcPts val="0"/>
              </a:spcAft>
              <a:buSzPts val="3000"/>
              <a:buChar char="●"/>
              <a:defRPr/>
            </a:lvl7pPr>
            <a:lvl8pPr indent="-419100" lvl="7" marL="3657600" rtl="0">
              <a:spcBef>
                <a:spcPts val="0"/>
              </a:spcBef>
              <a:spcAft>
                <a:spcPts val="0"/>
              </a:spcAft>
              <a:buSzPts val="3000"/>
              <a:buChar char="○"/>
              <a:defRPr/>
            </a:lvl8pPr>
            <a:lvl9pPr indent="-419100" lvl="8" marL="4114800" rtl="0">
              <a:spcBef>
                <a:spcPts val="0"/>
              </a:spcBef>
              <a:spcAft>
                <a:spcPts val="0"/>
              </a:spcAft>
              <a:buSzPts val="3000"/>
              <a:buChar char="■"/>
              <a:defRPr/>
            </a:lvl9pPr>
          </a:lstStyle>
          <a:p/>
        </p:txBody>
      </p:sp>
      <p:sp>
        <p:nvSpPr>
          <p:cNvPr id="76" name="Google Shape;76;p19"/>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7" name="Shape 77"/>
        <p:cNvGrpSpPr/>
        <p:nvPr/>
      </p:nvGrpSpPr>
      <p:grpSpPr>
        <a:xfrm>
          <a:off x="0" y="0"/>
          <a:ext cx="0" cy="0"/>
          <a:chOff x="0" y="0"/>
          <a:chExt cx="0" cy="0"/>
        </a:xfrm>
      </p:grpSpPr>
      <p:sp>
        <p:nvSpPr>
          <p:cNvPr id="78" name="Google Shape;78;p20"/>
          <p:cNvSpPr/>
          <p:nvPr/>
        </p:nvSpPr>
        <p:spPr>
          <a:xfrm>
            <a:off x="0" y="3967912"/>
            <a:ext cx="10058400" cy="3370817"/>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79" name="Google Shape;79;p20"/>
          <p:cNvSpPr txBox="1"/>
          <p:nvPr>
            <p:ph type="title"/>
          </p:nvPr>
        </p:nvSpPr>
        <p:spPr>
          <a:xfrm>
            <a:off x="1141663" y="1263289"/>
            <a:ext cx="7775100" cy="598800"/>
          </a:xfrm>
          <a:prstGeom prst="rect">
            <a:avLst/>
          </a:prstGeom>
        </p:spPr>
        <p:txBody>
          <a:bodyPr anchorCtr="0" anchor="b" bIns="0" lIns="0" spcFirstLastPara="1" rIns="0"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0" name="Google Shape;80;p20"/>
          <p:cNvSpPr txBox="1"/>
          <p:nvPr>
            <p:ph idx="1" type="body"/>
          </p:nvPr>
        </p:nvSpPr>
        <p:spPr>
          <a:xfrm>
            <a:off x="1141608" y="2045969"/>
            <a:ext cx="3632700" cy="4768200"/>
          </a:xfrm>
          <a:prstGeom prst="rect">
            <a:avLst/>
          </a:prstGeom>
        </p:spPr>
        <p:txBody>
          <a:bodyPr anchorCtr="0" anchor="t" bIns="0" lIns="0" spcFirstLastPara="1" rIns="0" wrap="square" tIns="0">
            <a:noAutofit/>
          </a:bodyPr>
          <a:lstStyle>
            <a:lvl1pPr indent="-387350" lvl="0" marL="457200" rtl="0">
              <a:spcBef>
                <a:spcPts val="700"/>
              </a:spcBef>
              <a:spcAft>
                <a:spcPts val="0"/>
              </a:spcAft>
              <a:buSzPts val="2500"/>
              <a:buChar char="●"/>
              <a:defRPr sz="2500"/>
            </a:lvl1pPr>
            <a:lvl2pPr indent="-387350" lvl="1" marL="914400" rtl="0">
              <a:spcBef>
                <a:spcPts val="0"/>
              </a:spcBef>
              <a:spcAft>
                <a:spcPts val="0"/>
              </a:spcAft>
              <a:buSzPts val="2500"/>
              <a:buChar char="○"/>
              <a:defRPr sz="2500"/>
            </a:lvl2pPr>
            <a:lvl3pPr indent="-387350" lvl="2" marL="1371600" rtl="0">
              <a:spcBef>
                <a:spcPts val="0"/>
              </a:spcBef>
              <a:spcAft>
                <a:spcPts val="0"/>
              </a:spcAft>
              <a:buSzPts val="2500"/>
              <a:buChar char="■"/>
              <a:defRPr sz="2500"/>
            </a:lvl3pPr>
            <a:lvl4pPr indent="-387350" lvl="3" marL="1828800" rtl="0">
              <a:spcBef>
                <a:spcPts val="0"/>
              </a:spcBef>
              <a:spcAft>
                <a:spcPts val="0"/>
              </a:spcAft>
              <a:buSzPts val="2500"/>
              <a:buChar char="●"/>
              <a:defRPr sz="2500"/>
            </a:lvl4pPr>
            <a:lvl5pPr indent="-387350" lvl="4" marL="2286000" rtl="0">
              <a:spcBef>
                <a:spcPts val="0"/>
              </a:spcBef>
              <a:spcAft>
                <a:spcPts val="0"/>
              </a:spcAft>
              <a:buSzPts val="2500"/>
              <a:buChar char="○"/>
              <a:defRPr sz="2500"/>
            </a:lvl5pPr>
            <a:lvl6pPr indent="-387350" lvl="5" marL="2743200" rtl="0">
              <a:spcBef>
                <a:spcPts val="0"/>
              </a:spcBef>
              <a:spcAft>
                <a:spcPts val="0"/>
              </a:spcAft>
              <a:buSzPts val="2500"/>
              <a:buChar char="■"/>
              <a:defRPr sz="2500"/>
            </a:lvl6pPr>
            <a:lvl7pPr indent="-387350" lvl="6" marL="3200400" rtl="0">
              <a:spcBef>
                <a:spcPts val="0"/>
              </a:spcBef>
              <a:spcAft>
                <a:spcPts val="0"/>
              </a:spcAft>
              <a:buSzPts val="2500"/>
              <a:buChar char="●"/>
              <a:defRPr sz="2500"/>
            </a:lvl7pPr>
            <a:lvl8pPr indent="-387350" lvl="7" marL="3657600" rtl="0">
              <a:spcBef>
                <a:spcPts val="0"/>
              </a:spcBef>
              <a:spcAft>
                <a:spcPts val="0"/>
              </a:spcAft>
              <a:buSzPts val="2500"/>
              <a:buChar char="○"/>
              <a:defRPr sz="2500"/>
            </a:lvl8pPr>
            <a:lvl9pPr indent="-387350" lvl="8" marL="4114800" rtl="0">
              <a:spcBef>
                <a:spcPts val="0"/>
              </a:spcBef>
              <a:spcAft>
                <a:spcPts val="0"/>
              </a:spcAft>
              <a:buSzPts val="2500"/>
              <a:buChar char="■"/>
              <a:defRPr sz="2500"/>
            </a:lvl9pPr>
          </a:lstStyle>
          <a:p/>
        </p:txBody>
      </p:sp>
      <p:sp>
        <p:nvSpPr>
          <p:cNvPr id="81" name="Google Shape;81;p20"/>
          <p:cNvSpPr txBox="1"/>
          <p:nvPr>
            <p:ph idx="2" type="body"/>
          </p:nvPr>
        </p:nvSpPr>
        <p:spPr>
          <a:xfrm>
            <a:off x="5283985" y="2045969"/>
            <a:ext cx="3632700" cy="4768200"/>
          </a:xfrm>
          <a:prstGeom prst="rect">
            <a:avLst/>
          </a:prstGeom>
        </p:spPr>
        <p:txBody>
          <a:bodyPr anchorCtr="0" anchor="t" bIns="0" lIns="0" spcFirstLastPara="1" rIns="0" wrap="square" tIns="0">
            <a:noAutofit/>
          </a:bodyPr>
          <a:lstStyle>
            <a:lvl1pPr indent="-387350" lvl="0" marL="457200" rtl="0">
              <a:spcBef>
                <a:spcPts val="700"/>
              </a:spcBef>
              <a:spcAft>
                <a:spcPts val="0"/>
              </a:spcAft>
              <a:buSzPts val="2500"/>
              <a:buChar char="●"/>
              <a:defRPr sz="2500"/>
            </a:lvl1pPr>
            <a:lvl2pPr indent="-387350" lvl="1" marL="914400" rtl="0">
              <a:spcBef>
                <a:spcPts val="0"/>
              </a:spcBef>
              <a:spcAft>
                <a:spcPts val="0"/>
              </a:spcAft>
              <a:buSzPts val="2500"/>
              <a:buChar char="○"/>
              <a:defRPr sz="2500"/>
            </a:lvl2pPr>
            <a:lvl3pPr indent="-387350" lvl="2" marL="1371600" rtl="0">
              <a:spcBef>
                <a:spcPts val="0"/>
              </a:spcBef>
              <a:spcAft>
                <a:spcPts val="0"/>
              </a:spcAft>
              <a:buSzPts val="2500"/>
              <a:buChar char="■"/>
              <a:defRPr sz="2500"/>
            </a:lvl3pPr>
            <a:lvl4pPr indent="-387350" lvl="3" marL="1828800" rtl="0">
              <a:spcBef>
                <a:spcPts val="0"/>
              </a:spcBef>
              <a:spcAft>
                <a:spcPts val="0"/>
              </a:spcAft>
              <a:buSzPts val="2500"/>
              <a:buChar char="●"/>
              <a:defRPr sz="2500"/>
            </a:lvl4pPr>
            <a:lvl5pPr indent="-387350" lvl="4" marL="2286000" rtl="0">
              <a:spcBef>
                <a:spcPts val="0"/>
              </a:spcBef>
              <a:spcAft>
                <a:spcPts val="0"/>
              </a:spcAft>
              <a:buSzPts val="2500"/>
              <a:buChar char="○"/>
              <a:defRPr sz="2500"/>
            </a:lvl5pPr>
            <a:lvl6pPr indent="-387350" lvl="5" marL="2743200" rtl="0">
              <a:spcBef>
                <a:spcPts val="0"/>
              </a:spcBef>
              <a:spcAft>
                <a:spcPts val="0"/>
              </a:spcAft>
              <a:buSzPts val="2500"/>
              <a:buChar char="■"/>
              <a:defRPr sz="2500"/>
            </a:lvl6pPr>
            <a:lvl7pPr indent="-387350" lvl="6" marL="3200400" rtl="0">
              <a:spcBef>
                <a:spcPts val="0"/>
              </a:spcBef>
              <a:spcAft>
                <a:spcPts val="0"/>
              </a:spcAft>
              <a:buSzPts val="2500"/>
              <a:buChar char="●"/>
              <a:defRPr sz="2500"/>
            </a:lvl7pPr>
            <a:lvl8pPr indent="-387350" lvl="7" marL="3657600" rtl="0">
              <a:spcBef>
                <a:spcPts val="0"/>
              </a:spcBef>
              <a:spcAft>
                <a:spcPts val="0"/>
              </a:spcAft>
              <a:buSzPts val="2500"/>
              <a:buChar char="○"/>
              <a:defRPr sz="2500"/>
            </a:lvl8pPr>
            <a:lvl9pPr indent="-387350" lvl="8" marL="4114800" rtl="0">
              <a:spcBef>
                <a:spcPts val="0"/>
              </a:spcBef>
              <a:spcAft>
                <a:spcPts val="0"/>
              </a:spcAft>
              <a:buSzPts val="2500"/>
              <a:buChar char="■"/>
              <a:defRPr sz="2500"/>
            </a:lvl9pPr>
          </a:lstStyle>
          <a:p/>
        </p:txBody>
      </p:sp>
      <p:sp>
        <p:nvSpPr>
          <p:cNvPr id="82" name="Google Shape;82;p20"/>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3" name="Shape 83"/>
        <p:cNvGrpSpPr/>
        <p:nvPr/>
      </p:nvGrpSpPr>
      <p:grpSpPr>
        <a:xfrm>
          <a:off x="0" y="0"/>
          <a:ext cx="0" cy="0"/>
          <a:chOff x="0" y="0"/>
          <a:chExt cx="0" cy="0"/>
        </a:xfrm>
      </p:grpSpPr>
      <p:sp>
        <p:nvSpPr>
          <p:cNvPr id="84" name="Google Shape;84;p21"/>
          <p:cNvSpPr/>
          <p:nvPr/>
        </p:nvSpPr>
        <p:spPr>
          <a:xfrm>
            <a:off x="0" y="3967912"/>
            <a:ext cx="10058400" cy="3370817"/>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85" name="Google Shape;85;p21"/>
          <p:cNvSpPr txBox="1"/>
          <p:nvPr>
            <p:ph type="title"/>
          </p:nvPr>
        </p:nvSpPr>
        <p:spPr>
          <a:xfrm>
            <a:off x="1141663" y="1263289"/>
            <a:ext cx="7775100" cy="598800"/>
          </a:xfrm>
          <a:prstGeom prst="rect">
            <a:avLst/>
          </a:prstGeom>
        </p:spPr>
        <p:txBody>
          <a:bodyPr anchorCtr="0" anchor="b" bIns="0" lIns="0" spcFirstLastPara="1" rIns="0"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6" name="Google Shape;86;p21"/>
          <p:cNvSpPr txBox="1"/>
          <p:nvPr>
            <p:ph idx="1" type="body"/>
          </p:nvPr>
        </p:nvSpPr>
        <p:spPr>
          <a:xfrm>
            <a:off x="1141663" y="2045969"/>
            <a:ext cx="2411100" cy="4578600"/>
          </a:xfrm>
          <a:prstGeom prst="rect">
            <a:avLst/>
          </a:prstGeom>
        </p:spPr>
        <p:txBody>
          <a:bodyPr anchorCtr="0" anchor="t" bIns="0" lIns="0" spcFirstLastPara="1" rIns="0" wrap="square" tIns="0">
            <a:noAutofit/>
          </a:bodyPr>
          <a:lstStyle>
            <a:lvl1pPr indent="-368300" lvl="0" marL="457200" rtl="0">
              <a:spcBef>
                <a:spcPts val="7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87" name="Google Shape;87;p21"/>
          <p:cNvSpPr txBox="1"/>
          <p:nvPr>
            <p:ph idx="2" type="body"/>
          </p:nvPr>
        </p:nvSpPr>
        <p:spPr>
          <a:xfrm>
            <a:off x="3806029" y="2045969"/>
            <a:ext cx="2411100" cy="4578600"/>
          </a:xfrm>
          <a:prstGeom prst="rect">
            <a:avLst/>
          </a:prstGeom>
        </p:spPr>
        <p:txBody>
          <a:bodyPr anchorCtr="0" anchor="t" bIns="0" lIns="0" spcFirstLastPara="1" rIns="0" wrap="square" tIns="0">
            <a:noAutofit/>
          </a:bodyPr>
          <a:lstStyle>
            <a:lvl1pPr indent="-368300" lvl="0" marL="457200" rtl="0">
              <a:spcBef>
                <a:spcPts val="7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88" name="Google Shape;88;p21"/>
          <p:cNvSpPr txBox="1"/>
          <p:nvPr>
            <p:ph idx="3" type="body"/>
          </p:nvPr>
        </p:nvSpPr>
        <p:spPr>
          <a:xfrm>
            <a:off x="6470395" y="2045969"/>
            <a:ext cx="2411100" cy="4578600"/>
          </a:xfrm>
          <a:prstGeom prst="rect">
            <a:avLst/>
          </a:prstGeom>
        </p:spPr>
        <p:txBody>
          <a:bodyPr anchorCtr="0" anchor="t" bIns="0" lIns="0" spcFirstLastPara="1" rIns="0" wrap="square" tIns="0">
            <a:noAutofit/>
          </a:bodyPr>
          <a:lstStyle>
            <a:lvl1pPr indent="-368300" lvl="0" marL="457200" rtl="0">
              <a:spcBef>
                <a:spcPts val="7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89" name="Google Shape;89;p21"/>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2870" y="3250173"/>
            <a:ext cx="9372600" cy="1272000"/>
          </a:xfrm>
          <a:prstGeom prst="rect">
            <a:avLst/>
          </a:prstGeom>
        </p:spPr>
        <p:txBody>
          <a:bodyPr anchorCtr="0" anchor="ctr" bIns="113100" lIns="113100" spcFirstLastPara="1" rIns="113100" wrap="square" tIns="113100">
            <a:norm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15" name="Google Shape;15;p3"/>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22"/>
          <p:cNvSpPr/>
          <p:nvPr/>
        </p:nvSpPr>
        <p:spPr>
          <a:xfrm>
            <a:off x="0" y="3967912"/>
            <a:ext cx="10058400" cy="3370817"/>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92" name="Google Shape;92;p22"/>
          <p:cNvSpPr txBox="1"/>
          <p:nvPr>
            <p:ph type="title"/>
          </p:nvPr>
        </p:nvSpPr>
        <p:spPr>
          <a:xfrm>
            <a:off x="1141663" y="1263289"/>
            <a:ext cx="7775100" cy="598800"/>
          </a:xfrm>
          <a:prstGeom prst="rect">
            <a:avLst/>
          </a:prstGeom>
        </p:spPr>
        <p:txBody>
          <a:bodyPr anchorCtr="0" anchor="b" bIns="0" lIns="0" spcFirstLastPara="1" rIns="0" wrap="square" tIns="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3" name="Google Shape;93;p22"/>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3"/>
          <p:cNvSpPr/>
          <p:nvPr/>
        </p:nvSpPr>
        <p:spPr>
          <a:xfrm>
            <a:off x="0" y="3967910"/>
            <a:ext cx="10058400" cy="3370817"/>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96" name="Google Shape;96;p23"/>
          <p:cNvSpPr txBox="1"/>
          <p:nvPr>
            <p:ph idx="1" type="body"/>
          </p:nvPr>
        </p:nvSpPr>
        <p:spPr>
          <a:xfrm>
            <a:off x="1141663" y="6312969"/>
            <a:ext cx="7775100" cy="594900"/>
          </a:xfrm>
          <a:prstGeom prst="rect">
            <a:avLst/>
          </a:prstGeom>
        </p:spPr>
        <p:txBody>
          <a:bodyPr anchorCtr="0" anchor="t" bIns="0" lIns="0" spcFirstLastPara="1" rIns="0" wrap="square" tIns="0">
            <a:noAutofit/>
          </a:bodyPr>
          <a:lstStyle>
            <a:lvl1pPr indent="-228600" lvl="0" marL="457200" rtl="0">
              <a:spcBef>
                <a:spcPts val="0"/>
              </a:spcBef>
              <a:spcAft>
                <a:spcPts val="0"/>
              </a:spcAft>
              <a:buSzPts val="2200"/>
              <a:buNone/>
              <a:defRPr sz="2200"/>
            </a:lvl1pPr>
          </a:lstStyle>
          <a:p/>
        </p:txBody>
      </p:sp>
      <p:sp>
        <p:nvSpPr>
          <p:cNvPr id="97" name="Google Shape;97;p23"/>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type="blank">
  <p:cSld name="BLANK">
    <p:spTree>
      <p:nvGrpSpPr>
        <p:cNvPr id="98" name="Shape 98"/>
        <p:cNvGrpSpPr/>
        <p:nvPr/>
      </p:nvGrpSpPr>
      <p:grpSpPr>
        <a:xfrm>
          <a:off x="0" y="0"/>
          <a:ext cx="0" cy="0"/>
          <a:chOff x="0" y="0"/>
          <a:chExt cx="0" cy="0"/>
        </a:xfrm>
      </p:grpSpPr>
      <p:sp>
        <p:nvSpPr>
          <p:cNvPr id="99" name="Google Shape;99;p24"/>
          <p:cNvSpPr/>
          <p:nvPr/>
        </p:nvSpPr>
        <p:spPr>
          <a:xfrm>
            <a:off x="0" y="2199551"/>
            <a:ext cx="10058400" cy="3370817"/>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100" name="Google Shape;100;p24"/>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p:cSld name="BLANK_1">
    <p:bg>
      <p:bgPr>
        <a:gradFill>
          <a:gsLst>
            <a:gs pos="0">
              <a:schemeClr val="accent1"/>
            </a:gs>
            <a:gs pos="100000">
              <a:schemeClr val="accent2"/>
            </a:gs>
          </a:gsLst>
          <a:lin ang="8099331" scaled="0"/>
        </a:gradFill>
      </p:bgPr>
    </p:bg>
    <p:spTree>
      <p:nvGrpSpPr>
        <p:cNvPr id="101" name="Shape 101"/>
        <p:cNvGrpSpPr/>
        <p:nvPr/>
      </p:nvGrpSpPr>
      <p:grpSpPr>
        <a:xfrm>
          <a:off x="0" y="0"/>
          <a:ext cx="0" cy="0"/>
          <a:chOff x="0" y="0"/>
          <a:chExt cx="0" cy="0"/>
        </a:xfrm>
      </p:grpSpPr>
      <p:sp>
        <p:nvSpPr>
          <p:cNvPr id="102" name="Google Shape;102;p25"/>
          <p:cNvSpPr/>
          <p:nvPr/>
        </p:nvSpPr>
        <p:spPr>
          <a:xfrm>
            <a:off x="0" y="2199551"/>
            <a:ext cx="10058400" cy="3370817"/>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103" name="Google Shape;103;p25"/>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2870" y="672482"/>
            <a:ext cx="9372600" cy="865500"/>
          </a:xfrm>
          <a:prstGeom prst="rect">
            <a:avLst/>
          </a:prstGeom>
        </p:spPr>
        <p:txBody>
          <a:bodyPr anchorCtr="0" anchor="t" bIns="113100" lIns="113100" spcFirstLastPara="1" rIns="113100" wrap="square" tIns="11310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 name="Google Shape;18;p4"/>
          <p:cNvSpPr txBox="1"/>
          <p:nvPr>
            <p:ph idx="1" type="body"/>
          </p:nvPr>
        </p:nvSpPr>
        <p:spPr>
          <a:xfrm>
            <a:off x="342870" y="1741518"/>
            <a:ext cx="9372600" cy="5162700"/>
          </a:xfrm>
          <a:prstGeom prst="rect">
            <a:avLst/>
          </a:prstGeom>
        </p:spPr>
        <p:txBody>
          <a:bodyPr anchorCtr="0" anchor="t" bIns="113100" lIns="113100" spcFirstLastPara="1" rIns="113100" wrap="square" tIns="113100">
            <a:norm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9" name="Google Shape;19;p4"/>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2870" y="672482"/>
            <a:ext cx="9372600" cy="865500"/>
          </a:xfrm>
          <a:prstGeom prst="rect">
            <a:avLst/>
          </a:prstGeom>
        </p:spPr>
        <p:txBody>
          <a:bodyPr anchorCtr="0" anchor="t" bIns="113100" lIns="113100" spcFirstLastPara="1" rIns="113100" wrap="square" tIns="11310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 name="Google Shape;22;p5"/>
          <p:cNvSpPr txBox="1"/>
          <p:nvPr>
            <p:ph idx="1" type="body"/>
          </p:nvPr>
        </p:nvSpPr>
        <p:spPr>
          <a:xfrm>
            <a:off x="342870" y="1741518"/>
            <a:ext cx="4399800" cy="5162700"/>
          </a:xfrm>
          <a:prstGeom prst="rect">
            <a:avLst/>
          </a:prstGeom>
        </p:spPr>
        <p:txBody>
          <a:bodyPr anchorCtr="0" anchor="t" bIns="113100" lIns="113100" spcFirstLastPara="1" rIns="113100" wrap="square" tIns="113100">
            <a:normAutofit/>
          </a:bodyPr>
          <a:lstStyle>
            <a:lvl1pPr indent="-336550" lvl="0" marL="457200">
              <a:spcBef>
                <a:spcPts val="0"/>
              </a:spcBef>
              <a:spcAft>
                <a:spcPts val="0"/>
              </a:spcAft>
              <a:buSzPts val="1700"/>
              <a:buChar char="●"/>
              <a:defRPr sz="17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3" name="Google Shape;23;p5"/>
          <p:cNvSpPr txBox="1"/>
          <p:nvPr>
            <p:ph idx="2" type="body"/>
          </p:nvPr>
        </p:nvSpPr>
        <p:spPr>
          <a:xfrm>
            <a:off x="5315640" y="1741518"/>
            <a:ext cx="4399800" cy="5162700"/>
          </a:xfrm>
          <a:prstGeom prst="rect">
            <a:avLst/>
          </a:prstGeom>
        </p:spPr>
        <p:txBody>
          <a:bodyPr anchorCtr="0" anchor="t" bIns="113100" lIns="113100" spcFirstLastPara="1" rIns="113100" wrap="square" tIns="113100">
            <a:normAutofit/>
          </a:bodyPr>
          <a:lstStyle>
            <a:lvl1pPr indent="-336550" lvl="0" marL="457200">
              <a:spcBef>
                <a:spcPts val="0"/>
              </a:spcBef>
              <a:spcAft>
                <a:spcPts val="0"/>
              </a:spcAft>
              <a:buSzPts val="1700"/>
              <a:buChar char="●"/>
              <a:defRPr sz="17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4" name="Google Shape;24;p5"/>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2870" y="672482"/>
            <a:ext cx="9372600" cy="865500"/>
          </a:xfrm>
          <a:prstGeom prst="rect">
            <a:avLst/>
          </a:prstGeom>
        </p:spPr>
        <p:txBody>
          <a:bodyPr anchorCtr="0" anchor="t" bIns="113100" lIns="113100" spcFirstLastPara="1" rIns="113100" wrap="square" tIns="11310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 name="Google Shape;27;p6"/>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2870" y="839573"/>
            <a:ext cx="3088800" cy="1141800"/>
          </a:xfrm>
          <a:prstGeom prst="rect">
            <a:avLst/>
          </a:prstGeom>
        </p:spPr>
        <p:txBody>
          <a:bodyPr anchorCtr="0" anchor="b" bIns="113100" lIns="113100" spcFirstLastPara="1" rIns="113100" wrap="square" tIns="11310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42870" y="2099840"/>
            <a:ext cx="3088800" cy="4804500"/>
          </a:xfrm>
          <a:prstGeom prst="rect">
            <a:avLst/>
          </a:prstGeom>
        </p:spPr>
        <p:txBody>
          <a:bodyPr anchorCtr="0" anchor="t" bIns="113100" lIns="113100" spcFirstLastPara="1" rIns="113100" wrap="square" tIns="113100">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31" name="Google Shape;31;p7"/>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39275" y="680227"/>
            <a:ext cx="7004700" cy="6181800"/>
          </a:xfrm>
          <a:prstGeom prst="rect">
            <a:avLst/>
          </a:prstGeom>
        </p:spPr>
        <p:txBody>
          <a:bodyPr anchorCtr="0" anchor="ctr" bIns="113100" lIns="113100" spcFirstLastPara="1" rIns="113100" wrap="square" tIns="113100">
            <a:norm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p:txBody>
      </p:sp>
      <p:sp>
        <p:nvSpPr>
          <p:cNvPr id="34" name="Google Shape;34;p8"/>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29200" y="-189"/>
            <a:ext cx="5029200" cy="7772400"/>
          </a:xfrm>
          <a:prstGeom prst="rect">
            <a:avLst/>
          </a:prstGeom>
          <a:solidFill>
            <a:schemeClr val="lt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92050" y="1863464"/>
            <a:ext cx="4449600" cy="2239800"/>
          </a:xfrm>
          <a:prstGeom prst="rect">
            <a:avLst/>
          </a:prstGeom>
        </p:spPr>
        <p:txBody>
          <a:bodyPr anchorCtr="0" anchor="b" bIns="113100" lIns="113100" spcFirstLastPara="1" rIns="113100" wrap="square" tIns="11310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8" name="Google Shape;38;p9"/>
          <p:cNvSpPr txBox="1"/>
          <p:nvPr>
            <p:ph idx="1" type="subTitle"/>
          </p:nvPr>
        </p:nvSpPr>
        <p:spPr>
          <a:xfrm>
            <a:off x="292050" y="4235758"/>
            <a:ext cx="4449600" cy="1866300"/>
          </a:xfrm>
          <a:prstGeom prst="rect">
            <a:avLst/>
          </a:prstGeom>
        </p:spPr>
        <p:txBody>
          <a:bodyPr anchorCtr="0" anchor="t" bIns="113100" lIns="113100" spcFirstLastPara="1" rIns="113100" wrap="square" tIns="113100">
            <a:norm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39" name="Google Shape;39;p9"/>
          <p:cNvSpPr txBox="1"/>
          <p:nvPr>
            <p:ph idx="2" type="body"/>
          </p:nvPr>
        </p:nvSpPr>
        <p:spPr>
          <a:xfrm>
            <a:off x="5433450" y="1094158"/>
            <a:ext cx="4220700" cy="5583600"/>
          </a:xfrm>
          <a:prstGeom prst="rect">
            <a:avLst/>
          </a:prstGeom>
        </p:spPr>
        <p:txBody>
          <a:bodyPr anchorCtr="0" anchor="ctr" bIns="113100" lIns="113100" spcFirstLastPara="1" rIns="113100" wrap="square" tIns="113100">
            <a:norm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40" name="Google Shape;40;p9"/>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42870" y="6392869"/>
            <a:ext cx="6598800" cy="914400"/>
          </a:xfrm>
          <a:prstGeom prst="rect">
            <a:avLst/>
          </a:prstGeom>
        </p:spPr>
        <p:txBody>
          <a:bodyPr anchorCtr="0" anchor="ctr" bIns="113100" lIns="113100" spcFirstLastPara="1" rIns="113100" wrap="square" tIns="113100">
            <a:normAutofit/>
          </a:bodyPr>
          <a:lstStyle>
            <a:lvl1pPr indent="-228600" lvl="0" marL="457200">
              <a:lnSpc>
                <a:spcPct val="100000"/>
              </a:lnSpc>
              <a:spcBef>
                <a:spcPts val="0"/>
              </a:spcBef>
              <a:spcAft>
                <a:spcPts val="0"/>
              </a:spcAft>
              <a:buSzPts val="2200"/>
              <a:buNone/>
              <a:defRPr/>
            </a:lvl1pPr>
          </a:lstStyle>
          <a:p/>
        </p:txBody>
      </p:sp>
      <p:sp>
        <p:nvSpPr>
          <p:cNvPr id="43" name="Google Shape;43;p10"/>
          <p:cNvSpPr txBox="1"/>
          <p:nvPr>
            <p:ph idx="12" type="sldNum"/>
          </p:nvPr>
        </p:nvSpPr>
        <p:spPr>
          <a:xfrm>
            <a:off x="9319704" y="7046639"/>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2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72482"/>
            <a:ext cx="9372600" cy="865500"/>
          </a:xfrm>
          <a:prstGeom prst="rect">
            <a:avLst/>
          </a:prstGeom>
          <a:noFill/>
          <a:ln>
            <a:noFill/>
          </a:ln>
        </p:spPr>
        <p:txBody>
          <a:bodyPr anchorCtr="0" anchor="t" bIns="113100" lIns="113100" spcFirstLastPara="1" rIns="113100" wrap="square" tIns="113100">
            <a:normAutofit/>
          </a:bodyPr>
          <a:lstStyle>
            <a:lvl1pPr lvl="0">
              <a:spcBef>
                <a:spcPts val="0"/>
              </a:spcBef>
              <a:spcAft>
                <a:spcPts val="0"/>
              </a:spcAft>
              <a:buClr>
                <a:schemeClr val="dk1"/>
              </a:buClr>
              <a:buSzPts val="3500"/>
              <a:buNone/>
              <a:defRPr sz="3500">
                <a:solidFill>
                  <a:schemeClr val="dk1"/>
                </a:solidFill>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342870" y="1741518"/>
            <a:ext cx="9372600" cy="5162700"/>
          </a:xfrm>
          <a:prstGeom prst="rect">
            <a:avLst/>
          </a:prstGeom>
          <a:noFill/>
          <a:ln>
            <a:noFill/>
          </a:ln>
        </p:spPr>
        <p:txBody>
          <a:bodyPr anchorCtr="0" anchor="t" bIns="113100" lIns="113100" spcFirstLastPara="1" rIns="113100" wrap="square" tIns="113100">
            <a:normAutofit/>
          </a:bodyPr>
          <a:lstStyle>
            <a:lvl1pPr indent="-368300" lvl="0" marL="457200">
              <a:lnSpc>
                <a:spcPct val="115000"/>
              </a:lnSpc>
              <a:spcBef>
                <a:spcPts val="0"/>
              </a:spcBef>
              <a:spcAft>
                <a:spcPts val="0"/>
              </a:spcAft>
              <a:buClr>
                <a:schemeClr val="dk2"/>
              </a:buClr>
              <a:buSzPts val="2200"/>
              <a:buChar char="●"/>
              <a:defRPr sz="2200">
                <a:solidFill>
                  <a:schemeClr val="dk2"/>
                </a:solidFill>
              </a:defRPr>
            </a:lvl1pPr>
            <a:lvl2pPr indent="-336550" lvl="1" marL="914400">
              <a:lnSpc>
                <a:spcPct val="115000"/>
              </a:lnSpc>
              <a:spcBef>
                <a:spcPts val="0"/>
              </a:spcBef>
              <a:spcAft>
                <a:spcPts val="0"/>
              </a:spcAft>
              <a:buClr>
                <a:schemeClr val="dk2"/>
              </a:buClr>
              <a:buSzPts val="1700"/>
              <a:buChar char="○"/>
              <a:defRPr sz="1700">
                <a:solidFill>
                  <a:schemeClr val="dk2"/>
                </a:solidFill>
              </a:defRPr>
            </a:lvl2pPr>
            <a:lvl3pPr indent="-336550" lvl="2" marL="1371600">
              <a:lnSpc>
                <a:spcPct val="115000"/>
              </a:lnSpc>
              <a:spcBef>
                <a:spcPts val="0"/>
              </a:spcBef>
              <a:spcAft>
                <a:spcPts val="0"/>
              </a:spcAft>
              <a:buClr>
                <a:schemeClr val="dk2"/>
              </a:buClr>
              <a:buSzPts val="1700"/>
              <a:buChar char="■"/>
              <a:defRPr sz="1700">
                <a:solidFill>
                  <a:schemeClr val="dk2"/>
                </a:solidFill>
              </a:defRPr>
            </a:lvl3pPr>
            <a:lvl4pPr indent="-336550" lvl="3" marL="1828800">
              <a:lnSpc>
                <a:spcPct val="115000"/>
              </a:lnSpc>
              <a:spcBef>
                <a:spcPts val="0"/>
              </a:spcBef>
              <a:spcAft>
                <a:spcPts val="0"/>
              </a:spcAft>
              <a:buClr>
                <a:schemeClr val="dk2"/>
              </a:buClr>
              <a:buSzPts val="1700"/>
              <a:buChar char="●"/>
              <a:defRPr sz="1700">
                <a:solidFill>
                  <a:schemeClr val="dk2"/>
                </a:solidFill>
              </a:defRPr>
            </a:lvl4pPr>
            <a:lvl5pPr indent="-336550" lvl="4" marL="2286000">
              <a:lnSpc>
                <a:spcPct val="115000"/>
              </a:lnSpc>
              <a:spcBef>
                <a:spcPts val="0"/>
              </a:spcBef>
              <a:spcAft>
                <a:spcPts val="0"/>
              </a:spcAft>
              <a:buClr>
                <a:schemeClr val="dk2"/>
              </a:buClr>
              <a:buSzPts val="1700"/>
              <a:buChar char="○"/>
              <a:defRPr sz="1700">
                <a:solidFill>
                  <a:schemeClr val="dk2"/>
                </a:solidFill>
              </a:defRPr>
            </a:lvl5pPr>
            <a:lvl6pPr indent="-336550" lvl="5" marL="2743200">
              <a:lnSpc>
                <a:spcPct val="115000"/>
              </a:lnSpc>
              <a:spcBef>
                <a:spcPts val="0"/>
              </a:spcBef>
              <a:spcAft>
                <a:spcPts val="0"/>
              </a:spcAft>
              <a:buClr>
                <a:schemeClr val="dk2"/>
              </a:buClr>
              <a:buSzPts val="1700"/>
              <a:buChar char="■"/>
              <a:defRPr sz="1700">
                <a:solidFill>
                  <a:schemeClr val="dk2"/>
                </a:solidFill>
              </a:defRPr>
            </a:lvl6pPr>
            <a:lvl7pPr indent="-336550" lvl="6" marL="3200400">
              <a:lnSpc>
                <a:spcPct val="115000"/>
              </a:lnSpc>
              <a:spcBef>
                <a:spcPts val="0"/>
              </a:spcBef>
              <a:spcAft>
                <a:spcPts val="0"/>
              </a:spcAft>
              <a:buClr>
                <a:schemeClr val="dk2"/>
              </a:buClr>
              <a:buSzPts val="1700"/>
              <a:buChar char="●"/>
              <a:defRPr sz="1700">
                <a:solidFill>
                  <a:schemeClr val="dk2"/>
                </a:solidFill>
              </a:defRPr>
            </a:lvl7pPr>
            <a:lvl8pPr indent="-336550" lvl="7" marL="3657600">
              <a:lnSpc>
                <a:spcPct val="115000"/>
              </a:lnSpc>
              <a:spcBef>
                <a:spcPts val="0"/>
              </a:spcBef>
              <a:spcAft>
                <a:spcPts val="0"/>
              </a:spcAft>
              <a:buClr>
                <a:schemeClr val="dk2"/>
              </a:buClr>
              <a:buSzPts val="1700"/>
              <a:buChar char="○"/>
              <a:defRPr sz="1700">
                <a:solidFill>
                  <a:schemeClr val="dk2"/>
                </a:solidFill>
              </a:defRPr>
            </a:lvl8pPr>
            <a:lvl9pPr indent="-336550" lvl="8" marL="4114800">
              <a:lnSpc>
                <a:spcPct val="115000"/>
              </a:lnSpc>
              <a:spcBef>
                <a:spcPts val="0"/>
              </a:spcBef>
              <a:spcAft>
                <a:spcPts val="0"/>
              </a:spcAft>
              <a:buClr>
                <a:schemeClr val="dk2"/>
              </a:buClr>
              <a:buSzPts val="1700"/>
              <a:buChar char="■"/>
              <a:defRPr sz="1700">
                <a:solidFill>
                  <a:schemeClr val="dk2"/>
                </a:solidFill>
              </a:defRPr>
            </a:lvl9pPr>
          </a:lstStyle>
          <a:p/>
        </p:txBody>
      </p:sp>
      <p:sp>
        <p:nvSpPr>
          <p:cNvPr id="8" name="Google Shape;8;p1"/>
          <p:cNvSpPr txBox="1"/>
          <p:nvPr>
            <p:ph idx="12" type="sldNum"/>
          </p:nvPr>
        </p:nvSpPr>
        <p:spPr>
          <a:xfrm>
            <a:off x="9319704" y="7046639"/>
            <a:ext cx="603600" cy="594900"/>
          </a:xfrm>
          <a:prstGeom prst="rect">
            <a:avLst/>
          </a:prstGeom>
          <a:noFill/>
          <a:ln>
            <a:noFill/>
          </a:ln>
        </p:spPr>
        <p:txBody>
          <a:bodyPr anchorCtr="0" anchor="ctr" bIns="113100" lIns="113100" spcFirstLastPara="1" rIns="113100" wrap="square" tIns="113100">
            <a:norm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2700006" scaled="0"/>
        </a:gra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1141663" y="1263289"/>
            <a:ext cx="7775100" cy="5988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4000"/>
              <a:buFont typeface="Inter SemiBold"/>
              <a:buNone/>
              <a:defRPr sz="4000">
                <a:solidFill>
                  <a:schemeClr val="accent1"/>
                </a:solidFill>
                <a:latin typeface="Inter SemiBold"/>
                <a:ea typeface="Inter SemiBold"/>
                <a:cs typeface="Inter SemiBold"/>
                <a:sym typeface="Inter SemiBold"/>
              </a:defRPr>
            </a:lvl1pPr>
            <a:lvl2pPr lvl="1" rtl="0">
              <a:lnSpc>
                <a:spcPct val="90000"/>
              </a:lnSpc>
              <a:spcBef>
                <a:spcPts val="0"/>
              </a:spcBef>
              <a:spcAft>
                <a:spcPts val="0"/>
              </a:spcAft>
              <a:buClr>
                <a:schemeClr val="accent1"/>
              </a:buClr>
              <a:buSzPts val="4000"/>
              <a:buFont typeface="Inter SemiBold"/>
              <a:buNone/>
              <a:defRPr sz="4000">
                <a:solidFill>
                  <a:schemeClr val="accent1"/>
                </a:solidFill>
                <a:latin typeface="Inter SemiBold"/>
                <a:ea typeface="Inter SemiBold"/>
                <a:cs typeface="Inter SemiBold"/>
                <a:sym typeface="Inter SemiBold"/>
              </a:defRPr>
            </a:lvl2pPr>
            <a:lvl3pPr lvl="2" rtl="0">
              <a:lnSpc>
                <a:spcPct val="90000"/>
              </a:lnSpc>
              <a:spcBef>
                <a:spcPts val="0"/>
              </a:spcBef>
              <a:spcAft>
                <a:spcPts val="0"/>
              </a:spcAft>
              <a:buClr>
                <a:schemeClr val="accent1"/>
              </a:buClr>
              <a:buSzPts val="4000"/>
              <a:buFont typeface="Inter SemiBold"/>
              <a:buNone/>
              <a:defRPr sz="4000">
                <a:solidFill>
                  <a:schemeClr val="accent1"/>
                </a:solidFill>
                <a:latin typeface="Inter SemiBold"/>
                <a:ea typeface="Inter SemiBold"/>
                <a:cs typeface="Inter SemiBold"/>
                <a:sym typeface="Inter SemiBold"/>
              </a:defRPr>
            </a:lvl3pPr>
            <a:lvl4pPr lvl="3" rtl="0">
              <a:lnSpc>
                <a:spcPct val="90000"/>
              </a:lnSpc>
              <a:spcBef>
                <a:spcPts val="0"/>
              </a:spcBef>
              <a:spcAft>
                <a:spcPts val="0"/>
              </a:spcAft>
              <a:buClr>
                <a:schemeClr val="accent1"/>
              </a:buClr>
              <a:buSzPts val="4000"/>
              <a:buFont typeface="Inter SemiBold"/>
              <a:buNone/>
              <a:defRPr sz="4000">
                <a:solidFill>
                  <a:schemeClr val="accent1"/>
                </a:solidFill>
                <a:latin typeface="Inter SemiBold"/>
                <a:ea typeface="Inter SemiBold"/>
                <a:cs typeface="Inter SemiBold"/>
                <a:sym typeface="Inter SemiBold"/>
              </a:defRPr>
            </a:lvl4pPr>
            <a:lvl5pPr lvl="4" rtl="0">
              <a:lnSpc>
                <a:spcPct val="90000"/>
              </a:lnSpc>
              <a:spcBef>
                <a:spcPts val="0"/>
              </a:spcBef>
              <a:spcAft>
                <a:spcPts val="0"/>
              </a:spcAft>
              <a:buClr>
                <a:schemeClr val="accent1"/>
              </a:buClr>
              <a:buSzPts val="4000"/>
              <a:buFont typeface="Inter SemiBold"/>
              <a:buNone/>
              <a:defRPr sz="4000">
                <a:solidFill>
                  <a:schemeClr val="accent1"/>
                </a:solidFill>
                <a:latin typeface="Inter SemiBold"/>
                <a:ea typeface="Inter SemiBold"/>
                <a:cs typeface="Inter SemiBold"/>
                <a:sym typeface="Inter SemiBold"/>
              </a:defRPr>
            </a:lvl5pPr>
            <a:lvl6pPr lvl="5" rtl="0">
              <a:lnSpc>
                <a:spcPct val="90000"/>
              </a:lnSpc>
              <a:spcBef>
                <a:spcPts val="0"/>
              </a:spcBef>
              <a:spcAft>
                <a:spcPts val="0"/>
              </a:spcAft>
              <a:buClr>
                <a:schemeClr val="accent1"/>
              </a:buClr>
              <a:buSzPts val="4000"/>
              <a:buFont typeface="Inter SemiBold"/>
              <a:buNone/>
              <a:defRPr sz="4000">
                <a:solidFill>
                  <a:schemeClr val="accent1"/>
                </a:solidFill>
                <a:latin typeface="Inter SemiBold"/>
                <a:ea typeface="Inter SemiBold"/>
                <a:cs typeface="Inter SemiBold"/>
                <a:sym typeface="Inter SemiBold"/>
              </a:defRPr>
            </a:lvl6pPr>
            <a:lvl7pPr lvl="6" rtl="0">
              <a:lnSpc>
                <a:spcPct val="90000"/>
              </a:lnSpc>
              <a:spcBef>
                <a:spcPts val="0"/>
              </a:spcBef>
              <a:spcAft>
                <a:spcPts val="0"/>
              </a:spcAft>
              <a:buClr>
                <a:schemeClr val="accent1"/>
              </a:buClr>
              <a:buSzPts val="4000"/>
              <a:buFont typeface="Inter SemiBold"/>
              <a:buNone/>
              <a:defRPr sz="4000">
                <a:solidFill>
                  <a:schemeClr val="accent1"/>
                </a:solidFill>
                <a:latin typeface="Inter SemiBold"/>
                <a:ea typeface="Inter SemiBold"/>
                <a:cs typeface="Inter SemiBold"/>
                <a:sym typeface="Inter SemiBold"/>
              </a:defRPr>
            </a:lvl7pPr>
            <a:lvl8pPr lvl="7" rtl="0">
              <a:lnSpc>
                <a:spcPct val="90000"/>
              </a:lnSpc>
              <a:spcBef>
                <a:spcPts val="0"/>
              </a:spcBef>
              <a:spcAft>
                <a:spcPts val="0"/>
              </a:spcAft>
              <a:buClr>
                <a:schemeClr val="accent1"/>
              </a:buClr>
              <a:buSzPts val="4000"/>
              <a:buFont typeface="Inter SemiBold"/>
              <a:buNone/>
              <a:defRPr sz="4000">
                <a:solidFill>
                  <a:schemeClr val="accent1"/>
                </a:solidFill>
                <a:latin typeface="Inter SemiBold"/>
                <a:ea typeface="Inter SemiBold"/>
                <a:cs typeface="Inter SemiBold"/>
                <a:sym typeface="Inter SemiBold"/>
              </a:defRPr>
            </a:lvl8pPr>
            <a:lvl9pPr lvl="8" rtl="0">
              <a:lnSpc>
                <a:spcPct val="90000"/>
              </a:lnSpc>
              <a:spcBef>
                <a:spcPts val="0"/>
              </a:spcBef>
              <a:spcAft>
                <a:spcPts val="0"/>
              </a:spcAft>
              <a:buClr>
                <a:schemeClr val="accent1"/>
              </a:buClr>
              <a:buSzPts val="4000"/>
              <a:buFont typeface="Inter SemiBold"/>
              <a:buNone/>
              <a:defRPr sz="4000">
                <a:solidFill>
                  <a:schemeClr val="accent1"/>
                </a:solidFill>
                <a:latin typeface="Inter SemiBold"/>
                <a:ea typeface="Inter SemiBold"/>
                <a:cs typeface="Inter SemiBold"/>
                <a:sym typeface="Inter SemiBold"/>
              </a:defRPr>
            </a:lvl9pPr>
          </a:lstStyle>
          <a:p/>
        </p:txBody>
      </p:sp>
      <p:sp>
        <p:nvSpPr>
          <p:cNvPr id="58" name="Google Shape;58;p15"/>
          <p:cNvSpPr txBox="1"/>
          <p:nvPr>
            <p:ph idx="1" type="body"/>
          </p:nvPr>
        </p:nvSpPr>
        <p:spPr>
          <a:xfrm>
            <a:off x="1141663" y="2045965"/>
            <a:ext cx="7775100" cy="4584600"/>
          </a:xfrm>
          <a:prstGeom prst="rect">
            <a:avLst/>
          </a:prstGeom>
          <a:noFill/>
          <a:ln>
            <a:noFill/>
          </a:ln>
        </p:spPr>
        <p:txBody>
          <a:bodyPr anchorCtr="0" anchor="t" bIns="0" lIns="0" spcFirstLastPara="1" rIns="0" wrap="square" tIns="0">
            <a:noAutofit/>
          </a:bodyPr>
          <a:lstStyle>
            <a:lvl1pPr indent="-419100" lvl="0" marL="457200" rtl="0">
              <a:lnSpc>
                <a:spcPct val="115000"/>
              </a:lnSpc>
              <a:spcBef>
                <a:spcPts val="700"/>
              </a:spcBef>
              <a:spcAft>
                <a:spcPts val="0"/>
              </a:spcAft>
              <a:buClr>
                <a:schemeClr val="accent1"/>
              </a:buClr>
              <a:buSzPts val="3000"/>
              <a:buFont typeface="Inter Light"/>
              <a:buChar char="●"/>
              <a:defRPr sz="3000">
                <a:solidFill>
                  <a:schemeClr val="dk1"/>
                </a:solidFill>
                <a:latin typeface="Inter Light"/>
                <a:ea typeface="Inter Light"/>
                <a:cs typeface="Inter Light"/>
                <a:sym typeface="Inter Light"/>
              </a:defRPr>
            </a:lvl1pPr>
            <a:lvl2pPr indent="-419100" lvl="1" marL="914400" rtl="0">
              <a:lnSpc>
                <a:spcPct val="115000"/>
              </a:lnSpc>
              <a:spcBef>
                <a:spcPts val="0"/>
              </a:spcBef>
              <a:spcAft>
                <a:spcPts val="0"/>
              </a:spcAft>
              <a:buClr>
                <a:schemeClr val="accent1"/>
              </a:buClr>
              <a:buSzPts val="3000"/>
              <a:buFont typeface="Inter Light"/>
              <a:buChar char="○"/>
              <a:defRPr sz="3000">
                <a:solidFill>
                  <a:schemeClr val="dk1"/>
                </a:solidFill>
                <a:latin typeface="Inter Light"/>
                <a:ea typeface="Inter Light"/>
                <a:cs typeface="Inter Light"/>
                <a:sym typeface="Inter Light"/>
              </a:defRPr>
            </a:lvl2pPr>
            <a:lvl3pPr indent="-419100" lvl="2" marL="1371600" rtl="0">
              <a:lnSpc>
                <a:spcPct val="115000"/>
              </a:lnSpc>
              <a:spcBef>
                <a:spcPts val="0"/>
              </a:spcBef>
              <a:spcAft>
                <a:spcPts val="0"/>
              </a:spcAft>
              <a:buClr>
                <a:schemeClr val="lt2"/>
              </a:buClr>
              <a:buSzPts val="3000"/>
              <a:buFont typeface="Inter Light"/>
              <a:buChar char="■"/>
              <a:defRPr sz="3000">
                <a:solidFill>
                  <a:schemeClr val="dk1"/>
                </a:solidFill>
                <a:latin typeface="Inter Light"/>
                <a:ea typeface="Inter Light"/>
                <a:cs typeface="Inter Light"/>
                <a:sym typeface="Inter Light"/>
              </a:defRPr>
            </a:lvl3pPr>
            <a:lvl4pPr indent="-419100" lvl="3" marL="1828800" rtl="0">
              <a:lnSpc>
                <a:spcPct val="115000"/>
              </a:lnSpc>
              <a:spcBef>
                <a:spcPts val="0"/>
              </a:spcBef>
              <a:spcAft>
                <a:spcPts val="0"/>
              </a:spcAft>
              <a:buClr>
                <a:schemeClr val="dk1"/>
              </a:buClr>
              <a:buSzPts val="3000"/>
              <a:buFont typeface="Inter Light"/>
              <a:buChar char="●"/>
              <a:defRPr sz="3000">
                <a:solidFill>
                  <a:schemeClr val="dk1"/>
                </a:solidFill>
                <a:latin typeface="Inter Light"/>
                <a:ea typeface="Inter Light"/>
                <a:cs typeface="Inter Light"/>
                <a:sym typeface="Inter Light"/>
              </a:defRPr>
            </a:lvl4pPr>
            <a:lvl5pPr indent="-419100" lvl="4" marL="2286000" rtl="0">
              <a:lnSpc>
                <a:spcPct val="115000"/>
              </a:lnSpc>
              <a:spcBef>
                <a:spcPts val="0"/>
              </a:spcBef>
              <a:spcAft>
                <a:spcPts val="0"/>
              </a:spcAft>
              <a:buClr>
                <a:schemeClr val="dk1"/>
              </a:buClr>
              <a:buSzPts val="3000"/>
              <a:buFont typeface="Inter Light"/>
              <a:buChar char="○"/>
              <a:defRPr sz="3000">
                <a:solidFill>
                  <a:schemeClr val="dk1"/>
                </a:solidFill>
                <a:latin typeface="Inter Light"/>
                <a:ea typeface="Inter Light"/>
                <a:cs typeface="Inter Light"/>
                <a:sym typeface="Inter Light"/>
              </a:defRPr>
            </a:lvl5pPr>
            <a:lvl6pPr indent="-419100" lvl="5" marL="2743200" rtl="0">
              <a:lnSpc>
                <a:spcPct val="115000"/>
              </a:lnSpc>
              <a:spcBef>
                <a:spcPts val="0"/>
              </a:spcBef>
              <a:spcAft>
                <a:spcPts val="0"/>
              </a:spcAft>
              <a:buClr>
                <a:schemeClr val="dk1"/>
              </a:buClr>
              <a:buSzPts val="3000"/>
              <a:buFont typeface="Inter Light"/>
              <a:buChar char="■"/>
              <a:defRPr sz="3000">
                <a:solidFill>
                  <a:schemeClr val="dk1"/>
                </a:solidFill>
                <a:latin typeface="Inter Light"/>
                <a:ea typeface="Inter Light"/>
                <a:cs typeface="Inter Light"/>
                <a:sym typeface="Inter Light"/>
              </a:defRPr>
            </a:lvl6pPr>
            <a:lvl7pPr indent="-419100" lvl="6" marL="3200400" rtl="0">
              <a:lnSpc>
                <a:spcPct val="115000"/>
              </a:lnSpc>
              <a:spcBef>
                <a:spcPts val="0"/>
              </a:spcBef>
              <a:spcAft>
                <a:spcPts val="0"/>
              </a:spcAft>
              <a:buClr>
                <a:schemeClr val="dk1"/>
              </a:buClr>
              <a:buSzPts val="3000"/>
              <a:buFont typeface="Inter Light"/>
              <a:buChar char="●"/>
              <a:defRPr sz="3000">
                <a:solidFill>
                  <a:schemeClr val="dk1"/>
                </a:solidFill>
                <a:latin typeface="Inter Light"/>
                <a:ea typeface="Inter Light"/>
                <a:cs typeface="Inter Light"/>
                <a:sym typeface="Inter Light"/>
              </a:defRPr>
            </a:lvl7pPr>
            <a:lvl8pPr indent="-419100" lvl="7" marL="3657600" rtl="0">
              <a:lnSpc>
                <a:spcPct val="115000"/>
              </a:lnSpc>
              <a:spcBef>
                <a:spcPts val="0"/>
              </a:spcBef>
              <a:spcAft>
                <a:spcPts val="0"/>
              </a:spcAft>
              <a:buClr>
                <a:schemeClr val="dk1"/>
              </a:buClr>
              <a:buSzPts val="3000"/>
              <a:buFont typeface="Inter Light"/>
              <a:buChar char="○"/>
              <a:defRPr sz="3000">
                <a:solidFill>
                  <a:schemeClr val="dk1"/>
                </a:solidFill>
                <a:latin typeface="Inter Light"/>
                <a:ea typeface="Inter Light"/>
                <a:cs typeface="Inter Light"/>
                <a:sym typeface="Inter Light"/>
              </a:defRPr>
            </a:lvl8pPr>
            <a:lvl9pPr indent="-419100" lvl="8" marL="4114800" rtl="0">
              <a:lnSpc>
                <a:spcPct val="115000"/>
              </a:lnSpc>
              <a:spcBef>
                <a:spcPts val="0"/>
              </a:spcBef>
              <a:spcAft>
                <a:spcPts val="0"/>
              </a:spcAft>
              <a:buClr>
                <a:schemeClr val="dk1"/>
              </a:buClr>
              <a:buSzPts val="3000"/>
              <a:buFont typeface="Inter Light"/>
              <a:buChar char="■"/>
              <a:defRPr sz="3000">
                <a:solidFill>
                  <a:schemeClr val="dk1"/>
                </a:solidFill>
                <a:latin typeface="Inter Light"/>
                <a:ea typeface="Inter Light"/>
                <a:cs typeface="Inter Light"/>
                <a:sym typeface="Inter Light"/>
              </a:defRPr>
            </a:lvl9pPr>
          </a:lstStyle>
          <a:p/>
        </p:txBody>
      </p:sp>
      <p:sp>
        <p:nvSpPr>
          <p:cNvPr id="59" name="Google Shape;59;p15"/>
          <p:cNvSpPr txBox="1"/>
          <p:nvPr>
            <p:ph idx="12" type="sldNum"/>
          </p:nvPr>
        </p:nvSpPr>
        <p:spPr>
          <a:xfrm>
            <a:off x="9161002" y="6947259"/>
            <a:ext cx="603600" cy="594900"/>
          </a:xfrm>
          <a:prstGeom prst="rect">
            <a:avLst/>
          </a:prstGeom>
          <a:noFill/>
          <a:ln>
            <a:noFill/>
          </a:ln>
        </p:spPr>
        <p:txBody>
          <a:bodyPr anchorCtr="0" anchor="ctr" bIns="0" lIns="0" spcFirstLastPara="1" rIns="0" wrap="square" tIns="0">
            <a:noAutofit/>
          </a:bodyPr>
          <a:lstStyle>
            <a:lvl1pPr lvl="0" rtl="0" algn="r">
              <a:buNone/>
              <a:defRPr sz="1600">
                <a:solidFill>
                  <a:schemeClr val="accent1"/>
                </a:solidFill>
                <a:latin typeface="Inter SemiBold"/>
                <a:ea typeface="Inter SemiBold"/>
                <a:cs typeface="Inter SemiBold"/>
                <a:sym typeface="Inter SemiBold"/>
              </a:defRPr>
            </a:lvl1pPr>
            <a:lvl2pPr lvl="1" rtl="0" algn="r">
              <a:buNone/>
              <a:defRPr sz="1600">
                <a:solidFill>
                  <a:schemeClr val="accent1"/>
                </a:solidFill>
                <a:latin typeface="Inter SemiBold"/>
                <a:ea typeface="Inter SemiBold"/>
                <a:cs typeface="Inter SemiBold"/>
                <a:sym typeface="Inter SemiBold"/>
              </a:defRPr>
            </a:lvl2pPr>
            <a:lvl3pPr lvl="2" rtl="0" algn="r">
              <a:buNone/>
              <a:defRPr sz="1600">
                <a:solidFill>
                  <a:schemeClr val="accent1"/>
                </a:solidFill>
                <a:latin typeface="Inter SemiBold"/>
                <a:ea typeface="Inter SemiBold"/>
                <a:cs typeface="Inter SemiBold"/>
                <a:sym typeface="Inter SemiBold"/>
              </a:defRPr>
            </a:lvl3pPr>
            <a:lvl4pPr lvl="3" rtl="0" algn="r">
              <a:buNone/>
              <a:defRPr sz="1600">
                <a:solidFill>
                  <a:schemeClr val="accent1"/>
                </a:solidFill>
                <a:latin typeface="Inter SemiBold"/>
                <a:ea typeface="Inter SemiBold"/>
                <a:cs typeface="Inter SemiBold"/>
                <a:sym typeface="Inter SemiBold"/>
              </a:defRPr>
            </a:lvl4pPr>
            <a:lvl5pPr lvl="4" rtl="0" algn="r">
              <a:buNone/>
              <a:defRPr sz="1600">
                <a:solidFill>
                  <a:schemeClr val="accent1"/>
                </a:solidFill>
                <a:latin typeface="Inter SemiBold"/>
                <a:ea typeface="Inter SemiBold"/>
                <a:cs typeface="Inter SemiBold"/>
                <a:sym typeface="Inter SemiBold"/>
              </a:defRPr>
            </a:lvl5pPr>
            <a:lvl6pPr lvl="5" rtl="0" algn="r">
              <a:buNone/>
              <a:defRPr sz="1600">
                <a:solidFill>
                  <a:schemeClr val="accent1"/>
                </a:solidFill>
                <a:latin typeface="Inter SemiBold"/>
                <a:ea typeface="Inter SemiBold"/>
                <a:cs typeface="Inter SemiBold"/>
                <a:sym typeface="Inter SemiBold"/>
              </a:defRPr>
            </a:lvl6pPr>
            <a:lvl7pPr lvl="6" rtl="0" algn="r">
              <a:buNone/>
              <a:defRPr sz="1600">
                <a:solidFill>
                  <a:schemeClr val="accent1"/>
                </a:solidFill>
                <a:latin typeface="Inter SemiBold"/>
                <a:ea typeface="Inter SemiBold"/>
                <a:cs typeface="Inter SemiBold"/>
                <a:sym typeface="Inter SemiBold"/>
              </a:defRPr>
            </a:lvl7pPr>
            <a:lvl8pPr lvl="7" rtl="0" algn="r">
              <a:buNone/>
              <a:defRPr sz="1600">
                <a:solidFill>
                  <a:schemeClr val="accent1"/>
                </a:solidFill>
                <a:latin typeface="Inter SemiBold"/>
                <a:ea typeface="Inter SemiBold"/>
                <a:cs typeface="Inter SemiBold"/>
                <a:sym typeface="Inter SemiBold"/>
              </a:defRPr>
            </a:lvl8pPr>
            <a:lvl9pPr lvl="8" rtl="0" algn="r">
              <a:buNone/>
              <a:defRPr sz="1600">
                <a:solidFill>
                  <a:schemeClr val="accent1"/>
                </a:solidFill>
                <a:latin typeface="Inter SemiBold"/>
                <a:ea typeface="Inter SemiBold"/>
                <a:cs typeface="Inter SemiBold"/>
                <a:sym typeface="Inter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531135" y="2139129"/>
            <a:ext cx="8996100" cy="4002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6200">
                <a:latin typeface="Inter"/>
                <a:ea typeface="Inter"/>
                <a:cs typeface="Inter"/>
                <a:sym typeface="Inter"/>
              </a:rPr>
              <a:t>Around-The-Pipe Audio </a:t>
            </a:r>
            <a:r>
              <a:rPr lang="en" sz="6200"/>
              <a:t>Based Water Tracker For Home Residents</a:t>
            </a:r>
            <a:endParaRPr sz="37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p:txBody>
      </p:sp>
      <p:sp>
        <p:nvSpPr>
          <p:cNvPr id="109" name="Google Shape;109;p26"/>
          <p:cNvSpPr txBox="1"/>
          <p:nvPr/>
        </p:nvSpPr>
        <p:spPr>
          <a:xfrm>
            <a:off x="3124770" y="6347460"/>
            <a:ext cx="3808800" cy="905700"/>
          </a:xfrm>
          <a:prstGeom prst="rect">
            <a:avLst/>
          </a:prstGeom>
          <a:noFill/>
          <a:ln>
            <a:noFill/>
          </a:ln>
        </p:spPr>
        <p:txBody>
          <a:bodyPr anchorCtr="0" anchor="t" bIns="113100" lIns="113100" spcFirstLastPara="1" rIns="113100" wrap="square" tIns="113100">
            <a:spAutoFit/>
          </a:bodyPr>
          <a:lstStyle/>
          <a:p>
            <a:pPr indent="0" lvl="0" marL="0" rtl="0" algn="ctr">
              <a:spcBef>
                <a:spcPts val="0"/>
              </a:spcBef>
              <a:spcAft>
                <a:spcPts val="0"/>
              </a:spcAft>
              <a:buNone/>
            </a:pPr>
            <a:r>
              <a:rPr lang="en" sz="2200">
                <a:solidFill>
                  <a:srgbClr val="FFFFFF"/>
                </a:solidFill>
                <a:latin typeface="Inter Light"/>
                <a:ea typeface="Inter Light"/>
                <a:cs typeface="Inter Light"/>
                <a:sym typeface="Inter Light"/>
              </a:rPr>
              <a:t>Ryan Rana</a:t>
            </a:r>
            <a:endParaRPr sz="2200">
              <a:solidFill>
                <a:srgbClr val="FFFFFF"/>
              </a:solidFill>
              <a:latin typeface="Inter Light"/>
              <a:ea typeface="Inter Light"/>
              <a:cs typeface="Inter Light"/>
              <a:sym typeface="Inter Light"/>
            </a:endParaRPr>
          </a:p>
          <a:p>
            <a:pPr indent="0" lvl="0" marL="0" rtl="0" algn="ctr">
              <a:spcBef>
                <a:spcPts val="0"/>
              </a:spcBef>
              <a:spcAft>
                <a:spcPts val="0"/>
              </a:spcAft>
              <a:buNone/>
            </a:pPr>
            <a:r>
              <a:rPr lang="en" sz="2200">
                <a:solidFill>
                  <a:srgbClr val="FFFFFF"/>
                </a:solidFill>
                <a:latin typeface="Inter Light"/>
                <a:ea typeface="Inter Light"/>
                <a:cs typeface="Inter Light"/>
                <a:sym typeface="Inter Light"/>
              </a:rPr>
              <a:t>Project Number - 060</a:t>
            </a:r>
            <a:endParaRPr sz="2200">
              <a:solidFill>
                <a:srgbClr val="FFFFFF"/>
              </a:solidFill>
              <a:latin typeface="Inter Light"/>
              <a:ea typeface="Inter Light"/>
              <a:cs typeface="Inter Light"/>
              <a:sym typeface="Inter Light"/>
            </a:endParaRPr>
          </a:p>
        </p:txBody>
      </p:sp>
      <p:sp>
        <p:nvSpPr>
          <p:cNvPr id="110" name="Google Shape;110;p26"/>
          <p:cNvSpPr txBox="1"/>
          <p:nvPr/>
        </p:nvSpPr>
        <p:spPr>
          <a:xfrm>
            <a:off x="0" y="0"/>
            <a:ext cx="3300000" cy="444000"/>
          </a:xfrm>
          <a:prstGeom prst="rect">
            <a:avLst/>
          </a:prstGeom>
          <a:noFill/>
          <a:ln>
            <a:noFill/>
          </a:ln>
        </p:spPr>
        <p:txBody>
          <a:bodyPr anchorCtr="0" anchor="t" bIns="113100" lIns="113100" spcFirstLastPara="1" rIns="113100" wrap="square" tIns="113100">
            <a:spAutoFit/>
          </a:bodyPr>
          <a:lstStyle/>
          <a:p>
            <a:pPr indent="0" lvl="0" marL="0" rtl="0" algn="l">
              <a:lnSpc>
                <a:spcPct val="115000"/>
              </a:lnSpc>
              <a:spcBef>
                <a:spcPts val="1500"/>
              </a:spcBef>
              <a:spcAft>
                <a:spcPts val="200"/>
              </a:spcAft>
              <a:buNone/>
            </a:pPr>
            <a:r>
              <a:t/>
            </a:r>
            <a:endParaRPr b="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1141635" y="423527"/>
            <a:ext cx="7775100" cy="59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How Neural Network Works</a:t>
            </a:r>
            <a:endParaRPr/>
          </a:p>
        </p:txBody>
      </p:sp>
      <p:sp>
        <p:nvSpPr>
          <p:cNvPr id="214" name="Google Shape;214;p35"/>
          <p:cNvSpPr txBox="1"/>
          <p:nvPr>
            <p:ph idx="1" type="body"/>
          </p:nvPr>
        </p:nvSpPr>
        <p:spPr>
          <a:xfrm>
            <a:off x="387255" y="4017259"/>
            <a:ext cx="6510000" cy="2458500"/>
          </a:xfrm>
          <a:prstGeom prst="rect">
            <a:avLst/>
          </a:prstGeom>
        </p:spPr>
        <p:txBody>
          <a:bodyPr anchorCtr="0" anchor="t" bIns="0" lIns="0" spcFirstLastPara="1" rIns="0" wrap="square" tIns="0">
            <a:noAutofit/>
          </a:bodyPr>
          <a:lstStyle/>
          <a:p>
            <a:pPr indent="-400050" lvl="0" marL="571500" rtl="0" algn="l">
              <a:spcBef>
                <a:spcPts val="700"/>
              </a:spcBef>
              <a:spcAft>
                <a:spcPts val="0"/>
              </a:spcAft>
              <a:buSzPts val="1700"/>
              <a:buChar char="●"/>
            </a:pPr>
            <a:r>
              <a:rPr lang="en" sz="1700"/>
              <a:t>Each synapse has a weight and each neuron has a bias and activation function, which determines whether the neuron will be activated</a:t>
            </a:r>
            <a:endParaRPr sz="1700"/>
          </a:p>
        </p:txBody>
      </p:sp>
      <p:sp>
        <p:nvSpPr>
          <p:cNvPr id="215" name="Google Shape;215;p35"/>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10</a:t>
            </a:r>
            <a:endParaRPr/>
          </a:p>
        </p:txBody>
      </p:sp>
      <p:pic>
        <p:nvPicPr>
          <p:cNvPr id="216" name="Google Shape;216;p35"/>
          <p:cNvPicPr preferRelativeResize="0"/>
          <p:nvPr/>
        </p:nvPicPr>
        <p:blipFill rotWithShape="1">
          <a:blip r:embed="rId3">
            <a:alphaModFix/>
          </a:blip>
          <a:srcRect b="0" l="11920" r="6433" t="0"/>
          <a:stretch/>
        </p:blipFill>
        <p:spPr>
          <a:xfrm>
            <a:off x="7005925" y="4361350"/>
            <a:ext cx="2548875" cy="2458500"/>
          </a:xfrm>
          <a:prstGeom prst="rect">
            <a:avLst/>
          </a:prstGeom>
          <a:noFill/>
          <a:ln>
            <a:noFill/>
          </a:ln>
        </p:spPr>
      </p:pic>
      <p:sp>
        <p:nvSpPr>
          <p:cNvPr id="217" name="Google Shape;217;p35"/>
          <p:cNvSpPr txBox="1"/>
          <p:nvPr>
            <p:ph idx="1" type="body"/>
          </p:nvPr>
        </p:nvSpPr>
        <p:spPr>
          <a:xfrm>
            <a:off x="387255" y="1390184"/>
            <a:ext cx="9619200" cy="2458500"/>
          </a:xfrm>
          <a:prstGeom prst="rect">
            <a:avLst/>
          </a:prstGeom>
        </p:spPr>
        <p:txBody>
          <a:bodyPr anchorCtr="0" anchor="t" bIns="0" lIns="0" spcFirstLastPara="1" rIns="0" wrap="square" tIns="0">
            <a:noAutofit/>
          </a:bodyPr>
          <a:lstStyle/>
          <a:p>
            <a:pPr indent="-400050" lvl="0" marL="571500" rtl="0" algn="l">
              <a:spcBef>
                <a:spcPts val="700"/>
              </a:spcBef>
              <a:spcAft>
                <a:spcPts val="0"/>
              </a:spcAft>
              <a:buSzPts val="1700"/>
              <a:buChar char="●"/>
            </a:pPr>
            <a:r>
              <a:rPr lang="en" sz="1700"/>
              <a:t>Neural Networks are based off the way that brains process information. In a brain there are over a 100 billion neurons and they are connected by a series of synapses that are used to process information. Similarly, in a machine learning neural network, artificial neurons are used to precisely spit out an output.</a:t>
            </a:r>
            <a:endParaRPr sz="1700"/>
          </a:p>
          <a:p>
            <a:pPr indent="-400050" lvl="0" marL="571500" rtl="0" algn="l">
              <a:spcBef>
                <a:spcPts val="0"/>
              </a:spcBef>
              <a:spcAft>
                <a:spcPts val="0"/>
              </a:spcAft>
              <a:buSzPts val="1700"/>
              <a:buChar char="●"/>
            </a:pPr>
            <a:r>
              <a:rPr lang="en" sz="1700"/>
              <a:t>The circles represent neurons while the lines represent synapses. The role of a synapse is to multiply the inputs and weights. You can think of weights as the “strength” of the connection between neurons. Weights primarily define the output of a neural network. However, they are highly flexible. After, an activation function is applied to return an output.</a:t>
            </a:r>
            <a:endParaRPr sz="1700"/>
          </a:p>
          <a:p>
            <a:pPr indent="0" lvl="0" marL="571500" rtl="0" algn="l">
              <a:spcBef>
                <a:spcPts val="700"/>
              </a:spcBef>
              <a:spcAft>
                <a:spcPts val="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1141635" y="423527"/>
            <a:ext cx="7775100" cy="59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How Neural Network Works</a:t>
            </a:r>
            <a:endParaRPr/>
          </a:p>
        </p:txBody>
      </p:sp>
      <p:sp>
        <p:nvSpPr>
          <p:cNvPr id="223" name="Google Shape;223;p36"/>
          <p:cNvSpPr txBox="1"/>
          <p:nvPr>
            <p:ph idx="1" type="body"/>
          </p:nvPr>
        </p:nvSpPr>
        <p:spPr>
          <a:xfrm>
            <a:off x="219615" y="1159891"/>
            <a:ext cx="9619200" cy="2458500"/>
          </a:xfrm>
          <a:prstGeom prst="rect">
            <a:avLst/>
          </a:prstGeom>
        </p:spPr>
        <p:txBody>
          <a:bodyPr anchorCtr="0" anchor="t" bIns="0" lIns="0" spcFirstLastPara="1" rIns="0" wrap="square" tIns="0">
            <a:noAutofit/>
          </a:bodyPr>
          <a:lstStyle/>
          <a:p>
            <a:pPr indent="-400050" lvl="0" marL="571500" rtl="0" algn="l">
              <a:spcBef>
                <a:spcPts val="700"/>
              </a:spcBef>
              <a:spcAft>
                <a:spcPts val="0"/>
              </a:spcAft>
              <a:buSzPts val="1700"/>
              <a:buChar char="●"/>
            </a:pPr>
            <a:r>
              <a:rPr lang="en" sz="1700"/>
              <a:t>Parameters fined tuned for better accuracy: cost function, hidden layer layout, and type of activation function were fine tuned in the process.</a:t>
            </a:r>
            <a:endParaRPr sz="1700"/>
          </a:p>
          <a:p>
            <a:pPr indent="-400050" lvl="0" marL="571500" rtl="0" algn="l">
              <a:spcBef>
                <a:spcPts val="0"/>
              </a:spcBef>
              <a:spcAft>
                <a:spcPts val="0"/>
              </a:spcAft>
              <a:buSzPts val="1700"/>
              <a:buChar char="●"/>
            </a:pPr>
            <a:r>
              <a:rPr lang="en" sz="1700"/>
              <a:t>After fine tuning the model:</a:t>
            </a:r>
            <a:endParaRPr sz="1700"/>
          </a:p>
          <a:p>
            <a:pPr indent="-387350" lvl="1" marL="1130300" rtl="0" algn="l">
              <a:spcBef>
                <a:spcPts val="0"/>
              </a:spcBef>
              <a:spcAft>
                <a:spcPts val="0"/>
              </a:spcAft>
              <a:buSzPts val="1700"/>
              <a:buChar char="○"/>
            </a:pPr>
            <a:r>
              <a:rPr lang="en" sz="1700"/>
              <a:t>Best cost function: Cross entropy</a:t>
            </a:r>
            <a:endParaRPr sz="1700"/>
          </a:p>
          <a:p>
            <a:pPr indent="-387350" lvl="1" marL="1130300" rtl="0" algn="l">
              <a:spcBef>
                <a:spcPts val="0"/>
              </a:spcBef>
              <a:spcAft>
                <a:spcPts val="0"/>
              </a:spcAft>
              <a:buSzPts val="1700"/>
              <a:buChar char="○"/>
            </a:pPr>
            <a:r>
              <a:rPr lang="en" sz="1700"/>
              <a:t>Best activation function: Sigmoid function</a:t>
            </a:r>
            <a:endParaRPr sz="1700"/>
          </a:p>
          <a:p>
            <a:pPr indent="-387350" lvl="1" marL="1130300" rtl="0" algn="l">
              <a:spcBef>
                <a:spcPts val="0"/>
              </a:spcBef>
              <a:spcAft>
                <a:spcPts val="0"/>
              </a:spcAft>
              <a:buSzPts val="1700"/>
              <a:buChar char="○"/>
            </a:pPr>
            <a:r>
              <a:rPr lang="en" sz="1700"/>
              <a:t>Best hidden layer layout: Two layer with four hidden nodes</a:t>
            </a:r>
            <a:endParaRPr sz="1700"/>
          </a:p>
          <a:p>
            <a:pPr indent="0" lvl="0" marL="571500" rtl="0" algn="l">
              <a:spcBef>
                <a:spcPts val="700"/>
              </a:spcBef>
              <a:spcAft>
                <a:spcPts val="0"/>
              </a:spcAft>
              <a:buNone/>
            </a:pPr>
            <a:r>
              <a:t/>
            </a:r>
            <a:endParaRPr sz="1700"/>
          </a:p>
        </p:txBody>
      </p:sp>
      <p:sp>
        <p:nvSpPr>
          <p:cNvPr id="224" name="Google Shape;224;p36"/>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11</a:t>
            </a:r>
            <a:endParaRPr/>
          </a:p>
        </p:txBody>
      </p:sp>
      <p:cxnSp>
        <p:nvCxnSpPr>
          <p:cNvPr id="225" name="Google Shape;225;p36"/>
          <p:cNvCxnSpPr>
            <a:stCxn id="226" idx="3"/>
            <a:endCxn id="227" idx="1"/>
          </p:cNvCxnSpPr>
          <p:nvPr/>
        </p:nvCxnSpPr>
        <p:spPr>
          <a:xfrm>
            <a:off x="2945375" y="4301250"/>
            <a:ext cx="1194900" cy="0"/>
          </a:xfrm>
          <a:prstGeom prst="straightConnector1">
            <a:avLst/>
          </a:prstGeom>
          <a:noFill/>
          <a:ln cap="flat" cmpd="sng" w="19050">
            <a:solidFill>
              <a:srgbClr val="000000"/>
            </a:solidFill>
            <a:prstDash val="solid"/>
            <a:round/>
            <a:headEnd len="med" w="med" type="none"/>
            <a:tailEnd len="med" w="med" type="triangle"/>
          </a:ln>
        </p:spPr>
      </p:cxnSp>
      <p:sp>
        <p:nvSpPr>
          <p:cNvPr id="227" name="Google Shape;227;p36"/>
          <p:cNvSpPr/>
          <p:nvPr/>
        </p:nvSpPr>
        <p:spPr>
          <a:xfrm>
            <a:off x="4140210" y="3886200"/>
            <a:ext cx="1532400" cy="830100"/>
          </a:xfrm>
          <a:prstGeom prst="rect">
            <a:avLst/>
          </a:prstGeom>
          <a:solidFill>
            <a:srgbClr val="E3F2F8"/>
          </a:solidFill>
          <a:ln cap="flat" cmpd="sng" w="9525">
            <a:solidFill>
              <a:srgbClr val="000000"/>
            </a:solidFill>
            <a:prstDash val="solid"/>
            <a:round/>
            <a:headEnd len="sm" w="sm" type="none"/>
            <a:tailEnd len="sm" w="sm" type="none"/>
          </a:ln>
        </p:spPr>
        <p:txBody>
          <a:bodyPr anchorCtr="0" anchor="ctr" bIns="113100" lIns="113100" spcFirstLastPara="1" rIns="113100" wrap="square" tIns="113100">
            <a:noAutofit/>
          </a:bodyPr>
          <a:lstStyle/>
          <a:p>
            <a:pPr indent="0" lvl="0" marL="0" rtl="0" algn="l">
              <a:spcBef>
                <a:spcPts val="0"/>
              </a:spcBef>
              <a:spcAft>
                <a:spcPts val="0"/>
              </a:spcAft>
              <a:buNone/>
            </a:pPr>
            <a:r>
              <a:rPr lang="en" sz="1700"/>
              <a:t>Backward propagation</a:t>
            </a:r>
            <a:endParaRPr sz="1700"/>
          </a:p>
        </p:txBody>
      </p:sp>
      <p:cxnSp>
        <p:nvCxnSpPr>
          <p:cNvPr id="228" name="Google Shape;228;p36"/>
          <p:cNvCxnSpPr>
            <a:stCxn id="227" idx="3"/>
            <a:endCxn id="229" idx="1"/>
          </p:cNvCxnSpPr>
          <p:nvPr/>
        </p:nvCxnSpPr>
        <p:spPr>
          <a:xfrm>
            <a:off x="5672610" y="4301250"/>
            <a:ext cx="1578000" cy="0"/>
          </a:xfrm>
          <a:prstGeom prst="straightConnector1">
            <a:avLst/>
          </a:prstGeom>
          <a:noFill/>
          <a:ln cap="flat" cmpd="sng" w="19050">
            <a:solidFill>
              <a:srgbClr val="000000"/>
            </a:solidFill>
            <a:prstDash val="solid"/>
            <a:round/>
            <a:headEnd len="med" w="med" type="none"/>
            <a:tailEnd len="med" w="med" type="triangle"/>
          </a:ln>
        </p:spPr>
      </p:cxnSp>
      <p:sp>
        <p:nvSpPr>
          <p:cNvPr id="229" name="Google Shape;229;p36"/>
          <p:cNvSpPr/>
          <p:nvPr/>
        </p:nvSpPr>
        <p:spPr>
          <a:xfrm>
            <a:off x="7250479" y="3886200"/>
            <a:ext cx="1395000" cy="830100"/>
          </a:xfrm>
          <a:prstGeom prst="rect">
            <a:avLst/>
          </a:prstGeom>
          <a:solidFill>
            <a:srgbClr val="E3F2F8"/>
          </a:solidFill>
          <a:ln cap="flat" cmpd="sng" w="9525">
            <a:solidFill>
              <a:srgbClr val="000000"/>
            </a:solidFill>
            <a:prstDash val="solid"/>
            <a:round/>
            <a:headEnd len="sm" w="sm" type="none"/>
            <a:tailEnd len="sm" w="sm" type="none"/>
          </a:ln>
        </p:spPr>
        <p:txBody>
          <a:bodyPr anchorCtr="0" anchor="ctr" bIns="113100" lIns="113100" spcFirstLastPara="1" rIns="113100" wrap="square" tIns="113100">
            <a:noAutofit/>
          </a:bodyPr>
          <a:lstStyle/>
          <a:p>
            <a:pPr indent="0" lvl="0" marL="0" rtl="0" algn="l">
              <a:spcBef>
                <a:spcPts val="0"/>
              </a:spcBef>
              <a:spcAft>
                <a:spcPts val="0"/>
              </a:spcAft>
              <a:buNone/>
            </a:pPr>
            <a:r>
              <a:rPr lang="en" sz="1700"/>
              <a:t>Fine tune </a:t>
            </a:r>
            <a:endParaRPr sz="1700"/>
          </a:p>
        </p:txBody>
      </p:sp>
      <p:sp>
        <p:nvSpPr>
          <p:cNvPr id="230" name="Google Shape;230;p36"/>
          <p:cNvSpPr txBox="1"/>
          <p:nvPr/>
        </p:nvSpPr>
        <p:spPr>
          <a:xfrm>
            <a:off x="1082700" y="4771691"/>
            <a:ext cx="2470500" cy="1798500"/>
          </a:xfrm>
          <a:prstGeom prst="rect">
            <a:avLst/>
          </a:prstGeom>
          <a:solidFill>
            <a:srgbClr val="FFFFFF"/>
          </a:solidFill>
          <a:ln>
            <a:noFill/>
          </a:ln>
        </p:spPr>
        <p:txBody>
          <a:bodyPr anchorCtr="0" anchor="t" bIns="113100" lIns="113100" spcFirstLastPara="1" rIns="113100" wrap="square" tIns="113100">
            <a:spAutoFit/>
          </a:bodyPr>
          <a:lstStyle/>
          <a:p>
            <a:pPr indent="0" lvl="0" marL="0" rtl="0" algn="l">
              <a:spcBef>
                <a:spcPts val="0"/>
              </a:spcBef>
              <a:spcAft>
                <a:spcPts val="0"/>
              </a:spcAft>
              <a:buNone/>
            </a:pPr>
            <a:r>
              <a:rPr lang="en" sz="1700">
                <a:latin typeface="Inter Light"/>
                <a:ea typeface="Inter Light"/>
                <a:cs typeface="Inter Light"/>
                <a:sym typeface="Inter Light"/>
              </a:rPr>
              <a:t>Initially all weights are assigned random values and the final output is calculated in the forward propagation process.</a:t>
            </a:r>
            <a:endParaRPr sz="1700">
              <a:latin typeface="Inter Light"/>
              <a:ea typeface="Inter Light"/>
              <a:cs typeface="Inter Light"/>
              <a:sym typeface="Inter Light"/>
            </a:endParaRPr>
          </a:p>
        </p:txBody>
      </p:sp>
      <p:sp>
        <p:nvSpPr>
          <p:cNvPr id="226" name="Google Shape;226;p36"/>
          <p:cNvSpPr/>
          <p:nvPr/>
        </p:nvSpPr>
        <p:spPr>
          <a:xfrm>
            <a:off x="1412975" y="3886200"/>
            <a:ext cx="1532400" cy="830100"/>
          </a:xfrm>
          <a:prstGeom prst="rect">
            <a:avLst/>
          </a:prstGeom>
          <a:solidFill>
            <a:srgbClr val="E3F2F8"/>
          </a:solidFill>
          <a:ln cap="flat" cmpd="sng" w="9525">
            <a:solidFill>
              <a:srgbClr val="000000"/>
            </a:solidFill>
            <a:prstDash val="solid"/>
            <a:round/>
            <a:headEnd len="sm" w="sm" type="none"/>
            <a:tailEnd len="sm" w="sm" type="none"/>
          </a:ln>
        </p:spPr>
        <p:txBody>
          <a:bodyPr anchorCtr="0" anchor="ctr" bIns="113100" lIns="113100" spcFirstLastPara="1" rIns="113100" wrap="square" tIns="113100">
            <a:noAutofit/>
          </a:bodyPr>
          <a:lstStyle/>
          <a:p>
            <a:pPr indent="0" lvl="0" marL="0" rtl="0" algn="l">
              <a:spcBef>
                <a:spcPts val="0"/>
              </a:spcBef>
              <a:spcAft>
                <a:spcPts val="0"/>
              </a:spcAft>
              <a:buNone/>
            </a:pPr>
            <a:r>
              <a:rPr lang="en" sz="1700"/>
              <a:t>Forward propagation</a:t>
            </a:r>
            <a:endParaRPr sz="1700"/>
          </a:p>
        </p:txBody>
      </p:sp>
      <p:sp>
        <p:nvSpPr>
          <p:cNvPr id="231" name="Google Shape;231;p36"/>
          <p:cNvSpPr txBox="1"/>
          <p:nvPr/>
        </p:nvSpPr>
        <p:spPr>
          <a:xfrm>
            <a:off x="3747398" y="4777491"/>
            <a:ext cx="2759100" cy="2060100"/>
          </a:xfrm>
          <a:prstGeom prst="rect">
            <a:avLst/>
          </a:prstGeom>
          <a:noFill/>
          <a:ln>
            <a:noFill/>
          </a:ln>
        </p:spPr>
        <p:txBody>
          <a:bodyPr anchorCtr="0" anchor="t" bIns="113100" lIns="113100" spcFirstLastPara="1" rIns="113100" wrap="square" tIns="113100">
            <a:spAutoFit/>
          </a:bodyPr>
          <a:lstStyle/>
          <a:p>
            <a:pPr indent="0" lvl="0" marL="0" rtl="0" algn="l">
              <a:spcBef>
                <a:spcPts val="0"/>
              </a:spcBef>
              <a:spcAft>
                <a:spcPts val="0"/>
              </a:spcAft>
              <a:buNone/>
            </a:pPr>
            <a:r>
              <a:rPr lang="en" sz="1700">
                <a:latin typeface="Inter Light"/>
                <a:ea typeface="Inter Light"/>
                <a:cs typeface="Inter Light"/>
                <a:sym typeface="Inter Light"/>
              </a:rPr>
              <a:t>In backward propagation, the weights and biases are modified to minimize the cost function for each neuron and create the optimal neural network.</a:t>
            </a:r>
            <a:endParaRPr sz="1600"/>
          </a:p>
        </p:txBody>
      </p:sp>
      <p:sp>
        <p:nvSpPr>
          <p:cNvPr id="232" name="Google Shape;232;p36"/>
          <p:cNvSpPr txBox="1"/>
          <p:nvPr/>
        </p:nvSpPr>
        <p:spPr>
          <a:xfrm>
            <a:off x="6634243" y="4771711"/>
            <a:ext cx="2470500" cy="1798500"/>
          </a:xfrm>
          <a:prstGeom prst="rect">
            <a:avLst/>
          </a:prstGeom>
          <a:noFill/>
          <a:ln>
            <a:noFill/>
          </a:ln>
        </p:spPr>
        <p:txBody>
          <a:bodyPr anchorCtr="0" anchor="t" bIns="113100" lIns="113100" spcFirstLastPara="1" rIns="113100" wrap="square" tIns="113100">
            <a:spAutoFit/>
          </a:bodyPr>
          <a:lstStyle/>
          <a:p>
            <a:pPr indent="0" lvl="0" marL="0" rtl="0" algn="l">
              <a:spcBef>
                <a:spcPts val="0"/>
              </a:spcBef>
              <a:spcAft>
                <a:spcPts val="0"/>
              </a:spcAft>
              <a:buNone/>
            </a:pPr>
            <a:r>
              <a:rPr lang="en" sz="1700">
                <a:latin typeface="Inter Light"/>
                <a:ea typeface="Inter Light"/>
                <a:cs typeface="Inter Light"/>
                <a:sym typeface="Inter Light"/>
              </a:rPr>
              <a:t>Multiple hyperparameters are modified to optimize the accuracy of the neural network and training is repeated.</a:t>
            </a:r>
            <a:endParaRPr sz="1700">
              <a:latin typeface="Inter Light"/>
              <a:ea typeface="Inter Light"/>
              <a:cs typeface="Inter Light"/>
              <a:sym typeface="Inter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1141635" y="423527"/>
            <a:ext cx="7775100" cy="59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How Neural Network Works</a:t>
            </a:r>
            <a:endParaRPr/>
          </a:p>
        </p:txBody>
      </p:sp>
      <p:sp>
        <p:nvSpPr>
          <p:cNvPr id="238" name="Google Shape;238;p37"/>
          <p:cNvSpPr txBox="1"/>
          <p:nvPr>
            <p:ph idx="1" type="body"/>
          </p:nvPr>
        </p:nvSpPr>
        <p:spPr>
          <a:xfrm>
            <a:off x="219615" y="1159891"/>
            <a:ext cx="9619200" cy="598800"/>
          </a:xfrm>
          <a:prstGeom prst="rect">
            <a:avLst/>
          </a:prstGeom>
        </p:spPr>
        <p:txBody>
          <a:bodyPr anchorCtr="0" anchor="t" bIns="0" lIns="0" spcFirstLastPara="1" rIns="0" wrap="square" tIns="0">
            <a:noAutofit/>
          </a:bodyPr>
          <a:lstStyle/>
          <a:p>
            <a:pPr indent="-400050" lvl="0" marL="571500" rtl="0" algn="l">
              <a:spcBef>
                <a:spcPts val="700"/>
              </a:spcBef>
              <a:spcAft>
                <a:spcPts val="0"/>
              </a:spcAft>
              <a:buSzPts val="1700"/>
              <a:buChar char="●"/>
            </a:pPr>
            <a:r>
              <a:rPr lang="en" sz="1700"/>
              <a:t>Equation of a Neural Network: </a:t>
            </a:r>
            <a:endParaRPr sz="1700"/>
          </a:p>
          <a:p>
            <a:pPr indent="0" lvl="0" marL="0" rtl="0" algn="l">
              <a:spcBef>
                <a:spcPts val="700"/>
              </a:spcBef>
              <a:spcAft>
                <a:spcPts val="0"/>
              </a:spcAft>
              <a:buNone/>
            </a:pPr>
            <a:r>
              <a:t/>
            </a:r>
            <a:endParaRPr sz="1700"/>
          </a:p>
          <a:p>
            <a:pPr indent="0" lvl="0" marL="0" rtl="0" algn="l">
              <a:spcBef>
                <a:spcPts val="700"/>
              </a:spcBef>
              <a:spcAft>
                <a:spcPts val="0"/>
              </a:spcAft>
              <a:buNone/>
            </a:pPr>
            <a:r>
              <a:t/>
            </a:r>
            <a:endParaRPr sz="1700"/>
          </a:p>
          <a:p>
            <a:pPr indent="0" lvl="0" marL="0" rtl="0" algn="l">
              <a:spcBef>
                <a:spcPts val="700"/>
              </a:spcBef>
              <a:spcAft>
                <a:spcPts val="0"/>
              </a:spcAft>
              <a:buNone/>
            </a:pPr>
            <a:r>
              <a:t/>
            </a:r>
            <a:endParaRPr sz="1700"/>
          </a:p>
          <a:p>
            <a:pPr indent="0" lvl="0" marL="0" rtl="0" algn="l">
              <a:spcBef>
                <a:spcPts val="700"/>
              </a:spcBef>
              <a:spcAft>
                <a:spcPts val="0"/>
              </a:spcAft>
              <a:buNone/>
            </a:pPr>
            <a:r>
              <a:t/>
            </a:r>
            <a:endParaRPr sz="1700"/>
          </a:p>
          <a:p>
            <a:pPr indent="0" lvl="0" marL="0" rtl="0" algn="l">
              <a:spcBef>
                <a:spcPts val="700"/>
              </a:spcBef>
              <a:spcAft>
                <a:spcPts val="0"/>
              </a:spcAft>
              <a:buNone/>
            </a:pPr>
            <a:r>
              <a:t/>
            </a:r>
            <a:endParaRPr sz="1700"/>
          </a:p>
          <a:p>
            <a:pPr indent="-400050" lvl="0" marL="571500" rtl="0" algn="l">
              <a:spcBef>
                <a:spcPts val="700"/>
              </a:spcBef>
              <a:spcAft>
                <a:spcPts val="0"/>
              </a:spcAft>
              <a:buSzPts val="1700"/>
              <a:buChar char="●"/>
            </a:pPr>
            <a:r>
              <a:rPr lang="en" sz="1700"/>
              <a:t>Gradient Descent: Loss Function to calculate error and shift weights</a:t>
            </a:r>
            <a:endParaRPr sz="1700"/>
          </a:p>
          <a:p>
            <a:pPr indent="0" lvl="0" marL="571500" rtl="0" algn="l">
              <a:spcBef>
                <a:spcPts val="700"/>
              </a:spcBef>
              <a:spcAft>
                <a:spcPts val="0"/>
              </a:spcAft>
              <a:buNone/>
            </a:pPr>
            <a:r>
              <a:t/>
            </a:r>
            <a:endParaRPr sz="1700"/>
          </a:p>
        </p:txBody>
      </p:sp>
      <p:sp>
        <p:nvSpPr>
          <p:cNvPr id="239" name="Google Shape;239;p37"/>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1</a:t>
            </a:r>
            <a:r>
              <a:rPr lang="en"/>
              <a:t>2</a:t>
            </a:r>
            <a:endParaRPr/>
          </a:p>
        </p:txBody>
      </p:sp>
      <p:sp>
        <p:nvSpPr>
          <p:cNvPr id="240" name="Google Shape;240;p37"/>
          <p:cNvSpPr txBox="1"/>
          <p:nvPr/>
        </p:nvSpPr>
        <p:spPr>
          <a:xfrm>
            <a:off x="1738495" y="1705440"/>
            <a:ext cx="6806700" cy="5479500"/>
          </a:xfrm>
          <a:prstGeom prst="rect">
            <a:avLst/>
          </a:prstGeom>
          <a:noFill/>
          <a:ln>
            <a:noFill/>
          </a:ln>
        </p:spPr>
        <p:txBody>
          <a:bodyPr anchorCtr="0" anchor="t" bIns="113100" lIns="113100" spcFirstLastPara="1" rIns="113100" wrap="square" tIns="113100">
            <a:spAutoFit/>
          </a:bodyPr>
          <a:lstStyle/>
          <a:p>
            <a:pPr indent="0" lvl="0" marL="0" rtl="0" algn="ctr">
              <a:spcBef>
                <a:spcPts val="0"/>
              </a:spcBef>
              <a:spcAft>
                <a:spcPts val="0"/>
              </a:spcAft>
              <a:buNone/>
            </a:pPr>
            <a:r>
              <a:rPr lang="en" sz="1700">
                <a:solidFill>
                  <a:srgbClr val="222222"/>
                </a:solidFill>
                <a:highlight>
                  <a:srgbClr val="FFFFFF"/>
                </a:highlight>
                <a:latin typeface="Times New Roman"/>
                <a:ea typeface="Times New Roman"/>
                <a:cs typeface="Times New Roman"/>
                <a:sym typeface="Times New Roman"/>
              </a:rPr>
              <a:t>Z = B + W</a:t>
            </a:r>
            <a:r>
              <a:rPr lang="en" sz="1200">
                <a:solidFill>
                  <a:srgbClr val="222222"/>
                </a:solidFill>
                <a:highlight>
                  <a:srgbClr val="FFFFFF"/>
                </a:highlight>
                <a:latin typeface="Times New Roman"/>
                <a:ea typeface="Times New Roman"/>
                <a:cs typeface="Times New Roman"/>
                <a:sym typeface="Times New Roman"/>
              </a:rPr>
              <a:t>1</a:t>
            </a:r>
            <a:r>
              <a:rPr lang="en" sz="1700">
                <a:solidFill>
                  <a:srgbClr val="222222"/>
                </a:solidFill>
                <a:highlight>
                  <a:srgbClr val="FFFFFF"/>
                </a:highlight>
                <a:latin typeface="Times New Roman"/>
                <a:ea typeface="Times New Roman"/>
                <a:cs typeface="Times New Roman"/>
                <a:sym typeface="Times New Roman"/>
              </a:rPr>
              <a:t>X</a:t>
            </a:r>
            <a:r>
              <a:rPr lang="en" sz="1200">
                <a:solidFill>
                  <a:srgbClr val="222222"/>
                </a:solidFill>
                <a:highlight>
                  <a:srgbClr val="FFFFFF"/>
                </a:highlight>
                <a:latin typeface="Times New Roman"/>
                <a:ea typeface="Times New Roman"/>
                <a:cs typeface="Times New Roman"/>
                <a:sym typeface="Times New Roman"/>
              </a:rPr>
              <a:t>1</a:t>
            </a:r>
            <a:r>
              <a:rPr lang="en" sz="1700">
                <a:solidFill>
                  <a:srgbClr val="222222"/>
                </a:solidFill>
                <a:highlight>
                  <a:srgbClr val="FFFFFF"/>
                </a:highlight>
                <a:latin typeface="Times New Roman"/>
                <a:ea typeface="Times New Roman"/>
                <a:cs typeface="Times New Roman"/>
                <a:sym typeface="Times New Roman"/>
              </a:rPr>
              <a:t> + W</a:t>
            </a:r>
            <a:r>
              <a:rPr lang="en" sz="1200">
                <a:solidFill>
                  <a:srgbClr val="222222"/>
                </a:solidFill>
                <a:highlight>
                  <a:srgbClr val="FFFFFF"/>
                </a:highlight>
                <a:latin typeface="Times New Roman"/>
                <a:ea typeface="Times New Roman"/>
                <a:cs typeface="Times New Roman"/>
                <a:sym typeface="Times New Roman"/>
              </a:rPr>
              <a:t>2</a:t>
            </a:r>
            <a:r>
              <a:rPr lang="en" sz="1700">
                <a:solidFill>
                  <a:srgbClr val="222222"/>
                </a:solidFill>
                <a:highlight>
                  <a:srgbClr val="FFFFFF"/>
                </a:highlight>
                <a:latin typeface="Times New Roman"/>
                <a:ea typeface="Times New Roman"/>
                <a:cs typeface="Times New Roman"/>
                <a:sym typeface="Times New Roman"/>
              </a:rPr>
              <a:t>X</a:t>
            </a:r>
            <a:r>
              <a:rPr lang="en" sz="1200">
                <a:solidFill>
                  <a:srgbClr val="222222"/>
                </a:solidFill>
                <a:highlight>
                  <a:srgbClr val="FFFFFF"/>
                </a:highlight>
                <a:latin typeface="Times New Roman"/>
                <a:ea typeface="Times New Roman"/>
                <a:cs typeface="Times New Roman"/>
                <a:sym typeface="Times New Roman"/>
              </a:rPr>
              <a:t>2</a:t>
            </a:r>
            <a:r>
              <a:rPr lang="en" sz="1700">
                <a:solidFill>
                  <a:srgbClr val="222222"/>
                </a:solidFill>
                <a:highlight>
                  <a:srgbClr val="FFFFFF"/>
                </a:highlight>
                <a:latin typeface="Times New Roman"/>
                <a:ea typeface="Times New Roman"/>
                <a:cs typeface="Times New Roman"/>
                <a:sym typeface="Times New Roman"/>
              </a:rPr>
              <a:t> + …+ W</a:t>
            </a:r>
            <a:r>
              <a:rPr lang="en" sz="1200">
                <a:solidFill>
                  <a:srgbClr val="222222"/>
                </a:solidFill>
                <a:highlight>
                  <a:srgbClr val="FFFFFF"/>
                </a:highlight>
                <a:latin typeface="Times New Roman"/>
                <a:ea typeface="Times New Roman"/>
                <a:cs typeface="Times New Roman"/>
                <a:sym typeface="Times New Roman"/>
              </a:rPr>
              <a:t>n</a:t>
            </a:r>
            <a:r>
              <a:rPr lang="en" sz="1700">
                <a:solidFill>
                  <a:srgbClr val="222222"/>
                </a:solidFill>
                <a:highlight>
                  <a:srgbClr val="FFFFFF"/>
                </a:highlight>
                <a:latin typeface="Times New Roman"/>
                <a:ea typeface="Times New Roman"/>
                <a:cs typeface="Times New Roman"/>
                <a:sym typeface="Times New Roman"/>
              </a:rPr>
              <a:t>X</a:t>
            </a:r>
            <a:r>
              <a:rPr lang="en" sz="1200">
                <a:solidFill>
                  <a:srgbClr val="222222"/>
                </a:solidFill>
                <a:highlight>
                  <a:srgbClr val="FFFFFF"/>
                </a:highlight>
                <a:latin typeface="Times New Roman"/>
                <a:ea typeface="Times New Roman"/>
                <a:cs typeface="Times New Roman"/>
                <a:sym typeface="Times New Roman"/>
              </a:rPr>
              <a:t>n</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400050" lvl="0" marL="571500" rtl="0" algn="l">
              <a:lnSpc>
                <a:spcPct val="115000"/>
              </a:lnSpc>
              <a:spcBef>
                <a:spcPts val="0"/>
              </a:spcBef>
              <a:spcAft>
                <a:spcPts val="0"/>
              </a:spcAft>
              <a:buClr>
                <a:srgbClr val="222222"/>
              </a:buClr>
              <a:buSzPts val="1700"/>
              <a:buFont typeface="Times New Roman"/>
              <a:buChar char="●"/>
            </a:pPr>
            <a:r>
              <a:rPr lang="en" sz="1700">
                <a:solidFill>
                  <a:srgbClr val="222222"/>
                </a:solidFill>
                <a:highlight>
                  <a:srgbClr val="FFFFFF"/>
                </a:highlight>
                <a:latin typeface="Times New Roman"/>
                <a:ea typeface="Times New Roman"/>
                <a:cs typeface="Times New Roman"/>
                <a:sym typeface="Times New Roman"/>
              </a:rPr>
              <a:t>Z is the representation of the Neural Network</a:t>
            </a:r>
            <a:endParaRPr sz="1700">
              <a:solidFill>
                <a:srgbClr val="222222"/>
              </a:solidFill>
              <a:highlight>
                <a:srgbClr val="FFFFFF"/>
              </a:highlight>
              <a:latin typeface="Times New Roman"/>
              <a:ea typeface="Times New Roman"/>
              <a:cs typeface="Times New Roman"/>
              <a:sym typeface="Times New Roman"/>
            </a:endParaRPr>
          </a:p>
          <a:p>
            <a:pPr indent="-400050" lvl="0" marL="571500" rtl="0" algn="l">
              <a:lnSpc>
                <a:spcPct val="115000"/>
              </a:lnSpc>
              <a:spcBef>
                <a:spcPts val="0"/>
              </a:spcBef>
              <a:spcAft>
                <a:spcPts val="0"/>
              </a:spcAft>
              <a:buClr>
                <a:srgbClr val="222222"/>
              </a:buClr>
              <a:buSzPts val="1700"/>
              <a:buFont typeface="Times New Roman"/>
              <a:buChar char="●"/>
            </a:pPr>
            <a:r>
              <a:rPr lang="en" sz="1700">
                <a:solidFill>
                  <a:srgbClr val="222222"/>
                </a:solidFill>
                <a:highlight>
                  <a:srgbClr val="FFFFFF"/>
                </a:highlight>
                <a:latin typeface="Times New Roman"/>
                <a:ea typeface="Times New Roman"/>
                <a:cs typeface="Times New Roman"/>
                <a:sym typeface="Times New Roman"/>
              </a:rPr>
              <a:t>W is the weights</a:t>
            </a:r>
            <a:endParaRPr sz="1700">
              <a:solidFill>
                <a:srgbClr val="222222"/>
              </a:solidFill>
              <a:highlight>
                <a:srgbClr val="FFFFFF"/>
              </a:highlight>
              <a:latin typeface="Times New Roman"/>
              <a:ea typeface="Times New Roman"/>
              <a:cs typeface="Times New Roman"/>
              <a:sym typeface="Times New Roman"/>
            </a:endParaRPr>
          </a:p>
          <a:p>
            <a:pPr indent="-400050" lvl="0" marL="571500" rtl="0" algn="l">
              <a:lnSpc>
                <a:spcPct val="115000"/>
              </a:lnSpc>
              <a:spcBef>
                <a:spcPts val="0"/>
              </a:spcBef>
              <a:spcAft>
                <a:spcPts val="0"/>
              </a:spcAft>
              <a:buClr>
                <a:srgbClr val="222222"/>
              </a:buClr>
              <a:buSzPts val="1700"/>
              <a:buFont typeface="Times New Roman"/>
              <a:buChar char="●"/>
            </a:pPr>
            <a:r>
              <a:rPr lang="en" sz="1700">
                <a:solidFill>
                  <a:srgbClr val="222222"/>
                </a:solidFill>
                <a:highlight>
                  <a:srgbClr val="FFFFFF"/>
                </a:highlight>
                <a:latin typeface="Times New Roman"/>
                <a:ea typeface="Times New Roman"/>
                <a:cs typeface="Times New Roman"/>
                <a:sym typeface="Times New Roman"/>
              </a:rPr>
              <a:t>X is the inputs</a:t>
            </a:r>
            <a:endParaRPr sz="1700">
              <a:solidFill>
                <a:srgbClr val="222222"/>
              </a:solidFill>
              <a:highlight>
                <a:srgbClr val="FFFFFF"/>
              </a:highlight>
              <a:latin typeface="Times New Roman"/>
              <a:ea typeface="Times New Roman"/>
              <a:cs typeface="Times New Roman"/>
              <a:sym typeface="Times New Roman"/>
            </a:endParaRPr>
          </a:p>
          <a:p>
            <a:pPr indent="-400050" lvl="0" marL="571500" rtl="0" algn="l">
              <a:lnSpc>
                <a:spcPct val="115000"/>
              </a:lnSpc>
              <a:spcBef>
                <a:spcPts val="0"/>
              </a:spcBef>
              <a:spcAft>
                <a:spcPts val="0"/>
              </a:spcAft>
              <a:buClr>
                <a:srgbClr val="222222"/>
              </a:buClr>
              <a:buSzPts val="1700"/>
              <a:buFont typeface="Times New Roman"/>
              <a:buChar char="●"/>
            </a:pPr>
            <a:r>
              <a:rPr lang="en" sz="1700">
                <a:solidFill>
                  <a:srgbClr val="222222"/>
                </a:solidFill>
                <a:highlight>
                  <a:srgbClr val="FFFFFF"/>
                </a:highlight>
                <a:latin typeface="Times New Roman"/>
                <a:ea typeface="Times New Roman"/>
                <a:cs typeface="Times New Roman"/>
                <a:sym typeface="Times New Roman"/>
              </a:rPr>
              <a:t>B is the bias</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400050" lvl="0" marL="571500" marR="0" rtl="0" algn="l">
              <a:lnSpc>
                <a:spcPct val="115000"/>
              </a:lnSpc>
              <a:spcBef>
                <a:spcPts val="0"/>
              </a:spcBef>
              <a:spcAft>
                <a:spcPts val="0"/>
              </a:spcAft>
              <a:buClr>
                <a:srgbClr val="222222"/>
              </a:buClr>
              <a:buSzPts val="1700"/>
              <a:buFont typeface="Times New Roman"/>
              <a:buChar char="●"/>
            </a:pPr>
            <a:r>
              <a:rPr lang="en" sz="1700">
                <a:solidFill>
                  <a:srgbClr val="222222"/>
                </a:solidFill>
                <a:highlight>
                  <a:srgbClr val="FFFFFF"/>
                </a:highlight>
                <a:latin typeface="Times New Roman"/>
                <a:ea typeface="Times New Roman"/>
                <a:cs typeface="Times New Roman"/>
                <a:sym typeface="Times New Roman"/>
              </a:rPr>
              <a:t>C is the Cost value</a:t>
            </a:r>
            <a:endParaRPr sz="1700">
              <a:solidFill>
                <a:srgbClr val="222222"/>
              </a:solidFill>
              <a:highlight>
                <a:srgbClr val="FFFFFF"/>
              </a:highlight>
              <a:latin typeface="Times New Roman"/>
              <a:ea typeface="Times New Roman"/>
              <a:cs typeface="Times New Roman"/>
              <a:sym typeface="Times New Roman"/>
            </a:endParaRPr>
          </a:p>
          <a:p>
            <a:pPr indent="-400050" lvl="0" marL="571500" marR="0" rtl="0" algn="l">
              <a:lnSpc>
                <a:spcPct val="115000"/>
              </a:lnSpc>
              <a:spcBef>
                <a:spcPts val="0"/>
              </a:spcBef>
              <a:spcAft>
                <a:spcPts val="0"/>
              </a:spcAft>
              <a:buClr>
                <a:srgbClr val="222222"/>
              </a:buClr>
              <a:buSzPts val="1700"/>
              <a:buFont typeface="Times New Roman"/>
              <a:buChar char="●"/>
            </a:pPr>
            <a:r>
              <a:rPr lang="en" sz="1700">
                <a:solidFill>
                  <a:srgbClr val="222222"/>
                </a:solidFill>
                <a:highlight>
                  <a:srgbClr val="FFFFFF"/>
                </a:highlight>
                <a:latin typeface="Times New Roman"/>
                <a:ea typeface="Times New Roman"/>
                <a:cs typeface="Times New Roman"/>
                <a:sym typeface="Times New Roman"/>
              </a:rPr>
              <a:t>A is the final output</a:t>
            </a:r>
            <a:endParaRPr sz="1700">
              <a:solidFill>
                <a:srgbClr val="222222"/>
              </a:solidFill>
              <a:highlight>
                <a:srgbClr val="FFFFFF"/>
              </a:highlight>
              <a:latin typeface="Times New Roman"/>
              <a:ea typeface="Times New Roman"/>
              <a:cs typeface="Times New Roman"/>
              <a:sym typeface="Times New Roman"/>
            </a:endParaRPr>
          </a:p>
          <a:p>
            <a:pPr indent="-400050" lvl="0" marL="571500" marR="0" rtl="0" algn="l">
              <a:lnSpc>
                <a:spcPct val="115000"/>
              </a:lnSpc>
              <a:spcBef>
                <a:spcPts val="0"/>
              </a:spcBef>
              <a:spcAft>
                <a:spcPts val="0"/>
              </a:spcAft>
              <a:buClr>
                <a:srgbClr val="222222"/>
              </a:buClr>
              <a:buSzPts val="1700"/>
              <a:buFont typeface="Times New Roman"/>
              <a:buChar char="●"/>
            </a:pPr>
            <a:r>
              <a:rPr lang="en" sz="1700">
                <a:solidFill>
                  <a:srgbClr val="222222"/>
                </a:solidFill>
                <a:highlight>
                  <a:srgbClr val="FFFFFF"/>
                </a:highlight>
                <a:latin typeface="Times New Roman"/>
                <a:ea typeface="Times New Roman"/>
                <a:cs typeface="Times New Roman"/>
                <a:sym typeface="Times New Roman"/>
              </a:rPr>
              <a:t>Y is the desired output</a:t>
            </a:r>
            <a:endParaRPr sz="1700">
              <a:solidFill>
                <a:srgbClr val="222222"/>
              </a:solidFill>
              <a:highlight>
                <a:srgbClr val="FFFFFF"/>
              </a:highlight>
              <a:latin typeface="Times New Roman"/>
              <a:ea typeface="Times New Roman"/>
              <a:cs typeface="Times New Roman"/>
              <a:sym typeface="Times New Roman"/>
            </a:endParaRPr>
          </a:p>
          <a:p>
            <a:pPr indent="-400050" lvl="0" marL="571500" marR="0" rtl="0" algn="l">
              <a:lnSpc>
                <a:spcPct val="115000"/>
              </a:lnSpc>
              <a:spcBef>
                <a:spcPts val="0"/>
              </a:spcBef>
              <a:spcAft>
                <a:spcPts val="0"/>
              </a:spcAft>
              <a:buClr>
                <a:srgbClr val="222222"/>
              </a:buClr>
              <a:buSzPts val="1700"/>
              <a:buFont typeface="Times New Roman"/>
              <a:buChar char="●"/>
            </a:pPr>
            <a:r>
              <a:rPr lang="en" sz="1700">
                <a:solidFill>
                  <a:srgbClr val="222222"/>
                </a:solidFill>
                <a:highlight>
                  <a:srgbClr val="FFFFFF"/>
                </a:highlight>
                <a:latin typeface="Times New Roman"/>
                <a:ea typeface="Times New Roman"/>
                <a:cs typeface="Times New Roman"/>
                <a:sym typeface="Times New Roman"/>
              </a:rPr>
              <a:t>N is number of independent variable</a:t>
            </a:r>
            <a:endParaRPr sz="1700">
              <a:solidFill>
                <a:srgbClr val="222222"/>
              </a:solidFill>
              <a:highlight>
                <a:srgbClr val="FFFFFF"/>
              </a:highlight>
              <a:latin typeface="Times New Roman"/>
              <a:ea typeface="Times New Roman"/>
              <a:cs typeface="Times New Roman"/>
              <a:sym typeface="Times New Roman"/>
            </a:endParaRPr>
          </a:p>
          <a:p>
            <a:pPr indent="-400050" lvl="0" marL="571500" marR="0" rtl="0" algn="l">
              <a:lnSpc>
                <a:spcPct val="115000"/>
              </a:lnSpc>
              <a:spcBef>
                <a:spcPts val="0"/>
              </a:spcBef>
              <a:spcAft>
                <a:spcPts val="0"/>
              </a:spcAft>
              <a:buClr>
                <a:srgbClr val="222222"/>
              </a:buClr>
              <a:buSzPts val="1700"/>
              <a:buFont typeface="Times New Roman"/>
              <a:buChar char="●"/>
            </a:pPr>
            <a:r>
              <a:rPr lang="en" sz="1700">
                <a:solidFill>
                  <a:srgbClr val="222222"/>
                </a:solidFill>
                <a:highlight>
                  <a:srgbClr val="FFFFFF"/>
                </a:highlight>
                <a:latin typeface="Times New Roman"/>
                <a:ea typeface="Times New Roman"/>
                <a:cs typeface="Times New Roman"/>
                <a:sym typeface="Times New Roman"/>
              </a:rPr>
              <a:t>X is the sum of input attributes.</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p:txBody>
      </p:sp>
      <p:pic>
        <p:nvPicPr>
          <p:cNvPr descr="{&quot;id&quot;:&quot;10&quot;,&quot;font&quot;:{&quot;family&quot;:&quot;Arial&quot;,&quot;color&quot;:&quot;#000000&quot;,&quot;size&quot;:13},&quot;type&quot;:&quot;$&quot;,&quot;code&quot;:&quot;$C=-\\frac{1}{n}X\\left[y\\ln a+\\left(1-y\\right)\\ln\\left(1-a\\right)\\right]$&quot;,&quot;ts&quot;:1599365456015,&quot;cs&quot;:&quot;5o3j+ZEtwclC4/ke4h4P2A==&quot;,&quot;size&quot;:{&quot;width&quot;:356,&quot;height&quot;:26}}" id="241" name="Google Shape;241;p37"/>
          <p:cNvPicPr preferRelativeResize="0"/>
          <p:nvPr/>
        </p:nvPicPr>
        <p:blipFill>
          <a:blip r:embed="rId3">
            <a:alphaModFix/>
          </a:blip>
          <a:stretch>
            <a:fillRect/>
          </a:stretch>
        </p:blipFill>
        <p:spPr>
          <a:xfrm>
            <a:off x="2768050" y="4123124"/>
            <a:ext cx="4522350" cy="3546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1141635" y="423527"/>
            <a:ext cx="7775100" cy="59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Conclusion</a:t>
            </a:r>
            <a:endParaRPr/>
          </a:p>
        </p:txBody>
      </p:sp>
      <p:sp>
        <p:nvSpPr>
          <p:cNvPr id="247" name="Google Shape;247;p38"/>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13</a:t>
            </a:r>
            <a:endParaRPr/>
          </a:p>
        </p:txBody>
      </p:sp>
      <p:sp>
        <p:nvSpPr>
          <p:cNvPr id="248" name="Google Shape;248;p38"/>
          <p:cNvSpPr txBox="1"/>
          <p:nvPr>
            <p:ph idx="1" type="body"/>
          </p:nvPr>
        </p:nvSpPr>
        <p:spPr>
          <a:xfrm>
            <a:off x="387255" y="1390184"/>
            <a:ext cx="9619200" cy="4356600"/>
          </a:xfrm>
          <a:prstGeom prst="rect">
            <a:avLst/>
          </a:prstGeom>
        </p:spPr>
        <p:txBody>
          <a:bodyPr anchorCtr="0" anchor="t" bIns="0" lIns="0" spcFirstLastPara="1" rIns="0" wrap="square" tIns="0">
            <a:noAutofit/>
          </a:bodyPr>
          <a:lstStyle/>
          <a:p>
            <a:pPr indent="-400050" lvl="0" marL="571500" rtl="0" algn="l">
              <a:spcBef>
                <a:spcPts val="700"/>
              </a:spcBef>
              <a:spcAft>
                <a:spcPts val="0"/>
              </a:spcAft>
              <a:buSzPts val="1700"/>
              <a:buChar char="●"/>
            </a:pPr>
            <a:r>
              <a:rPr lang="en" sz="1700"/>
              <a:t>A low-cost device can track water flow through pipes without interfering with pipes at a 98.3% accuracy using Neural Networks.</a:t>
            </a:r>
            <a:endParaRPr sz="1700"/>
          </a:p>
          <a:p>
            <a:pPr indent="-400050" lvl="0" marL="571500" rtl="0" algn="l">
              <a:spcBef>
                <a:spcPts val="0"/>
              </a:spcBef>
              <a:spcAft>
                <a:spcPts val="0"/>
              </a:spcAft>
              <a:buSzPts val="1700"/>
              <a:buChar char="●"/>
            </a:pPr>
            <a:r>
              <a:rPr lang="en" sz="1700"/>
              <a:t>This is better </a:t>
            </a:r>
            <a:r>
              <a:rPr lang="en" sz="1700"/>
              <a:t>than</a:t>
            </a:r>
            <a:r>
              <a:rPr lang="en" sz="1700"/>
              <a:t> traditional methods because</a:t>
            </a:r>
            <a:endParaRPr sz="1700"/>
          </a:p>
          <a:p>
            <a:pPr indent="-387350" lvl="1" marL="1130300" rtl="0" algn="l">
              <a:spcBef>
                <a:spcPts val="0"/>
              </a:spcBef>
              <a:spcAft>
                <a:spcPts val="0"/>
              </a:spcAft>
              <a:buSzPts val="1700"/>
              <a:buChar char="○"/>
            </a:pPr>
            <a:r>
              <a:rPr lang="en" sz="1700"/>
              <a:t>It does not </a:t>
            </a:r>
            <a:r>
              <a:rPr lang="en" sz="1700"/>
              <a:t>interfere</a:t>
            </a:r>
            <a:r>
              <a:rPr lang="en" sz="1700"/>
              <a:t> with pipes</a:t>
            </a:r>
            <a:endParaRPr sz="1700"/>
          </a:p>
          <a:p>
            <a:pPr indent="-387350" lvl="1" marL="1130300" rtl="0" algn="l">
              <a:spcBef>
                <a:spcPts val="0"/>
              </a:spcBef>
              <a:spcAft>
                <a:spcPts val="0"/>
              </a:spcAft>
              <a:buSzPts val="1700"/>
              <a:buChar char="○"/>
            </a:pPr>
            <a:r>
              <a:rPr lang="en" sz="1700"/>
              <a:t>It is cheap</a:t>
            </a:r>
            <a:endParaRPr sz="1700"/>
          </a:p>
          <a:p>
            <a:pPr indent="-387350" lvl="1" marL="1130300" rtl="0" algn="l">
              <a:spcBef>
                <a:spcPts val="0"/>
              </a:spcBef>
              <a:spcAft>
                <a:spcPts val="0"/>
              </a:spcAft>
              <a:buSzPts val="1700"/>
              <a:buChar char="○"/>
            </a:pPr>
            <a:r>
              <a:rPr lang="en" sz="1700"/>
              <a:t>It has an easy setup</a:t>
            </a:r>
            <a:endParaRPr sz="1700"/>
          </a:p>
          <a:p>
            <a:pPr indent="-387350" lvl="1" marL="1130300" rtl="0" algn="l">
              <a:spcBef>
                <a:spcPts val="0"/>
              </a:spcBef>
              <a:spcAft>
                <a:spcPts val="0"/>
              </a:spcAft>
              <a:buSzPts val="1700"/>
              <a:buChar char="○"/>
            </a:pPr>
            <a:r>
              <a:rPr lang="en" sz="1700"/>
              <a:t>The accuracy is near 100%</a:t>
            </a:r>
            <a:endParaRPr sz="1700"/>
          </a:p>
          <a:p>
            <a:pPr indent="-387350" lvl="1" marL="1130300" rtl="0" algn="l">
              <a:spcBef>
                <a:spcPts val="0"/>
              </a:spcBef>
              <a:spcAft>
                <a:spcPts val="0"/>
              </a:spcAft>
              <a:buSzPts val="1700"/>
              <a:buChar char="○"/>
            </a:pPr>
            <a:r>
              <a:rPr lang="en" sz="1700"/>
              <a:t>The </a:t>
            </a:r>
            <a:r>
              <a:rPr lang="en" sz="1700"/>
              <a:t>algorithm</a:t>
            </a:r>
            <a:r>
              <a:rPr lang="en" sz="1700"/>
              <a:t> can always be improved and changed</a:t>
            </a:r>
            <a:endParaRPr sz="1700"/>
          </a:p>
          <a:p>
            <a:pPr indent="-387350" lvl="1" marL="1130300" rtl="0" algn="l">
              <a:spcBef>
                <a:spcPts val="0"/>
              </a:spcBef>
              <a:spcAft>
                <a:spcPts val="0"/>
              </a:spcAft>
              <a:buSzPts val="1700"/>
              <a:buChar char="○"/>
            </a:pPr>
            <a:r>
              <a:rPr lang="en" sz="1700"/>
              <a:t>It has possibility for future </a:t>
            </a:r>
            <a:r>
              <a:rPr lang="en" sz="1700"/>
              <a:t>expansion</a:t>
            </a:r>
            <a:endParaRPr sz="1700"/>
          </a:p>
          <a:p>
            <a:pPr indent="-400050" lvl="0" marL="571500" rtl="0" algn="l">
              <a:spcBef>
                <a:spcPts val="0"/>
              </a:spcBef>
              <a:spcAft>
                <a:spcPts val="0"/>
              </a:spcAft>
              <a:buSzPts val="1700"/>
              <a:buChar char="●"/>
            </a:pPr>
            <a:r>
              <a:rPr lang="en" sz="1700"/>
              <a:t>The data is easily obtainable and expandable.</a:t>
            </a:r>
            <a:endParaRPr sz="1700"/>
          </a:p>
          <a:p>
            <a:pPr indent="-400050" lvl="0" marL="571500" rtl="0" algn="l">
              <a:spcBef>
                <a:spcPts val="0"/>
              </a:spcBef>
              <a:spcAft>
                <a:spcPts val="0"/>
              </a:spcAft>
              <a:buSzPts val="1700"/>
              <a:buChar char="●"/>
            </a:pPr>
            <a:r>
              <a:rPr lang="en" sz="1700"/>
              <a:t>This will allow homeowners to track their water usage in order to save money and analyze there environmental impact.</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1141635" y="423527"/>
            <a:ext cx="7775100" cy="59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Future</a:t>
            </a:r>
            <a:r>
              <a:rPr lang="en"/>
              <a:t> Expansion</a:t>
            </a:r>
            <a:endParaRPr/>
          </a:p>
        </p:txBody>
      </p:sp>
      <p:sp>
        <p:nvSpPr>
          <p:cNvPr id="254" name="Google Shape;254;p39"/>
          <p:cNvSpPr txBox="1"/>
          <p:nvPr>
            <p:ph idx="1" type="body"/>
          </p:nvPr>
        </p:nvSpPr>
        <p:spPr>
          <a:xfrm>
            <a:off x="219625" y="1159900"/>
            <a:ext cx="5864700" cy="2458500"/>
          </a:xfrm>
          <a:prstGeom prst="rect">
            <a:avLst/>
          </a:prstGeom>
        </p:spPr>
        <p:txBody>
          <a:bodyPr anchorCtr="0" anchor="t" bIns="0" lIns="0" spcFirstLastPara="1" rIns="0" wrap="square" tIns="0">
            <a:noAutofit/>
          </a:bodyPr>
          <a:lstStyle/>
          <a:p>
            <a:pPr indent="-412750" lvl="0" marL="571500" rtl="0" algn="l">
              <a:spcBef>
                <a:spcPts val="700"/>
              </a:spcBef>
              <a:spcAft>
                <a:spcPts val="0"/>
              </a:spcAft>
              <a:buSzPts val="1900"/>
              <a:buChar char="●"/>
            </a:pPr>
            <a:r>
              <a:rPr lang="en" sz="1900"/>
              <a:t>Develop an user app to connect to device to monitor water from mobile phone</a:t>
            </a:r>
            <a:endParaRPr sz="1900"/>
          </a:p>
          <a:p>
            <a:pPr indent="-412750" lvl="0" marL="571500" rtl="0" algn="l">
              <a:spcBef>
                <a:spcPts val="0"/>
              </a:spcBef>
              <a:spcAft>
                <a:spcPts val="0"/>
              </a:spcAft>
              <a:buSzPts val="1900"/>
              <a:buChar char="●"/>
            </a:pPr>
            <a:r>
              <a:rPr lang="en" sz="1900"/>
              <a:t>Add extra data to detect possible flooding based on water amount</a:t>
            </a:r>
            <a:endParaRPr sz="1900"/>
          </a:p>
          <a:p>
            <a:pPr indent="-412750" lvl="0" marL="571500" rtl="0" algn="l">
              <a:spcBef>
                <a:spcPts val="0"/>
              </a:spcBef>
              <a:spcAft>
                <a:spcPts val="0"/>
              </a:spcAft>
              <a:buSzPts val="1900"/>
              <a:buChar char="●"/>
            </a:pPr>
            <a:r>
              <a:rPr lang="en" sz="1900"/>
              <a:t>Add Features for better </a:t>
            </a:r>
            <a:r>
              <a:rPr lang="en" sz="1900"/>
              <a:t>accuracy</a:t>
            </a:r>
            <a:endParaRPr sz="1900"/>
          </a:p>
          <a:p>
            <a:pPr indent="-400050" lvl="1" marL="1130300" rtl="0" algn="l">
              <a:spcBef>
                <a:spcPts val="0"/>
              </a:spcBef>
              <a:spcAft>
                <a:spcPts val="0"/>
              </a:spcAft>
              <a:buSzPts val="1900"/>
              <a:buChar char="○"/>
            </a:pPr>
            <a:r>
              <a:rPr lang="en" sz="1900"/>
              <a:t>Pipe Size</a:t>
            </a:r>
            <a:endParaRPr sz="1900"/>
          </a:p>
          <a:p>
            <a:pPr indent="-400050" lvl="1" marL="1130300" rtl="0" algn="l">
              <a:spcBef>
                <a:spcPts val="0"/>
              </a:spcBef>
              <a:spcAft>
                <a:spcPts val="0"/>
              </a:spcAft>
              <a:buSzPts val="1900"/>
              <a:buChar char="○"/>
            </a:pPr>
            <a:r>
              <a:rPr lang="en" sz="1900"/>
              <a:t>Age of Pipe</a:t>
            </a:r>
            <a:endParaRPr sz="1900"/>
          </a:p>
          <a:p>
            <a:pPr indent="-400050" lvl="1" marL="1130300" rtl="0" algn="l">
              <a:spcBef>
                <a:spcPts val="0"/>
              </a:spcBef>
              <a:spcAft>
                <a:spcPts val="0"/>
              </a:spcAft>
              <a:buSzPts val="1900"/>
              <a:buChar char="○"/>
            </a:pPr>
            <a:r>
              <a:rPr lang="en" sz="1900"/>
              <a:t>Material of Pipe</a:t>
            </a:r>
            <a:endParaRPr sz="1900"/>
          </a:p>
          <a:p>
            <a:pPr indent="-400050" lvl="1" marL="1130300" rtl="0" algn="l">
              <a:spcBef>
                <a:spcPts val="0"/>
              </a:spcBef>
              <a:spcAft>
                <a:spcPts val="0"/>
              </a:spcAft>
              <a:buSzPts val="1900"/>
              <a:buChar char="○"/>
            </a:pPr>
            <a:r>
              <a:rPr lang="en" sz="1900"/>
              <a:t>Water Pressure</a:t>
            </a:r>
            <a:endParaRPr sz="1900"/>
          </a:p>
          <a:p>
            <a:pPr indent="-412750" lvl="0" marL="571500" rtl="0" algn="l">
              <a:spcBef>
                <a:spcPts val="0"/>
              </a:spcBef>
              <a:spcAft>
                <a:spcPts val="0"/>
              </a:spcAft>
              <a:buSzPts val="1900"/>
              <a:buChar char="●"/>
            </a:pPr>
            <a:r>
              <a:rPr lang="en" sz="1900"/>
              <a:t>Identify what type of household tools are used (showerhead, bathtub, hose, etc.)</a:t>
            </a:r>
            <a:endParaRPr sz="1900"/>
          </a:p>
          <a:p>
            <a:pPr indent="0" lvl="0" marL="571500" rtl="0" algn="l">
              <a:spcBef>
                <a:spcPts val="700"/>
              </a:spcBef>
              <a:spcAft>
                <a:spcPts val="0"/>
              </a:spcAft>
              <a:buNone/>
            </a:pPr>
            <a:r>
              <a:t/>
            </a:r>
            <a:endParaRPr sz="1900"/>
          </a:p>
        </p:txBody>
      </p:sp>
      <p:sp>
        <p:nvSpPr>
          <p:cNvPr id="255" name="Google Shape;255;p39"/>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14</a:t>
            </a:r>
            <a:endParaRPr/>
          </a:p>
        </p:txBody>
      </p:sp>
      <p:sp>
        <p:nvSpPr>
          <p:cNvPr id="256" name="Google Shape;256;p39"/>
          <p:cNvSpPr txBox="1"/>
          <p:nvPr>
            <p:ph idx="1" type="body"/>
          </p:nvPr>
        </p:nvSpPr>
        <p:spPr>
          <a:xfrm>
            <a:off x="6670400" y="6573100"/>
            <a:ext cx="2649300" cy="594900"/>
          </a:xfrm>
          <a:prstGeom prst="rect">
            <a:avLst/>
          </a:prstGeom>
        </p:spPr>
        <p:txBody>
          <a:bodyPr anchorCtr="0" anchor="t" bIns="0" lIns="0" spcFirstLastPara="1" rIns="0" wrap="square" tIns="0">
            <a:noAutofit/>
          </a:bodyPr>
          <a:lstStyle/>
          <a:p>
            <a:pPr indent="0" lvl="0" marL="0" rtl="0" algn="l">
              <a:spcBef>
                <a:spcPts val="700"/>
              </a:spcBef>
              <a:spcAft>
                <a:spcPts val="0"/>
              </a:spcAft>
              <a:buNone/>
            </a:pPr>
            <a:r>
              <a:rPr lang="en" sz="1900">
                <a:solidFill>
                  <a:schemeClr val="dk2"/>
                </a:solidFill>
              </a:rPr>
              <a:t>Possible App Design</a:t>
            </a:r>
            <a:endParaRPr sz="1900">
              <a:solidFill>
                <a:schemeClr val="dk2"/>
              </a:solidFill>
            </a:endParaRPr>
          </a:p>
        </p:txBody>
      </p:sp>
      <p:pic>
        <p:nvPicPr>
          <p:cNvPr id="257" name="Google Shape;257;p39"/>
          <p:cNvPicPr preferRelativeResize="0"/>
          <p:nvPr/>
        </p:nvPicPr>
        <p:blipFill rotWithShape="1">
          <a:blip r:embed="rId3">
            <a:alphaModFix/>
          </a:blip>
          <a:srcRect b="4617" l="32799" r="27231" t="5382"/>
          <a:stretch/>
        </p:blipFill>
        <p:spPr>
          <a:xfrm>
            <a:off x="6545101" y="1219200"/>
            <a:ext cx="2716126" cy="515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1141635" y="423527"/>
            <a:ext cx="7775100" cy="59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Abstract</a:t>
            </a:r>
            <a:endParaRPr/>
          </a:p>
        </p:txBody>
      </p:sp>
      <p:sp>
        <p:nvSpPr>
          <p:cNvPr id="263" name="Google Shape;263;p40"/>
          <p:cNvSpPr txBox="1"/>
          <p:nvPr>
            <p:ph idx="1" type="body"/>
          </p:nvPr>
        </p:nvSpPr>
        <p:spPr>
          <a:xfrm>
            <a:off x="219615" y="1159891"/>
            <a:ext cx="9619200" cy="2458500"/>
          </a:xfrm>
          <a:prstGeom prst="rect">
            <a:avLst/>
          </a:prstGeom>
        </p:spPr>
        <p:txBody>
          <a:bodyPr anchorCtr="0" anchor="t" bIns="0" lIns="0" spcFirstLastPara="1" rIns="0" wrap="square" tIns="0">
            <a:noAutofit/>
          </a:bodyPr>
          <a:lstStyle/>
          <a:p>
            <a:pPr indent="0" lvl="0" marL="0" rtl="0" algn="l">
              <a:spcBef>
                <a:spcPts val="700"/>
              </a:spcBef>
              <a:spcAft>
                <a:spcPts val="0"/>
              </a:spcAft>
              <a:buNone/>
            </a:pPr>
            <a:r>
              <a:rPr lang="en" sz="1700"/>
              <a:t>Water is one of the most necessary resources within an average household that cannot be quantitatively tracked on a regular basis. There are no methods to this without interfering with the pipeline and flow of water itself. This research presents a revolutionary approach that utilizes audio to measure the amount of water going through a household pipe at any given time with supervised machine learning models. First, different amounts of water were run throughout residential homes with a microphone mounted around the pipe. The output of the microphone is converted into a series of vibrations measured in decibels.  The microphone was tested on seven different pipes in 7 different homes to decrease the data bias. It outputs the string of decibel values with a micro-computing device connected to it.  The amount of water and received audio is documented into a CSV file with over 100 data points. The data was imported into the Jupyter Notebook and the features (water amount, range of decibels) were scaled and the dataset was split into training and testing subsets</a:t>
            </a:r>
            <a:r>
              <a:rPr lang="en" sz="1700"/>
              <a:t> at a 70/30 ratio in order to assess the model’s accuracy. Neural Networks, Random Forest, Support Vector Machine</a:t>
            </a:r>
            <a:r>
              <a:rPr lang="en" sz="1700"/>
              <a:t>, and Logistic Regression were the five models being used. After all the models were trained and edited to improve hyperparameters, they were compared by testing the data, Neural Networks ended up with the highest classification accuracy at 98.3% as reported testing data.</a:t>
            </a:r>
            <a:endParaRPr sz="1700"/>
          </a:p>
          <a:p>
            <a:pPr indent="0" lvl="0" marL="571500" rtl="0" algn="l">
              <a:spcBef>
                <a:spcPts val="700"/>
              </a:spcBef>
              <a:spcAft>
                <a:spcPts val="0"/>
              </a:spcAft>
              <a:buNone/>
            </a:pPr>
            <a:r>
              <a:t/>
            </a:r>
            <a:endParaRPr sz="1700"/>
          </a:p>
        </p:txBody>
      </p:sp>
      <p:sp>
        <p:nvSpPr>
          <p:cNvPr id="264" name="Google Shape;264;p40"/>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15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idx="4294967295" type="ctrTitle"/>
          </p:nvPr>
        </p:nvSpPr>
        <p:spPr>
          <a:xfrm>
            <a:off x="1141635" y="1109269"/>
            <a:ext cx="7775100" cy="1352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5900"/>
              <a:t>900 Billion</a:t>
            </a:r>
            <a:endParaRPr sz="5900"/>
          </a:p>
        </p:txBody>
      </p:sp>
      <p:sp>
        <p:nvSpPr>
          <p:cNvPr id="116" name="Google Shape;116;p27"/>
          <p:cNvSpPr txBox="1"/>
          <p:nvPr>
            <p:ph idx="4294967295" type="subTitle"/>
          </p:nvPr>
        </p:nvSpPr>
        <p:spPr>
          <a:xfrm>
            <a:off x="1141635" y="2262711"/>
            <a:ext cx="7775100" cy="699900"/>
          </a:xfrm>
          <a:prstGeom prst="rect">
            <a:avLst/>
          </a:prstGeom>
        </p:spPr>
        <p:txBody>
          <a:bodyPr anchorCtr="0" anchor="t" bIns="0" lIns="0" spcFirstLastPara="1" rIns="0" wrap="square" tIns="0">
            <a:noAutofit/>
          </a:bodyPr>
          <a:lstStyle/>
          <a:p>
            <a:pPr indent="0" lvl="0" marL="0" rtl="0" algn="ctr">
              <a:spcBef>
                <a:spcPts val="700"/>
              </a:spcBef>
              <a:spcAft>
                <a:spcPts val="0"/>
              </a:spcAft>
              <a:buNone/>
            </a:pPr>
            <a:r>
              <a:rPr lang="en"/>
              <a:t>Gallons wasted per year during Leaks in US</a:t>
            </a:r>
            <a:endParaRPr sz="3000"/>
          </a:p>
        </p:txBody>
      </p:sp>
      <p:sp>
        <p:nvSpPr>
          <p:cNvPr id="117" name="Google Shape;117;p27"/>
          <p:cNvSpPr txBox="1"/>
          <p:nvPr>
            <p:ph idx="4294967295" type="ctrTitle"/>
          </p:nvPr>
        </p:nvSpPr>
        <p:spPr>
          <a:xfrm>
            <a:off x="1141635" y="5081820"/>
            <a:ext cx="7775100" cy="1352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5900">
                <a:solidFill>
                  <a:schemeClr val="dk1"/>
                </a:solidFill>
              </a:rPr>
              <a:t>1 Trillion</a:t>
            </a:r>
            <a:endParaRPr sz="5900">
              <a:solidFill>
                <a:schemeClr val="dk1"/>
              </a:solidFill>
            </a:endParaRPr>
          </a:p>
        </p:txBody>
      </p:sp>
      <p:sp>
        <p:nvSpPr>
          <p:cNvPr id="118" name="Google Shape;118;p27"/>
          <p:cNvSpPr txBox="1"/>
          <p:nvPr>
            <p:ph idx="4294967295" type="subTitle"/>
          </p:nvPr>
        </p:nvSpPr>
        <p:spPr>
          <a:xfrm>
            <a:off x="1141635" y="6235262"/>
            <a:ext cx="7775100" cy="699900"/>
          </a:xfrm>
          <a:prstGeom prst="rect">
            <a:avLst/>
          </a:prstGeom>
        </p:spPr>
        <p:txBody>
          <a:bodyPr anchorCtr="0" anchor="t" bIns="0" lIns="0" spcFirstLastPara="1" rIns="0" wrap="square" tIns="0">
            <a:noAutofit/>
          </a:bodyPr>
          <a:lstStyle/>
          <a:p>
            <a:pPr indent="0" lvl="0" marL="0" rtl="0" algn="ctr">
              <a:spcBef>
                <a:spcPts val="700"/>
              </a:spcBef>
              <a:spcAft>
                <a:spcPts val="0"/>
              </a:spcAft>
              <a:buNone/>
            </a:pPr>
            <a:r>
              <a:rPr lang="en"/>
              <a:t>Dollars wasted per year in US</a:t>
            </a:r>
            <a:endParaRPr sz="3000"/>
          </a:p>
        </p:txBody>
      </p:sp>
      <p:sp>
        <p:nvSpPr>
          <p:cNvPr id="119" name="Google Shape;119;p27"/>
          <p:cNvSpPr txBox="1"/>
          <p:nvPr>
            <p:ph idx="4294967295" type="ctrTitle"/>
          </p:nvPr>
        </p:nvSpPr>
        <p:spPr>
          <a:xfrm>
            <a:off x="1141635" y="3095545"/>
            <a:ext cx="7775100" cy="1352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5900">
                <a:solidFill>
                  <a:schemeClr val="accent2"/>
                </a:solidFill>
              </a:rPr>
              <a:t>6.3 T</a:t>
            </a:r>
            <a:r>
              <a:rPr lang="en" sz="5900">
                <a:solidFill>
                  <a:schemeClr val="accent2"/>
                </a:solidFill>
              </a:rPr>
              <a:t>housand</a:t>
            </a:r>
            <a:endParaRPr sz="5900">
              <a:solidFill>
                <a:schemeClr val="accent2"/>
              </a:solidFill>
            </a:endParaRPr>
          </a:p>
        </p:txBody>
      </p:sp>
      <p:sp>
        <p:nvSpPr>
          <p:cNvPr id="120" name="Google Shape;120;p27"/>
          <p:cNvSpPr txBox="1"/>
          <p:nvPr>
            <p:ph idx="4294967295" type="subTitle"/>
          </p:nvPr>
        </p:nvSpPr>
        <p:spPr>
          <a:xfrm>
            <a:off x="603075" y="4381882"/>
            <a:ext cx="8852400" cy="699900"/>
          </a:xfrm>
          <a:prstGeom prst="rect">
            <a:avLst/>
          </a:prstGeom>
        </p:spPr>
        <p:txBody>
          <a:bodyPr anchorCtr="0" anchor="t" bIns="0" lIns="0" spcFirstLastPara="1" rIns="0" wrap="square" tIns="0">
            <a:noAutofit/>
          </a:bodyPr>
          <a:lstStyle/>
          <a:p>
            <a:pPr indent="0" lvl="0" marL="0" rtl="0" algn="ctr">
              <a:spcBef>
                <a:spcPts val="700"/>
              </a:spcBef>
              <a:spcAft>
                <a:spcPts val="0"/>
              </a:spcAft>
              <a:buNone/>
            </a:pPr>
            <a:r>
              <a:rPr lang="en"/>
              <a:t>Gallons wasted </a:t>
            </a:r>
            <a:r>
              <a:rPr lang="en"/>
              <a:t>unknowingly</a:t>
            </a:r>
            <a:r>
              <a:rPr lang="en"/>
              <a:t> per person monthly in US</a:t>
            </a:r>
            <a:endParaRPr sz="3000"/>
          </a:p>
        </p:txBody>
      </p:sp>
      <p:sp>
        <p:nvSpPr>
          <p:cNvPr id="121" name="Google Shape;121;p27"/>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7"/>
          <p:cNvSpPr txBox="1"/>
          <p:nvPr>
            <p:ph idx="4294967295" type="title"/>
          </p:nvPr>
        </p:nvSpPr>
        <p:spPr>
          <a:xfrm>
            <a:off x="1385863" y="510416"/>
            <a:ext cx="7775100" cy="59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Water Waste is </a:t>
            </a:r>
            <a:r>
              <a:rPr i="1" lang="en"/>
              <a:t>Excessive.</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idx="4294967295" type="body"/>
          </p:nvPr>
        </p:nvSpPr>
        <p:spPr>
          <a:xfrm>
            <a:off x="1141663" y="564627"/>
            <a:ext cx="7717500" cy="6643200"/>
          </a:xfrm>
          <a:prstGeom prst="rect">
            <a:avLst/>
          </a:prstGeom>
        </p:spPr>
        <p:txBody>
          <a:bodyPr anchorCtr="0" anchor="ctr" bIns="0" lIns="0" spcFirstLastPara="1" rIns="0" wrap="square" tIns="0">
            <a:noAutofit/>
          </a:bodyPr>
          <a:lstStyle/>
          <a:p>
            <a:pPr indent="0" lvl="0" marL="0" rtl="0" algn="l">
              <a:spcBef>
                <a:spcPts val="700"/>
              </a:spcBef>
              <a:spcAft>
                <a:spcPts val="0"/>
              </a:spcAft>
              <a:buNone/>
            </a:pPr>
            <a:r>
              <a:rPr lang="en" sz="4700">
                <a:solidFill>
                  <a:schemeClr val="lt1"/>
                </a:solidFill>
                <a:latin typeface="Inter SemiBold"/>
                <a:ea typeface="Inter SemiBold"/>
                <a:cs typeface="Inter SemiBold"/>
                <a:sym typeface="Inter SemiBold"/>
              </a:rPr>
              <a:t>Hypothesis</a:t>
            </a:r>
            <a:endParaRPr sz="4700">
              <a:solidFill>
                <a:schemeClr val="lt1"/>
              </a:solidFill>
              <a:latin typeface="Inter SemiBold"/>
              <a:ea typeface="Inter SemiBold"/>
              <a:cs typeface="Inter SemiBold"/>
              <a:sym typeface="Inter SemiBold"/>
            </a:endParaRPr>
          </a:p>
          <a:p>
            <a:pPr indent="0" lvl="0" marL="0" rtl="0" algn="l">
              <a:spcBef>
                <a:spcPts val="700"/>
              </a:spcBef>
              <a:spcAft>
                <a:spcPts val="0"/>
              </a:spcAft>
              <a:buNone/>
            </a:pPr>
            <a:r>
              <a:rPr lang="en" sz="3500">
                <a:solidFill>
                  <a:schemeClr val="lt1"/>
                </a:solidFill>
              </a:rPr>
              <a:t>If devices exist that utilize </a:t>
            </a:r>
            <a:r>
              <a:rPr b="1" lang="en" sz="3500">
                <a:solidFill>
                  <a:schemeClr val="lt1"/>
                </a:solidFill>
                <a:latin typeface="Inter"/>
                <a:ea typeface="Inter"/>
                <a:cs typeface="Inter"/>
                <a:sym typeface="Inter"/>
              </a:rPr>
              <a:t>machine learning models</a:t>
            </a:r>
            <a:r>
              <a:rPr lang="en" sz="3500">
                <a:solidFill>
                  <a:schemeClr val="lt1"/>
                </a:solidFill>
              </a:rPr>
              <a:t> to measure water flow through household pipes, then homeowners will be able to </a:t>
            </a:r>
            <a:r>
              <a:rPr b="1" lang="en" sz="3500">
                <a:solidFill>
                  <a:schemeClr val="lt1"/>
                </a:solidFill>
                <a:latin typeface="Inter"/>
                <a:ea typeface="Inter"/>
                <a:cs typeface="Inter"/>
                <a:sym typeface="Inter"/>
              </a:rPr>
              <a:t>save money</a:t>
            </a:r>
            <a:r>
              <a:rPr lang="en" sz="3500">
                <a:solidFill>
                  <a:schemeClr val="lt1"/>
                </a:solidFill>
              </a:rPr>
              <a:t> on their water bill and become more concerned with their</a:t>
            </a:r>
            <a:r>
              <a:rPr b="1" lang="en" sz="3500">
                <a:solidFill>
                  <a:schemeClr val="lt1"/>
                </a:solidFill>
                <a:latin typeface="Inter"/>
                <a:ea typeface="Inter"/>
                <a:cs typeface="Inter"/>
                <a:sym typeface="Inter"/>
              </a:rPr>
              <a:t> environmental impact.</a:t>
            </a:r>
            <a:endParaRPr b="1" sz="3500">
              <a:solidFill>
                <a:schemeClr val="lt1"/>
              </a:solidFill>
              <a:latin typeface="Inter"/>
              <a:ea typeface="Inter"/>
              <a:cs typeface="Inter"/>
              <a:sym typeface="Inter"/>
            </a:endParaRPr>
          </a:p>
        </p:txBody>
      </p:sp>
      <p:sp>
        <p:nvSpPr>
          <p:cNvPr id="128" name="Google Shape;128;p28"/>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141635" y="423527"/>
            <a:ext cx="7775100" cy="59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Concept</a:t>
            </a:r>
            <a:endParaRPr/>
          </a:p>
        </p:txBody>
      </p:sp>
      <p:sp>
        <p:nvSpPr>
          <p:cNvPr id="134" name="Google Shape;134;p29"/>
          <p:cNvSpPr txBox="1"/>
          <p:nvPr>
            <p:ph idx="1" type="body"/>
          </p:nvPr>
        </p:nvSpPr>
        <p:spPr>
          <a:xfrm>
            <a:off x="219615" y="1159891"/>
            <a:ext cx="9619200" cy="2458500"/>
          </a:xfrm>
          <a:prstGeom prst="rect">
            <a:avLst/>
          </a:prstGeom>
        </p:spPr>
        <p:txBody>
          <a:bodyPr anchorCtr="0" anchor="t" bIns="0" lIns="0" spcFirstLastPara="1" rIns="0" wrap="square" tIns="0">
            <a:noAutofit/>
          </a:bodyPr>
          <a:lstStyle/>
          <a:p>
            <a:pPr indent="-450850" lvl="0" marL="571500" rtl="0" algn="ctr">
              <a:spcBef>
                <a:spcPts val="700"/>
              </a:spcBef>
              <a:spcAft>
                <a:spcPts val="0"/>
              </a:spcAft>
              <a:buSzPts val="2500"/>
              <a:buChar char="●"/>
            </a:pPr>
            <a:r>
              <a:rPr lang="en" sz="2500"/>
              <a:t>A device str</a:t>
            </a:r>
            <a:r>
              <a:rPr lang="en" sz="2500"/>
              <a:t>apped around a water pipe with a</a:t>
            </a:r>
            <a:r>
              <a:rPr lang="en" sz="2500"/>
              <a:t> microcomputing chip which will be connected to a microphone via usb to measure the decibel range of sound created when water flows through and will use supervised ML models to estimate the wa</a:t>
            </a:r>
            <a:r>
              <a:rPr lang="en" sz="2500"/>
              <a:t>ter flow </a:t>
            </a:r>
            <a:r>
              <a:rPr lang="en" sz="2500"/>
              <a:t>quantity</a:t>
            </a:r>
            <a:r>
              <a:rPr lang="en" sz="2500"/>
              <a:t>.</a:t>
            </a:r>
            <a:endParaRPr sz="2500"/>
          </a:p>
        </p:txBody>
      </p:sp>
      <p:sp>
        <p:nvSpPr>
          <p:cNvPr id="135" name="Google Shape;135;p29"/>
          <p:cNvSpPr txBox="1"/>
          <p:nvPr>
            <p:ph idx="12" type="sldNum"/>
          </p:nvPr>
        </p:nvSpPr>
        <p:spPr>
          <a:xfrm>
            <a:off x="9161002" y="6947259"/>
            <a:ext cx="603600" cy="594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4</a:t>
            </a:r>
            <a:endParaRPr/>
          </a:p>
        </p:txBody>
      </p:sp>
      <p:sp>
        <p:nvSpPr>
          <p:cNvPr id="136" name="Google Shape;136;p29"/>
          <p:cNvSpPr/>
          <p:nvPr/>
        </p:nvSpPr>
        <p:spPr>
          <a:xfrm>
            <a:off x="266525" y="4850015"/>
            <a:ext cx="9619200" cy="8619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113100" lIns="113100" spcFirstLastPara="1" rIns="113100" wrap="square" tIns="113100">
            <a:noAutofit/>
          </a:bodyPr>
          <a:lstStyle/>
          <a:p>
            <a:pPr indent="0" lvl="0" marL="0" rtl="0" algn="l">
              <a:spcBef>
                <a:spcPts val="0"/>
              </a:spcBef>
              <a:spcAft>
                <a:spcPts val="0"/>
              </a:spcAft>
              <a:buNone/>
            </a:pPr>
            <a:r>
              <a:rPr lang="en" sz="1700"/>
              <a:t>Pipe</a:t>
            </a:r>
            <a:endParaRPr sz="1700"/>
          </a:p>
        </p:txBody>
      </p:sp>
      <p:sp>
        <p:nvSpPr>
          <p:cNvPr id="137" name="Google Shape;137;p29"/>
          <p:cNvSpPr/>
          <p:nvPr/>
        </p:nvSpPr>
        <p:spPr>
          <a:xfrm>
            <a:off x="3740941" y="4363310"/>
            <a:ext cx="2861700" cy="18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3401084" y="4438180"/>
            <a:ext cx="3141139" cy="1685661"/>
          </a:xfrm>
          <a:prstGeom prst="rect">
            <a:avLst/>
          </a:prstGeom>
          <a:noFill/>
          <a:ln>
            <a:noFill/>
          </a:ln>
        </p:spPr>
      </p:pic>
      <p:pic>
        <p:nvPicPr>
          <p:cNvPr id="139" name="Google Shape;139;p29"/>
          <p:cNvPicPr preferRelativeResize="0"/>
          <p:nvPr/>
        </p:nvPicPr>
        <p:blipFill rotWithShape="1">
          <a:blip r:embed="rId4">
            <a:alphaModFix/>
          </a:blip>
          <a:srcRect b="0" l="22208" r="22671" t="0"/>
          <a:stretch/>
        </p:blipFill>
        <p:spPr>
          <a:xfrm>
            <a:off x="5070342" y="4438184"/>
            <a:ext cx="1252248" cy="1219139"/>
          </a:xfrm>
          <a:prstGeom prst="rect">
            <a:avLst/>
          </a:prstGeom>
          <a:noFill/>
          <a:ln>
            <a:noFill/>
          </a:ln>
        </p:spPr>
      </p:pic>
      <p:sp>
        <p:nvSpPr>
          <p:cNvPr id="140" name="Google Shape;140;p29"/>
          <p:cNvSpPr txBox="1"/>
          <p:nvPr/>
        </p:nvSpPr>
        <p:spPr>
          <a:xfrm>
            <a:off x="4315470" y="5712142"/>
            <a:ext cx="1712700" cy="490200"/>
          </a:xfrm>
          <a:prstGeom prst="rect">
            <a:avLst/>
          </a:prstGeom>
          <a:noFill/>
          <a:ln>
            <a:noFill/>
          </a:ln>
        </p:spPr>
        <p:txBody>
          <a:bodyPr anchorCtr="0" anchor="t" bIns="113100" lIns="113100" spcFirstLastPara="1" rIns="113100" wrap="square" tIns="113100">
            <a:spAutoFit/>
          </a:bodyPr>
          <a:lstStyle/>
          <a:p>
            <a:pPr indent="0" lvl="0" marL="0" rtl="0" algn="ctr">
              <a:spcBef>
                <a:spcPts val="0"/>
              </a:spcBef>
              <a:spcAft>
                <a:spcPts val="0"/>
              </a:spcAft>
              <a:buNone/>
            </a:pPr>
            <a:r>
              <a:rPr lang="en" sz="1700"/>
              <a:t>Device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nvSpPr>
        <p:spPr>
          <a:xfrm>
            <a:off x="9167630" y="6822517"/>
            <a:ext cx="603600" cy="594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sz="1600">
                <a:solidFill>
                  <a:srgbClr val="25A6E0"/>
                </a:solidFill>
                <a:latin typeface="Inter SemiBold"/>
                <a:ea typeface="Inter SemiBold"/>
                <a:cs typeface="Inter SemiBold"/>
                <a:sym typeface="Inter SemiBold"/>
              </a:rPr>
              <a:t>‹#›</a:t>
            </a:fld>
            <a:endParaRPr sz="1600">
              <a:solidFill>
                <a:srgbClr val="25A6E0"/>
              </a:solidFill>
              <a:latin typeface="Inter SemiBold"/>
              <a:ea typeface="Inter SemiBold"/>
              <a:cs typeface="Inter SemiBold"/>
              <a:sym typeface="Inter SemiBold"/>
            </a:endParaRPr>
          </a:p>
        </p:txBody>
      </p:sp>
      <p:sp>
        <p:nvSpPr>
          <p:cNvPr id="146" name="Google Shape;146;p30"/>
          <p:cNvSpPr/>
          <p:nvPr/>
        </p:nvSpPr>
        <p:spPr>
          <a:xfrm>
            <a:off x="211805" y="8313151"/>
            <a:ext cx="700800" cy="594900"/>
          </a:xfrm>
          <a:prstGeom prst="homePlate">
            <a:avLst>
              <a:gd fmla="val 32030" name="adj"/>
            </a:avLst>
          </a:prstGeom>
          <a:solidFill>
            <a:srgbClr val="E3F2F8"/>
          </a:solidFill>
          <a:ln>
            <a:noFill/>
          </a:ln>
          <a:effectLst>
            <a:outerShdw blurRad="28575" rotWithShape="0" algn="bl" dist="9525">
              <a:srgbClr val="000000">
                <a:alpha val="20000"/>
              </a:srgbClr>
            </a:outerShdw>
          </a:effectLst>
        </p:spPr>
        <p:txBody>
          <a:bodyPr anchorCtr="0" anchor="ctr" bIns="113100" lIns="113100" spcFirstLastPara="1" rIns="113100" wrap="square" tIns="113100">
            <a:noAutofit/>
          </a:bodyPr>
          <a:lstStyle/>
          <a:p>
            <a:pPr indent="0" lvl="0" marL="0" marR="0" rtl="0" algn="ctr">
              <a:lnSpc>
                <a:spcPct val="100000"/>
              </a:lnSpc>
              <a:spcBef>
                <a:spcPts val="0"/>
              </a:spcBef>
              <a:spcAft>
                <a:spcPts val="0"/>
              </a:spcAft>
              <a:buNone/>
            </a:pPr>
            <a:r>
              <a:t/>
            </a:r>
            <a:endParaRPr sz="1200">
              <a:solidFill>
                <a:srgbClr val="000C18"/>
              </a:solidFill>
            </a:endParaRPr>
          </a:p>
        </p:txBody>
      </p:sp>
      <p:cxnSp>
        <p:nvCxnSpPr>
          <p:cNvPr id="147" name="Google Shape;147;p30"/>
          <p:cNvCxnSpPr/>
          <p:nvPr/>
        </p:nvCxnSpPr>
        <p:spPr>
          <a:xfrm rot="10800000">
            <a:off x="1057620" y="7596995"/>
            <a:ext cx="0" cy="753300"/>
          </a:xfrm>
          <a:prstGeom prst="straightConnector1">
            <a:avLst/>
          </a:prstGeom>
          <a:noFill/>
          <a:ln cap="flat" cmpd="sng" w="9525">
            <a:solidFill>
              <a:srgbClr val="E3F2F8"/>
            </a:solidFill>
            <a:prstDash val="solid"/>
            <a:round/>
            <a:headEnd len="med" w="med" type="oval"/>
            <a:tailEnd len="med" w="med" type="oval"/>
          </a:ln>
        </p:spPr>
      </p:cxnSp>
      <p:sp>
        <p:nvSpPr>
          <p:cNvPr id="148" name="Google Shape;148;p30"/>
          <p:cNvSpPr txBox="1"/>
          <p:nvPr/>
        </p:nvSpPr>
        <p:spPr>
          <a:xfrm>
            <a:off x="1141663" y="746829"/>
            <a:ext cx="7775100" cy="5988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lang="en" sz="4000">
                <a:solidFill>
                  <a:srgbClr val="25A6E0"/>
                </a:solidFill>
                <a:latin typeface="Inter SemiBold"/>
                <a:ea typeface="Inter SemiBold"/>
                <a:cs typeface="Inter SemiBold"/>
                <a:sym typeface="Inter SemiBold"/>
              </a:rPr>
              <a:t>Experimental </a:t>
            </a:r>
            <a:r>
              <a:rPr lang="en" sz="4000">
                <a:solidFill>
                  <a:srgbClr val="25A6E0"/>
                </a:solidFill>
                <a:latin typeface="Inter SemiBold"/>
                <a:ea typeface="Inter SemiBold"/>
                <a:cs typeface="Inter SemiBold"/>
                <a:sym typeface="Inter SemiBold"/>
              </a:rPr>
              <a:t>Procedure</a:t>
            </a:r>
            <a:endParaRPr sz="4000">
              <a:solidFill>
                <a:srgbClr val="25A6E0"/>
              </a:solidFill>
              <a:latin typeface="Inter SemiBold"/>
              <a:ea typeface="Inter SemiBold"/>
              <a:cs typeface="Inter SemiBold"/>
              <a:sym typeface="Inter SemiBold"/>
            </a:endParaRPr>
          </a:p>
        </p:txBody>
      </p:sp>
      <p:sp>
        <p:nvSpPr>
          <p:cNvPr id="149" name="Google Shape;149;p30"/>
          <p:cNvSpPr/>
          <p:nvPr/>
        </p:nvSpPr>
        <p:spPr>
          <a:xfrm>
            <a:off x="25" y="3233203"/>
            <a:ext cx="10058400" cy="1304246"/>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85939C"/>
            </a:solidFill>
            <a:prstDash val="solid"/>
            <a:miter lim="8000"/>
            <a:headEnd len="sm" w="sm" type="none"/>
            <a:tailEnd len="sm" w="sm" type="none"/>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
        <p:nvSpPr>
          <p:cNvPr id="150" name="Google Shape;150;p30"/>
          <p:cNvSpPr/>
          <p:nvPr/>
        </p:nvSpPr>
        <p:spPr>
          <a:xfrm>
            <a:off x="25" y="3233203"/>
            <a:ext cx="10058400" cy="1304246"/>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rgbClr val="FFFFFF"/>
            </a:solidFill>
            <a:prstDash val="dash"/>
            <a:miter lim="8000"/>
            <a:headEnd len="sm" w="sm" type="none"/>
            <a:tailEnd len="sm" w="sm" type="none"/>
          </a:ln>
        </p:spPr>
        <p:txBody>
          <a:bodyPr anchorCtr="0" anchor="ctr" bIns="56525" lIns="113100" spcFirstLastPara="1" rIns="113100" wrap="square" tIns="56525">
            <a:noAutofit/>
          </a:bodyPr>
          <a:lstStyle/>
          <a:p>
            <a:pPr indent="0" lvl="0" marL="0" marR="0" rtl="0" algn="l">
              <a:spcBef>
                <a:spcPts val="0"/>
              </a:spcBef>
              <a:spcAft>
                <a:spcPts val="0"/>
              </a:spcAft>
              <a:buNone/>
            </a:pPr>
            <a:r>
              <a:t/>
            </a:r>
            <a:endParaRPr sz="2200">
              <a:solidFill>
                <a:srgbClr val="FFFFFF"/>
              </a:solidFill>
              <a:latin typeface="Calibri"/>
              <a:ea typeface="Calibri"/>
              <a:cs typeface="Calibri"/>
              <a:sym typeface="Calibri"/>
            </a:endParaRPr>
          </a:p>
        </p:txBody>
      </p:sp>
      <p:grpSp>
        <p:nvGrpSpPr>
          <p:cNvPr id="151" name="Google Shape;151;p30"/>
          <p:cNvGrpSpPr/>
          <p:nvPr/>
        </p:nvGrpSpPr>
        <p:grpSpPr>
          <a:xfrm>
            <a:off x="1964998" y="2370726"/>
            <a:ext cx="520740" cy="611538"/>
            <a:chOff x="1786339" y="1703401"/>
            <a:chExt cx="473400" cy="473400"/>
          </a:xfrm>
        </p:grpSpPr>
        <p:sp>
          <p:nvSpPr>
            <p:cNvPr id="152" name="Google Shape;152;p30"/>
            <p:cNvSpPr/>
            <p:nvPr/>
          </p:nvSpPr>
          <p:spPr>
            <a:xfrm rot="8100000">
              <a:off x="1855667" y="1772729"/>
              <a:ext cx="334744" cy="334744"/>
            </a:xfrm>
            <a:prstGeom prst="teardrop">
              <a:avLst>
                <a:gd fmla="val 100000" name="adj"/>
              </a:avLst>
            </a:prstGeom>
            <a:solidFill>
              <a:srgbClr val="25A6E0"/>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sz="1700">
                <a:latin typeface="Inter"/>
                <a:ea typeface="Inter"/>
                <a:cs typeface="Inter"/>
                <a:sym typeface="Inter"/>
              </a:endParaRPr>
            </a:p>
          </p:txBody>
        </p:sp>
        <p:sp>
          <p:nvSpPr>
            <p:cNvPr id="153" name="Google Shape;153;p30"/>
            <p:cNvSpPr/>
            <p:nvPr/>
          </p:nvSpPr>
          <p:spPr>
            <a:xfrm>
              <a:off x="1955989"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700">
                  <a:solidFill>
                    <a:srgbClr val="85939C"/>
                  </a:solidFill>
                  <a:latin typeface="Inter"/>
                  <a:ea typeface="Inter"/>
                  <a:cs typeface="Inter"/>
                  <a:sym typeface="Inter"/>
                </a:rPr>
                <a:t>1</a:t>
              </a:r>
              <a:endParaRPr sz="700">
                <a:solidFill>
                  <a:srgbClr val="85939C"/>
                </a:solidFill>
                <a:latin typeface="Inter"/>
                <a:ea typeface="Inter"/>
                <a:cs typeface="Inter"/>
                <a:sym typeface="Inter"/>
              </a:endParaRPr>
            </a:p>
          </p:txBody>
        </p:sp>
      </p:grpSp>
      <p:grpSp>
        <p:nvGrpSpPr>
          <p:cNvPr id="154" name="Google Shape;154;p30"/>
          <p:cNvGrpSpPr/>
          <p:nvPr/>
        </p:nvGrpSpPr>
        <p:grpSpPr>
          <a:xfrm>
            <a:off x="4195881" y="2370726"/>
            <a:ext cx="520740" cy="611538"/>
            <a:chOff x="3814414" y="1703401"/>
            <a:chExt cx="473400" cy="473400"/>
          </a:xfrm>
        </p:grpSpPr>
        <p:sp>
          <p:nvSpPr>
            <p:cNvPr id="155" name="Google Shape;155;p30"/>
            <p:cNvSpPr/>
            <p:nvPr/>
          </p:nvSpPr>
          <p:spPr>
            <a:xfrm rot="8100000">
              <a:off x="3883742" y="1772729"/>
              <a:ext cx="334744" cy="334744"/>
            </a:xfrm>
            <a:prstGeom prst="teardrop">
              <a:avLst>
                <a:gd fmla="val 100000" name="adj"/>
              </a:avLst>
            </a:prstGeom>
            <a:solidFill>
              <a:srgbClr val="94E277"/>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sz="1700">
                <a:latin typeface="Inter"/>
                <a:ea typeface="Inter"/>
                <a:cs typeface="Inter"/>
                <a:sym typeface="Inter"/>
              </a:endParaRPr>
            </a:p>
          </p:txBody>
        </p:sp>
        <p:sp>
          <p:nvSpPr>
            <p:cNvPr id="156" name="Google Shape;156;p30"/>
            <p:cNvSpPr/>
            <p:nvPr/>
          </p:nvSpPr>
          <p:spPr>
            <a:xfrm>
              <a:off x="3984064"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700">
                  <a:solidFill>
                    <a:srgbClr val="85939C"/>
                  </a:solidFill>
                  <a:latin typeface="Inter"/>
                  <a:ea typeface="Inter"/>
                  <a:cs typeface="Inter"/>
                  <a:sym typeface="Inter"/>
                </a:rPr>
                <a:t>3</a:t>
              </a:r>
              <a:endParaRPr sz="700">
                <a:solidFill>
                  <a:srgbClr val="85939C"/>
                </a:solidFill>
                <a:latin typeface="Inter"/>
                <a:ea typeface="Inter"/>
                <a:cs typeface="Inter"/>
                <a:sym typeface="Inter"/>
              </a:endParaRPr>
            </a:p>
          </p:txBody>
        </p:sp>
      </p:grpSp>
      <p:grpSp>
        <p:nvGrpSpPr>
          <p:cNvPr id="157" name="Google Shape;157;p30"/>
          <p:cNvGrpSpPr/>
          <p:nvPr/>
        </p:nvGrpSpPr>
        <p:grpSpPr>
          <a:xfrm>
            <a:off x="6426763" y="2370726"/>
            <a:ext cx="520740" cy="611538"/>
            <a:chOff x="5842489" y="1703401"/>
            <a:chExt cx="473400" cy="473400"/>
          </a:xfrm>
        </p:grpSpPr>
        <p:sp>
          <p:nvSpPr>
            <p:cNvPr id="158" name="Google Shape;158;p30"/>
            <p:cNvSpPr/>
            <p:nvPr/>
          </p:nvSpPr>
          <p:spPr>
            <a:xfrm rot="8100000">
              <a:off x="5911817" y="1772729"/>
              <a:ext cx="334744" cy="334744"/>
            </a:xfrm>
            <a:prstGeom prst="teardrop">
              <a:avLst>
                <a:gd fmla="val 100000" name="adj"/>
              </a:avLst>
            </a:prstGeom>
            <a:solidFill>
              <a:srgbClr val="E9AB2D"/>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sz="1700">
                <a:latin typeface="Inter"/>
                <a:ea typeface="Inter"/>
                <a:cs typeface="Inter"/>
                <a:sym typeface="Inter"/>
              </a:endParaRPr>
            </a:p>
          </p:txBody>
        </p:sp>
        <p:sp>
          <p:nvSpPr>
            <p:cNvPr id="159" name="Google Shape;159;p30"/>
            <p:cNvSpPr/>
            <p:nvPr/>
          </p:nvSpPr>
          <p:spPr>
            <a:xfrm>
              <a:off x="6012139"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700">
                  <a:solidFill>
                    <a:srgbClr val="85939C"/>
                  </a:solidFill>
                  <a:latin typeface="Inter"/>
                  <a:ea typeface="Inter"/>
                  <a:cs typeface="Inter"/>
                  <a:sym typeface="Inter"/>
                </a:rPr>
                <a:t>5</a:t>
              </a:r>
              <a:endParaRPr sz="700">
                <a:solidFill>
                  <a:srgbClr val="85939C"/>
                </a:solidFill>
                <a:latin typeface="Inter"/>
                <a:ea typeface="Inter"/>
                <a:cs typeface="Inter"/>
                <a:sym typeface="Inter"/>
              </a:endParaRPr>
            </a:p>
          </p:txBody>
        </p:sp>
      </p:grpSp>
      <p:grpSp>
        <p:nvGrpSpPr>
          <p:cNvPr id="160" name="Google Shape;160;p30"/>
          <p:cNvGrpSpPr/>
          <p:nvPr/>
        </p:nvGrpSpPr>
        <p:grpSpPr>
          <a:xfrm>
            <a:off x="7568921" y="4790137"/>
            <a:ext cx="520740" cy="611538"/>
            <a:chOff x="6880814" y="3576300"/>
            <a:chExt cx="473400" cy="473400"/>
          </a:xfrm>
        </p:grpSpPr>
        <p:sp>
          <p:nvSpPr>
            <p:cNvPr id="161" name="Google Shape;161;p30"/>
            <p:cNvSpPr/>
            <p:nvPr/>
          </p:nvSpPr>
          <p:spPr>
            <a:xfrm rot="-2700000">
              <a:off x="6950142" y="3645628"/>
              <a:ext cx="334744" cy="334744"/>
            </a:xfrm>
            <a:prstGeom prst="teardrop">
              <a:avLst>
                <a:gd fmla="val 100000" name="adj"/>
              </a:avLst>
            </a:prstGeom>
            <a:solidFill>
              <a:srgbClr val="D67309"/>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sz="1700">
                <a:latin typeface="Inter"/>
                <a:ea typeface="Inter"/>
                <a:cs typeface="Inter"/>
                <a:sym typeface="Inter"/>
              </a:endParaRPr>
            </a:p>
          </p:txBody>
        </p:sp>
        <p:sp>
          <p:nvSpPr>
            <p:cNvPr id="162" name="Google Shape;162;p30"/>
            <p:cNvSpPr/>
            <p:nvPr/>
          </p:nvSpPr>
          <p:spPr>
            <a:xfrm flipH="1">
              <a:off x="7050464"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700">
                  <a:solidFill>
                    <a:srgbClr val="85939C"/>
                  </a:solidFill>
                  <a:latin typeface="Inter"/>
                  <a:ea typeface="Inter"/>
                  <a:cs typeface="Inter"/>
                  <a:sym typeface="Inter"/>
                </a:rPr>
                <a:t>6</a:t>
              </a:r>
              <a:endParaRPr sz="700">
                <a:solidFill>
                  <a:srgbClr val="85939C"/>
                </a:solidFill>
                <a:latin typeface="Inter"/>
                <a:ea typeface="Inter"/>
                <a:cs typeface="Inter"/>
                <a:sym typeface="Inter"/>
              </a:endParaRPr>
            </a:p>
          </p:txBody>
        </p:sp>
      </p:grpSp>
      <p:grpSp>
        <p:nvGrpSpPr>
          <p:cNvPr id="163" name="Google Shape;163;p30"/>
          <p:cNvGrpSpPr/>
          <p:nvPr/>
        </p:nvGrpSpPr>
        <p:grpSpPr>
          <a:xfrm>
            <a:off x="5338038" y="4790137"/>
            <a:ext cx="520740" cy="611538"/>
            <a:chOff x="4852739" y="3576300"/>
            <a:chExt cx="473400" cy="473400"/>
          </a:xfrm>
        </p:grpSpPr>
        <p:sp>
          <p:nvSpPr>
            <p:cNvPr id="164" name="Google Shape;164;p30"/>
            <p:cNvSpPr/>
            <p:nvPr/>
          </p:nvSpPr>
          <p:spPr>
            <a:xfrm rot="-2700000">
              <a:off x="4922067" y="3645628"/>
              <a:ext cx="334744" cy="334744"/>
            </a:xfrm>
            <a:prstGeom prst="teardrop">
              <a:avLst>
                <a:gd fmla="val 100000" name="adj"/>
              </a:avLst>
            </a:prstGeom>
            <a:solidFill>
              <a:srgbClr val="4FB974"/>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sz="1700">
                <a:latin typeface="Inter"/>
                <a:ea typeface="Inter"/>
                <a:cs typeface="Inter"/>
                <a:sym typeface="Inter"/>
              </a:endParaRPr>
            </a:p>
          </p:txBody>
        </p:sp>
        <p:sp>
          <p:nvSpPr>
            <p:cNvPr id="165" name="Google Shape;165;p30"/>
            <p:cNvSpPr/>
            <p:nvPr/>
          </p:nvSpPr>
          <p:spPr>
            <a:xfrm flipH="1">
              <a:off x="5022389"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700">
                  <a:solidFill>
                    <a:srgbClr val="85939C"/>
                  </a:solidFill>
                  <a:latin typeface="Inter"/>
                  <a:ea typeface="Inter"/>
                  <a:cs typeface="Inter"/>
                  <a:sym typeface="Inter"/>
                </a:rPr>
                <a:t>4</a:t>
              </a:r>
              <a:endParaRPr sz="700">
                <a:solidFill>
                  <a:srgbClr val="85939C"/>
                </a:solidFill>
                <a:latin typeface="Inter"/>
                <a:ea typeface="Inter"/>
                <a:cs typeface="Inter"/>
                <a:sym typeface="Inter"/>
              </a:endParaRPr>
            </a:p>
          </p:txBody>
        </p:sp>
      </p:grpSp>
      <p:grpSp>
        <p:nvGrpSpPr>
          <p:cNvPr id="166" name="Google Shape;166;p30"/>
          <p:cNvGrpSpPr/>
          <p:nvPr/>
        </p:nvGrpSpPr>
        <p:grpSpPr>
          <a:xfrm>
            <a:off x="3107156" y="4790137"/>
            <a:ext cx="520740" cy="611538"/>
            <a:chOff x="2824664" y="3576300"/>
            <a:chExt cx="473400" cy="473400"/>
          </a:xfrm>
        </p:grpSpPr>
        <p:sp>
          <p:nvSpPr>
            <p:cNvPr id="167" name="Google Shape;167;p30"/>
            <p:cNvSpPr/>
            <p:nvPr/>
          </p:nvSpPr>
          <p:spPr>
            <a:xfrm rot="-2700000">
              <a:off x="2893992" y="3645628"/>
              <a:ext cx="334744" cy="334744"/>
            </a:xfrm>
            <a:prstGeom prst="teardrop">
              <a:avLst>
                <a:gd fmla="val 100000" name="adj"/>
              </a:avLst>
            </a:prstGeom>
            <a:solidFill>
              <a:srgbClr val="104499"/>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sz="1700">
                <a:latin typeface="Inter"/>
                <a:ea typeface="Inter"/>
                <a:cs typeface="Inter"/>
                <a:sym typeface="Inter"/>
              </a:endParaRPr>
            </a:p>
          </p:txBody>
        </p:sp>
        <p:sp>
          <p:nvSpPr>
            <p:cNvPr id="168" name="Google Shape;168;p30"/>
            <p:cNvSpPr/>
            <p:nvPr/>
          </p:nvSpPr>
          <p:spPr>
            <a:xfrm flipH="1">
              <a:off x="2994314"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700">
                  <a:solidFill>
                    <a:srgbClr val="85939C"/>
                  </a:solidFill>
                  <a:latin typeface="Inter"/>
                  <a:ea typeface="Inter"/>
                  <a:cs typeface="Inter"/>
                  <a:sym typeface="Inter"/>
                </a:rPr>
                <a:t>2</a:t>
              </a:r>
              <a:endParaRPr sz="700">
                <a:solidFill>
                  <a:srgbClr val="85939C"/>
                </a:solidFill>
                <a:latin typeface="Inter"/>
                <a:ea typeface="Inter"/>
                <a:cs typeface="Inter"/>
                <a:sym typeface="Inter"/>
              </a:endParaRPr>
            </a:p>
          </p:txBody>
        </p:sp>
      </p:grpSp>
      <p:sp>
        <p:nvSpPr>
          <p:cNvPr id="169" name="Google Shape;169;p30"/>
          <p:cNvSpPr txBox="1"/>
          <p:nvPr/>
        </p:nvSpPr>
        <p:spPr>
          <a:xfrm>
            <a:off x="1517822" y="1455136"/>
            <a:ext cx="1415100" cy="8061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100">
                <a:solidFill>
                  <a:srgbClr val="85939C"/>
                </a:solidFill>
                <a:latin typeface="Inter"/>
                <a:ea typeface="Inter"/>
                <a:cs typeface="Inter"/>
                <a:sym typeface="Inter"/>
              </a:rPr>
              <a:t>Build Device using the Hardware Materials</a:t>
            </a:r>
            <a:endParaRPr sz="1100">
              <a:solidFill>
                <a:srgbClr val="85939C"/>
              </a:solidFill>
              <a:latin typeface="Inter"/>
              <a:ea typeface="Inter"/>
              <a:cs typeface="Inter"/>
              <a:sym typeface="Inter"/>
            </a:endParaRPr>
          </a:p>
        </p:txBody>
      </p:sp>
      <p:sp>
        <p:nvSpPr>
          <p:cNvPr id="170" name="Google Shape;170;p30"/>
          <p:cNvSpPr txBox="1"/>
          <p:nvPr/>
        </p:nvSpPr>
        <p:spPr>
          <a:xfrm>
            <a:off x="3714913" y="1455136"/>
            <a:ext cx="1415100" cy="8061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100">
                <a:solidFill>
                  <a:srgbClr val="85939C"/>
                </a:solidFill>
                <a:latin typeface="Inter"/>
                <a:ea typeface="Inter"/>
                <a:cs typeface="Inter"/>
                <a:sym typeface="Inter"/>
              </a:rPr>
              <a:t>Split Data into </a:t>
            </a:r>
            <a:r>
              <a:rPr lang="en" sz="1100">
                <a:solidFill>
                  <a:srgbClr val="85939C"/>
                </a:solidFill>
                <a:latin typeface="Inter"/>
                <a:ea typeface="Inter"/>
                <a:cs typeface="Inter"/>
                <a:sym typeface="Inter"/>
              </a:rPr>
              <a:t>training</a:t>
            </a:r>
            <a:r>
              <a:rPr lang="en" sz="1100">
                <a:solidFill>
                  <a:srgbClr val="85939C"/>
                </a:solidFill>
                <a:latin typeface="Inter"/>
                <a:ea typeface="Inter"/>
                <a:cs typeface="Inter"/>
                <a:sym typeface="Inter"/>
              </a:rPr>
              <a:t> and testings sets</a:t>
            </a:r>
            <a:endParaRPr sz="1100">
              <a:solidFill>
                <a:srgbClr val="85939C"/>
              </a:solidFill>
              <a:latin typeface="Inter"/>
              <a:ea typeface="Inter"/>
              <a:cs typeface="Inter"/>
              <a:sym typeface="Inter"/>
            </a:endParaRPr>
          </a:p>
        </p:txBody>
      </p:sp>
      <p:sp>
        <p:nvSpPr>
          <p:cNvPr id="171" name="Google Shape;171;p30"/>
          <p:cNvSpPr txBox="1"/>
          <p:nvPr/>
        </p:nvSpPr>
        <p:spPr>
          <a:xfrm>
            <a:off x="5979599" y="1455136"/>
            <a:ext cx="1415100" cy="8061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100">
                <a:solidFill>
                  <a:srgbClr val="85939C"/>
                </a:solidFill>
                <a:latin typeface="Inter"/>
                <a:ea typeface="Inter"/>
                <a:cs typeface="Inter"/>
                <a:sym typeface="Inter"/>
              </a:rPr>
              <a:t>Optimize Model by tuning the </a:t>
            </a:r>
            <a:r>
              <a:rPr lang="en" sz="1100">
                <a:solidFill>
                  <a:srgbClr val="85939C"/>
                </a:solidFill>
                <a:latin typeface="Inter"/>
                <a:ea typeface="Inter"/>
                <a:cs typeface="Inter"/>
                <a:sym typeface="Inter"/>
              </a:rPr>
              <a:t>hyperparameters</a:t>
            </a:r>
            <a:r>
              <a:rPr lang="en" sz="1100">
                <a:solidFill>
                  <a:srgbClr val="85939C"/>
                </a:solidFill>
                <a:latin typeface="Inter"/>
                <a:ea typeface="Inter"/>
                <a:cs typeface="Inter"/>
                <a:sym typeface="Inter"/>
              </a:rPr>
              <a:t>.</a:t>
            </a:r>
            <a:endParaRPr sz="1100">
              <a:solidFill>
                <a:srgbClr val="85939C"/>
              </a:solidFill>
              <a:latin typeface="Inter"/>
              <a:ea typeface="Inter"/>
              <a:cs typeface="Inter"/>
              <a:sym typeface="Inter"/>
            </a:endParaRPr>
          </a:p>
        </p:txBody>
      </p:sp>
      <p:sp>
        <p:nvSpPr>
          <p:cNvPr id="172" name="Google Shape;172;p30"/>
          <p:cNvSpPr txBox="1"/>
          <p:nvPr/>
        </p:nvSpPr>
        <p:spPr>
          <a:xfrm>
            <a:off x="2659968" y="5509416"/>
            <a:ext cx="1415100" cy="806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100">
                <a:solidFill>
                  <a:srgbClr val="85939C"/>
                </a:solidFill>
                <a:latin typeface="Inter"/>
                <a:ea typeface="Inter"/>
                <a:cs typeface="Inter"/>
                <a:sym typeface="Inter"/>
              </a:rPr>
              <a:t>Collect Data by Running Water through pipe and display on display, then adding it to a CSV file.</a:t>
            </a:r>
            <a:endParaRPr sz="1100">
              <a:solidFill>
                <a:srgbClr val="85939C"/>
              </a:solidFill>
              <a:latin typeface="Inter"/>
              <a:ea typeface="Inter"/>
              <a:cs typeface="Inter"/>
              <a:sym typeface="Inter"/>
            </a:endParaRPr>
          </a:p>
        </p:txBody>
      </p:sp>
      <p:sp>
        <p:nvSpPr>
          <p:cNvPr id="173" name="Google Shape;173;p30"/>
          <p:cNvSpPr txBox="1"/>
          <p:nvPr/>
        </p:nvSpPr>
        <p:spPr>
          <a:xfrm>
            <a:off x="4890856" y="5509416"/>
            <a:ext cx="1415100" cy="806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100">
                <a:solidFill>
                  <a:srgbClr val="85939C"/>
                </a:solidFill>
                <a:latin typeface="Inter"/>
                <a:ea typeface="Inter"/>
                <a:cs typeface="Inter"/>
                <a:sym typeface="Inter"/>
              </a:rPr>
              <a:t>Train and Test Data on Different Models</a:t>
            </a:r>
            <a:endParaRPr sz="1100">
              <a:solidFill>
                <a:srgbClr val="85939C"/>
              </a:solidFill>
              <a:latin typeface="Inter"/>
              <a:ea typeface="Inter"/>
              <a:cs typeface="Inter"/>
              <a:sym typeface="Inter"/>
            </a:endParaRPr>
          </a:p>
        </p:txBody>
      </p:sp>
      <p:sp>
        <p:nvSpPr>
          <p:cNvPr id="174" name="Google Shape;174;p30"/>
          <p:cNvSpPr txBox="1"/>
          <p:nvPr/>
        </p:nvSpPr>
        <p:spPr>
          <a:xfrm>
            <a:off x="7121744" y="5509416"/>
            <a:ext cx="1415100" cy="806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100">
                <a:solidFill>
                  <a:srgbClr val="85939C"/>
                </a:solidFill>
                <a:latin typeface="Inter"/>
                <a:ea typeface="Inter"/>
                <a:cs typeface="Inter"/>
                <a:sym typeface="Inter"/>
              </a:rPr>
              <a:t>Analyze Results and choose the highest performing model.</a:t>
            </a:r>
            <a:endParaRPr sz="1100">
              <a:solidFill>
                <a:srgbClr val="85939C"/>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1141663" y="1263289"/>
            <a:ext cx="7775100" cy="5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Materials</a:t>
            </a:r>
            <a:endParaRPr/>
          </a:p>
        </p:txBody>
      </p:sp>
      <p:sp>
        <p:nvSpPr>
          <p:cNvPr id="180" name="Google Shape;180;p31"/>
          <p:cNvSpPr txBox="1"/>
          <p:nvPr>
            <p:ph idx="1" type="body"/>
          </p:nvPr>
        </p:nvSpPr>
        <p:spPr>
          <a:xfrm>
            <a:off x="1141608" y="2045969"/>
            <a:ext cx="3632700" cy="4768200"/>
          </a:xfrm>
          <a:prstGeom prst="rect">
            <a:avLst/>
          </a:prstGeom>
        </p:spPr>
        <p:txBody>
          <a:bodyPr anchorCtr="0" anchor="t" bIns="0" lIns="0" spcFirstLastPara="1" rIns="0" wrap="square" tIns="0">
            <a:noAutofit/>
          </a:bodyPr>
          <a:lstStyle/>
          <a:p>
            <a:pPr indent="0" lvl="0" marL="0" rtl="0" algn="l">
              <a:spcBef>
                <a:spcPts val="700"/>
              </a:spcBef>
              <a:spcAft>
                <a:spcPts val="0"/>
              </a:spcAft>
              <a:buNone/>
            </a:pPr>
            <a:r>
              <a:rPr b="1" lang="en" sz="1600">
                <a:latin typeface="Inter"/>
                <a:ea typeface="Inter"/>
                <a:cs typeface="Inter"/>
                <a:sym typeface="Inter"/>
              </a:rPr>
              <a:t>Hardware</a:t>
            </a:r>
            <a:endParaRPr b="1" sz="1600">
              <a:latin typeface="Inter"/>
              <a:ea typeface="Inter"/>
              <a:cs typeface="Inter"/>
              <a:sym typeface="Inter"/>
            </a:endParaRPr>
          </a:p>
          <a:p>
            <a:pPr indent="-387350" lvl="0" marL="571500" rtl="0" algn="l">
              <a:spcBef>
                <a:spcPts val="700"/>
              </a:spcBef>
              <a:spcAft>
                <a:spcPts val="0"/>
              </a:spcAft>
              <a:buSzPts val="1500"/>
              <a:buChar char="●"/>
            </a:pPr>
            <a:r>
              <a:rPr lang="en" sz="1500"/>
              <a:t>Micro Computing Chip (MCC) - To record all data and test and train the ML models whilst connected to a microphone. For Prototype Purpose this is a Raspberry Pi.</a:t>
            </a:r>
            <a:endParaRPr sz="1500"/>
          </a:p>
          <a:p>
            <a:pPr indent="-387350" lvl="0" marL="571500" rtl="0" algn="l">
              <a:spcBef>
                <a:spcPts val="0"/>
              </a:spcBef>
              <a:spcAft>
                <a:spcPts val="0"/>
              </a:spcAft>
              <a:buSzPts val="1500"/>
              <a:buChar char="●"/>
            </a:pPr>
            <a:r>
              <a:rPr lang="en" sz="1500"/>
              <a:t>Microphone - Connected to MCC and used to record decibel range of water flowing through.</a:t>
            </a:r>
            <a:endParaRPr sz="1500"/>
          </a:p>
          <a:p>
            <a:pPr indent="-387350" lvl="0" marL="571500" rtl="0" algn="l">
              <a:spcBef>
                <a:spcPts val="0"/>
              </a:spcBef>
              <a:spcAft>
                <a:spcPts val="0"/>
              </a:spcAft>
              <a:buSzPts val="1500"/>
              <a:buChar char="●"/>
            </a:pPr>
            <a:r>
              <a:rPr lang="en" sz="1500"/>
              <a:t>7” LED Screen - Relay Decibel Range Readings during Data Collection Phase.</a:t>
            </a:r>
            <a:endParaRPr sz="1500"/>
          </a:p>
          <a:p>
            <a:pPr indent="-387350" lvl="0" marL="571500" rtl="0" algn="l">
              <a:spcBef>
                <a:spcPts val="0"/>
              </a:spcBef>
              <a:spcAft>
                <a:spcPts val="0"/>
              </a:spcAft>
              <a:buSzPts val="1500"/>
              <a:buChar char="●"/>
            </a:pPr>
            <a:r>
              <a:rPr lang="en" sz="1500"/>
              <a:t>Water Pipes - To actually test and design project</a:t>
            </a:r>
            <a:endParaRPr sz="1500"/>
          </a:p>
          <a:p>
            <a:pPr indent="-387350" lvl="0" marL="571500" rtl="0" algn="l">
              <a:spcBef>
                <a:spcPts val="0"/>
              </a:spcBef>
              <a:spcAft>
                <a:spcPts val="0"/>
              </a:spcAft>
              <a:buSzPts val="1500"/>
              <a:buChar char="●"/>
            </a:pPr>
            <a:r>
              <a:rPr lang="en" sz="1500"/>
              <a:t>Velcro </a:t>
            </a:r>
            <a:r>
              <a:rPr lang="en" sz="1500"/>
              <a:t>Adjustable</a:t>
            </a:r>
            <a:r>
              <a:rPr lang="en" sz="1500"/>
              <a:t> Strap - To secure fit the </a:t>
            </a:r>
            <a:r>
              <a:rPr lang="en" sz="1500"/>
              <a:t>prototype</a:t>
            </a:r>
            <a:r>
              <a:rPr lang="en" sz="1500"/>
              <a:t> around various types of pipes.</a:t>
            </a:r>
            <a:endParaRPr sz="1500"/>
          </a:p>
        </p:txBody>
      </p:sp>
      <p:sp>
        <p:nvSpPr>
          <p:cNvPr id="181" name="Google Shape;181;p31"/>
          <p:cNvSpPr txBox="1"/>
          <p:nvPr>
            <p:ph idx="2" type="body"/>
          </p:nvPr>
        </p:nvSpPr>
        <p:spPr>
          <a:xfrm>
            <a:off x="5283985" y="2045969"/>
            <a:ext cx="3632700" cy="4768200"/>
          </a:xfrm>
          <a:prstGeom prst="rect">
            <a:avLst/>
          </a:prstGeom>
        </p:spPr>
        <p:txBody>
          <a:bodyPr anchorCtr="0" anchor="t" bIns="0" lIns="0" spcFirstLastPara="1" rIns="0" wrap="square" tIns="0">
            <a:noAutofit/>
          </a:bodyPr>
          <a:lstStyle/>
          <a:p>
            <a:pPr indent="0" lvl="0" marL="0" rtl="0" algn="l">
              <a:spcBef>
                <a:spcPts val="700"/>
              </a:spcBef>
              <a:spcAft>
                <a:spcPts val="0"/>
              </a:spcAft>
              <a:buNone/>
            </a:pPr>
            <a:r>
              <a:rPr b="1" lang="en" sz="1600">
                <a:latin typeface="Inter"/>
                <a:ea typeface="Inter"/>
                <a:cs typeface="Inter"/>
                <a:sym typeface="Inter"/>
              </a:rPr>
              <a:t>Software</a:t>
            </a:r>
            <a:endParaRPr sz="1600"/>
          </a:p>
          <a:p>
            <a:pPr indent="-393700" lvl="0" marL="571500" marR="0" rtl="0" algn="l">
              <a:lnSpc>
                <a:spcPct val="115000"/>
              </a:lnSpc>
              <a:spcBef>
                <a:spcPts val="700"/>
              </a:spcBef>
              <a:spcAft>
                <a:spcPts val="0"/>
              </a:spcAft>
              <a:buSzPts val="1600"/>
              <a:buChar char="●"/>
            </a:pPr>
            <a:r>
              <a:rPr lang="en" sz="1600"/>
              <a:t>Jupyter Notebook - The editor where the ML models will be tested</a:t>
            </a:r>
            <a:endParaRPr sz="1600"/>
          </a:p>
          <a:p>
            <a:pPr indent="-393700" lvl="0" marL="571500" rtl="0" algn="l">
              <a:spcBef>
                <a:spcPts val="0"/>
              </a:spcBef>
              <a:spcAft>
                <a:spcPts val="0"/>
              </a:spcAft>
              <a:buSzPts val="1600"/>
              <a:buChar char="●"/>
            </a:pPr>
            <a:r>
              <a:rPr lang="en" sz="1600"/>
              <a:t>CSV - File Type to store data</a:t>
            </a:r>
            <a:endParaRPr sz="1600"/>
          </a:p>
          <a:p>
            <a:pPr indent="-393700" lvl="0" marL="571500" rtl="0" algn="l">
              <a:spcBef>
                <a:spcPts val="0"/>
              </a:spcBef>
              <a:spcAft>
                <a:spcPts val="0"/>
              </a:spcAft>
              <a:buSzPts val="1600"/>
              <a:buChar char="●"/>
            </a:pPr>
            <a:r>
              <a:rPr lang="en" sz="1600"/>
              <a:t>Scikit</a:t>
            </a:r>
            <a:r>
              <a:rPr lang="en" sz="1600"/>
              <a:t>-Learn: library with all the packages for ML Models.</a:t>
            </a:r>
            <a:endParaRPr sz="1600"/>
          </a:p>
        </p:txBody>
      </p:sp>
      <p:sp>
        <p:nvSpPr>
          <p:cNvPr id="182" name="Google Shape;182;p31"/>
          <p:cNvSpPr txBox="1"/>
          <p:nvPr/>
        </p:nvSpPr>
        <p:spPr>
          <a:xfrm>
            <a:off x="9167630" y="6822517"/>
            <a:ext cx="603600" cy="594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sz="1600">
                <a:solidFill>
                  <a:srgbClr val="25A6E0"/>
                </a:solidFill>
                <a:latin typeface="Inter SemiBold"/>
                <a:ea typeface="Inter SemiBold"/>
                <a:cs typeface="Inter SemiBold"/>
                <a:sym typeface="Inter SemiBold"/>
              </a:rPr>
              <a:t>‹#›</a:t>
            </a:fld>
            <a:endParaRPr sz="1600">
              <a:solidFill>
                <a:srgbClr val="25A6E0"/>
              </a:solidFill>
              <a:latin typeface="Inter SemiBold"/>
              <a:ea typeface="Inter SemiBold"/>
              <a:cs typeface="Inter SemiBold"/>
              <a:sym typeface="Inter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1141635" y="374076"/>
            <a:ext cx="7775100" cy="59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Data Collection</a:t>
            </a:r>
            <a:endParaRPr/>
          </a:p>
        </p:txBody>
      </p:sp>
      <p:sp>
        <p:nvSpPr>
          <p:cNvPr id="188" name="Google Shape;188;p32"/>
          <p:cNvSpPr txBox="1"/>
          <p:nvPr>
            <p:ph idx="1" type="body"/>
          </p:nvPr>
        </p:nvSpPr>
        <p:spPr>
          <a:xfrm>
            <a:off x="804485" y="1038360"/>
            <a:ext cx="8575800" cy="1451700"/>
          </a:xfrm>
          <a:prstGeom prst="rect">
            <a:avLst/>
          </a:prstGeom>
        </p:spPr>
        <p:txBody>
          <a:bodyPr anchorCtr="0" anchor="t" bIns="0" lIns="0" spcFirstLastPara="1" rIns="0" wrap="square" tIns="0">
            <a:noAutofit/>
          </a:bodyPr>
          <a:lstStyle/>
          <a:p>
            <a:pPr indent="0" lvl="0" marL="0" rtl="0" algn="l">
              <a:spcBef>
                <a:spcPts val="700"/>
              </a:spcBef>
              <a:spcAft>
                <a:spcPts val="0"/>
              </a:spcAft>
              <a:buNone/>
            </a:pPr>
            <a:r>
              <a:rPr lang="en" sz="2700"/>
              <a:t>Collected by running different amounts of water (full valve, half valve, quarter valve, eight valve) through 7 household pipes(to eliminate data bias) and recording </a:t>
            </a:r>
            <a:r>
              <a:rPr lang="en" sz="2700"/>
              <a:t>decibel</a:t>
            </a:r>
            <a:r>
              <a:rPr lang="en" sz="2700"/>
              <a:t> range (max sound - min sound) </a:t>
            </a:r>
            <a:r>
              <a:rPr lang="en" sz="2700"/>
              <a:t>as shown on raspberry pi monitor. </a:t>
            </a:r>
            <a:r>
              <a:rPr lang="en" sz="2700"/>
              <a:t>Both inputs and outputs are put into a csv, as shown in the sample. Over 100 </a:t>
            </a:r>
            <a:r>
              <a:rPr lang="en" sz="2700"/>
              <a:t>attempts</a:t>
            </a:r>
            <a:r>
              <a:rPr lang="en" sz="2700"/>
              <a:t> were recorded.</a:t>
            </a:r>
            <a:endParaRPr sz="2700"/>
          </a:p>
        </p:txBody>
      </p:sp>
      <p:sp>
        <p:nvSpPr>
          <p:cNvPr id="189" name="Google Shape;189;p32"/>
          <p:cNvSpPr txBox="1"/>
          <p:nvPr>
            <p:ph idx="12" type="sldNum"/>
          </p:nvPr>
        </p:nvSpPr>
        <p:spPr>
          <a:xfrm>
            <a:off x="9171480" y="6947259"/>
            <a:ext cx="603600" cy="594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0" name="Google Shape;190;p32"/>
          <p:cNvGraphicFramePr/>
          <p:nvPr/>
        </p:nvGraphicFramePr>
        <p:xfrm>
          <a:off x="804485" y="4797825"/>
          <a:ext cx="3000000" cy="3000000"/>
        </p:xfrm>
        <a:graphic>
          <a:graphicData uri="http://schemas.openxmlformats.org/drawingml/2006/table">
            <a:tbl>
              <a:tblPr>
                <a:noFill/>
                <a:tableStyleId>{013EA09A-9FF5-43E7-B404-CB3709AAF13D}</a:tableStyleId>
              </a:tblPr>
              <a:tblGrid>
                <a:gridCol w="4287850"/>
                <a:gridCol w="4287850"/>
              </a:tblGrid>
              <a:tr h="133250">
                <a:tc>
                  <a:txBody>
                    <a:bodyPr/>
                    <a:lstStyle/>
                    <a:p>
                      <a:pPr indent="0" lvl="0" marL="0" rtl="0" algn="l">
                        <a:spcBef>
                          <a:spcPts val="0"/>
                        </a:spcBef>
                        <a:spcAft>
                          <a:spcPts val="0"/>
                        </a:spcAft>
                        <a:buNone/>
                      </a:pPr>
                      <a:r>
                        <a:rPr lang="en" sz="2100">
                          <a:solidFill>
                            <a:srgbClr val="FFFFFF"/>
                          </a:solidFill>
                          <a:latin typeface="Inter Light"/>
                          <a:ea typeface="Inter Light"/>
                          <a:cs typeface="Inter Light"/>
                          <a:sym typeface="Inter Light"/>
                        </a:rPr>
                        <a:t>Water Flow(X)</a:t>
                      </a:r>
                      <a:endParaRPr sz="2100">
                        <a:solidFill>
                          <a:srgbClr val="FFFFFF"/>
                        </a:solidFill>
                        <a:latin typeface="Inter Light"/>
                        <a:ea typeface="Inter Light"/>
                        <a:cs typeface="Inter Light"/>
                        <a:sym typeface="Inter Light"/>
                      </a:endParaRPr>
                    </a:p>
                  </a:txBody>
                  <a:tcPr marT="103625" marB="103625" marR="100575" marL="100575" anchor="ctr">
                    <a:lnL cap="flat" cmpd="sng" w="9525">
                      <a:solidFill>
                        <a:srgbClr val="25A6E0"/>
                      </a:solidFill>
                      <a:prstDash val="solid"/>
                      <a:round/>
                      <a:headEnd len="sm" w="sm" type="none"/>
                      <a:tailEnd len="sm" w="sm" type="none"/>
                    </a:lnL>
                    <a:lnR cap="flat" cmpd="sng" w="9525">
                      <a:solidFill>
                        <a:srgbClr val="E3F2F8"/>
                      </a:solidFill>
                      <a:prstDash val="solid"/>
                      <a:round/>
                      <a:headEnd len="sm" w="sm" type="none"/>
                      <a:tailEnd len="sm" w="sm" type="none"/>
                    </a:lnR>
                    <a:lnT cap="flat" cmpd="sng" w="9525">
                      <a:solidFill>
                        <a:srgbClr val="25A6E0"/>
                      </a:solidFill>
                      <a:prstDash val="solid"/>
                      <a:round/>
                      <a:headEnd len="sm" w="sm" type="none"/>
                      <a:tailEnd len="sm" w="sm" type="none"/>
                    </a:lnT>
                    <a:lnB cap="flat" cmpd="sng" w="9525">
                      <a:solidFill>
                        <a:srgbClr val="25A6E0">
                          <a:alpha val="0"/>
                        </a:srgbClr>
                      </a:solidFill>
                      <a:prstDash val="solid"/>
                      <a:round/>
                      <a:headEnd len="sm" w="sm" type="none"/>
                      <a:tailEnd len="sm" w="sm" type="none"/>
                    </a:lnB>
                    <a:solidFill>
                      <a:srgbClr val="25A6E0"/>
                    </a:solidFill>
                  </a:tcPr>
                </a:tc>
                <a:tc>
                  <a:txBody>
                    <a:bodyPr/>
                    <a:lstStyle/>
                    <a:p>
                      <a:pPr indent="0" lvl="0" marL="0" rtl="0" algn="ctr">
                        <a:spcBef>
                          <a:spcPts val="0"/>
                        </a:spcBef>
                        <a:spcAft>
                          <a:spcPts val="0"/>
                        </a:spcAft>
                        <a:buNone/>
                      </a:pPr>
                      <a:r>
                        <a:rPr lang="en" sz="1700">
                          <a:solidFill>
                            <a:srgbClr val="FFFFFF"/>
                          </a:solidFill>
                          <a:latin typeface="Inter Light"/>
                          <a:ea typeface="Inter Light"/>
                          <a:cs typeface="Inter Light"/>
                          <a:sym typeface="Inter Light"/>
                        </a:rPr>
                        <a:t>Decibel Range (Y)</a:t>
                      </a:r>
                      <a:endParaRPr sz="1700">
                        <a:solidFill>
                          <a:srgbClr val="FFFFFF"/>
                        </a:solidFill>
                        <a:latin typeface="Inter Light"/>
                        <a:ea typeface="Inter Light"/>
                        <a:cs typeface="Inter Light"/>
                        <a:sym typeface="Inter Light"/>
                      </a:endParaRPr>
                    </a:p>
                  </a:txBody>
                  <a:tcPr marT="103625" marB="103625" marR="100575" marL="100575" anchor="ctr">
                    <a:lnL cap="flat" cmpd="sng" w="9525">
                      <a:solidFill>
                        <a:srgbClr val="E3F2F8"/>
                      </a:solidFill>
                      <a:prstDash val="solid"/>
                      <a:round/>
                      <a:headEnd len="sm" w="sm" type="none"/>
                      <a:tailEnd len="sm" w="sm" type="none"/>
                    </a:lnL>
                    <a:lnR cap="flat" cmpd="sng" w="9525">
                      <a:solidFill>
                        <a:srgbClr val="E3F2F8"/>
                      </a:solidFill>
                      <a:prstDash val="solid"/>
                      <a:round/>
                      <a:headEnd len="sm" w="sm" type="none"/>
                      <a:tailEnd len="sm" w="sm" type="none"/>
                    </a:lnR>
                    <a:lnT cap="flat" cmpd="sng" w="9525">
                      <a:solidFill>
                        <a:srgbClr val="25A6E0"/>
                      </a:solidFill>
                      <a:prstDash val="solid"/>
                      <a:round/>
                      <a:headEnd len="sm" w="sm" type="none"/>
                      <a:tailEnd len="sm" w="sm" type="none"/>
                    </a:lnT>
                    <a:lnB cap="flat" cmpd="sng" w="9525">
                      <a:solidFill>
                        <a:srgbClr val="25A6E0">
                          <a:alpha val="0"/>
                        </a:srgbClr>
                      </a:solidFill>
                      <a:prstDash val="solid"/>
                      <a:round/>
                      <a:headEnd len="sm" w="sm" type="none"/>
                      <a:tailEnd len="sm" w="sm" type="none"/>
                    </a:lnB>
                    <a:solidFill>
                      <a:srgbClr val="25A6E0"/>
                    </a:solidFill>
                  </a:tcPr>
                </a:tc>
              </a:tr>
              <a:tr h="251075">
                <a:tc>
                  <a:txBody>
                    <a:bodyPr/>
                    <a:lstStyle/>
                    <a:p>
                      <a:pPr indent="0" lvl="0" marL="0" rtl="0" algn="r">
                        <a:spcBef>
                          <a:spcPts val="0"/>
                        </a:spcBef>
                        <a:spcAft>
                          <a:spcPts val="0"/>
                        </a:spcAft>
                        <a:buNone/>
                      </a:pPr>
                      <a:r>
                        <a:rPr lang="en" sz="1700">
                          <a:solidFill>
                            <a:srgbClr val="104499"/>
                          </a:solidFill>
                          <a:latin typeface="Inter Light"/>
                          <a:ea typeface="Inter Light"/>
                          <a:cs typeface="Inter Light"/>
                          <a:sym typeface="Inter Light"/>
                        </a:rPr>
                        <a:t>Full</a:t>
                      </a:r>
                      <a:endParaRPr sz="1700">
                        <a:solidFill>
                          <a:srgbClr val="104499"/>
                        </a:solidFill>
                        <a:latin typeface="Inter Light"/>
                        <a:ea typeface="Inter Light"/>
                        <a:cs typeface="Inter Light"/>
                        <a:sym typeface="Inter Light"/>
                      </a:endParaRPr>
                    </a:p>
                  </a:txBody>
                  <a:tcPr marT="103625" marB="103625" marR="100575" marL="100575" anchor="ctr">
                    <a:lnL cap="flat" cmpd="sng" w="9525">
                      <a:solidFill>
                        <a:srgbClr val="25A6E0"/>
                      </a:solidFill>
                      <a:prstDash val="solid"/>
                      <a:round/>
                      <a:headEnd len="sm" w="sm" type="none"/>
                      <a:tailEnd len="sm" w="sm" type="none"/>
                    </a:lnL>
                    <a:lnR cap="flat" cmpd="sng" w="9525">
                      <a:solidFill>
                        <a:srgbClr val="25A6E0"/>
                      </a:solidFill>
                      <a:prstDash val="solid"/>
                      <a:round/>
                      <a:headEnd len="sm" w="sm" type="none"/>
                      <a:tailEnd len="sm" w="sm" type="none"/>
                    </a:lnR>
                    <a:lnT cap="flat" cmpd="sng" w="9525">
                      <a:solidFill>
                        <a:srgbClr val="25A6E0">
                          <a:alpha val="0"/>
                        </a:srgbClr>
                      </a:solidFill>
                      <a:prstDash val="solid"/>
                      <a:round/>
                      <a:headEnd len="sm" w="sm" type="none"/>
                      <a:tailEnd len="sm" w="sm" type="none"/>
                    </a:lnT>
                    <a:lnB cap="flat" cmpd="sng" w="9525">
                      <a:solidFill>
                        <a:srgbClr val="25A6E0">
                          <a:alpha val="0"/>
                        </a:srgbClr>
                      </a:solidFill>
                      <a:prstDash val="solid"/>
                      <a:round/>
                      <a:headEnd len="sm" w="sm" type="none"/>
                      <a:tailEnd len="sm" w="sm" type="none"/>
                    </a:lnB>
                    <a:solidFill>
                      <a:srgbClr val="0072D1">
                        <a:alpha val="15639"/>
                      </a:srgbClr>
                    </a:solidFill>
                  </a:tcPr>
                </a:tc>
                <a:tc>
                  <a:txBody>
                    <a:bodyPr/>
                    <a:lstStyle/>
                    <a:p>
                      <a:pPr indent="0" lvl="0" marL="0" rtl="0" algn="ctr">
                        <a:spcBef>
                          <a:spcPts val="0"/>
                        </a:spcBef>
                        <a:spcAft>
                          <a:spcPts val="0"/>
                        </a:spcAft>
                        <a:buNone/>
                      </a:pPr>
                      <a:r>
                        <a:rPr lang="en" sz="2700">
                          <a:solidFill>
                            <a:srgbClr val="000C18"/>
                          </a:solidFill>
                          <a:latin typeface="Inter SemiBold"/>
                          <a:ea typeface="Inter SemiBold"/>
                          <a:cs typeface="Inter SemiBold"/>
                          <a:sym typeface="Inter SemiBold"/>
                        </a:rPr>
                        <a:t>###</a:t>
                      </a:r>
                      <a:endParaRPr sz="2700">
                        <a:solidFill>
                          <a:srgbClr val="000C18"/>
                        </a:solidFill>
                        <a:latin typeface="Inter SemiBold"/>
                        <a:ea typeface="Inter SemiBold"/>
                        <a:cs typeface="Inter SemiBold"/>
                        <a:sym typeface="Inter SemiBold"/>
                      </a:endParaRPr>
                    </a:p>
                  </a:txBody>
                  <a:tcPr marT="103625" marB="103625" marR="100575" marL="100575" anchor="ctr">
                    <a:lnL cap="flat" cmpd="sng" w="9525">
                      <a:solidFill>
                        <a:srgbClr val="25A6E0"/>
                      </a:solidFill>
                      <a:prstDash val="solid"/>
                      <a:round/>
                      <a:headEnd len="sm" w="sm" type="none"/>
                      <a:tailEnd len="sm" w="sm" type="none"/>
                    </a:lnL>
                    <a:lnR cap="flat" cmpd="sng" w="9525">
                      <a:solidFill>
                        <a:srgbClr val="25A6E0"/>
                      </a:solidFill>
                      <a:prstDash val="solid"/>
                      <a:round/>
                      <a:headEnd len="sm" w="sm" type="none"/>
                      <a:tailEnd len="sm" w="sm" type="none"/>
                    </a:lnR>
                    <a:lnT cap="flat" cmpd="sng" w="9525">
                      <a:solidFill>
                        <a:srgbClr val="25A6E0">
                          <a:alpha val="0"/>
                        </a:srgbClr>
                      </a:solidFill>
                      <a:prstDash val="solid"/>
                      <a:round/>
                      <a:headEnd len="sm" w="sm" type="none"/>
                      <a:tailEnd len="sm" w="sm" type="none"/>
                    </a:lnT>
                    <a:lnB cap="flat" cmpd="sng" w="9525">
                      <a:solidFill>
                        <a:srgbClr val="25A6E0">
                          <a:alpha val="0"/>
                        </a:srgbClr>
                      </a:solidFill>
                      <a:prstDash val="solid"/>
                      <a:round/>
                      <a:headEnd len="sm" w="sm" type="none"/>
                      <a:tailEnd len="sm" w="sm" type="none"/>
                    </a:lnB>
                    <a:solidFill>
                      <a:srgbClr val="0072D1">
                        <a:alpha val="15639"/>
                      </a:srgbClr>
                    </a:solidFill>
                  </a:tcPr>
                </a:tc>
              </a:tr>
              <a:tr h="251075">
                <a:tc>
                  <a:txBody>
                    <a:bodyPr/>
                    <a:lstStyle/>
                    <a:p>
                      <a:pPr indent="0" lvl="0" marL="0" rtl="0" algn="r">
                        <a:spcBef>
                          <a:spcPts val="0"/>
                        </a:spcBef>
                        <a:spcAft>
                          <a:spcPts val="0"/>
                        </a:spcAft>
                        <a:buNone/>
                      </a:pPr>
                      <a:r>
                        <a:rPr lang="en" sz="1700">
                          <a:solidFill>
                            <a:srgbClr val="104499"/>
                          </a:solidFill>
                          <a:latin typeface="Inter Light"/>
                          <a:ea typeface="Inter Light"/>
                          <a:cs typeface="Inter Light"/>
                          <a:sym typeface="Inter Light"/>
                        </a:rPr>
                        <a:t>Half</a:t>
                      </a:r>
                      <a:endParaRPr sz="1700">
                        <a:solidFill>
                          <a:srgbClr val="104499"/>
                        </a:solidFill>
                        <a:latin typeface="Inter Light"/>
                        <a:ea typeface="Inter Light"/>
                        <a:cs typeface="Inter Light"/>
                        <a:sym typeface="Inter Light"/>
                      </a:endParaRPr>
                    </a:p>
                  </a:txBody>
                  <a:tcPr marT="103625" marB="103625" marR="100575" marL="100575" anchor="ctr">
                    <a:lnL cap="flat" cmpd="sng" w="9525">
                      <a:solidFill>
                        <a:srgbClr val="25A6E0"/>
                      </a:solidFill>
                      <a:prstDash val="solid"/>
                      <a:round/>
                      <a:headEnd len="sm" w="sm" type="none"/>
                      <a:tailEnd len="sm" w="sm" type="none"/>
                    </a:lnL>
                    <a:lnR cap="flat" cmpd="sng" w="9525">
                      <a:solidFill>
                        <a:srgbClr val="25A6E0"/>
                      </a:solidFill>
                      <a:prstDash val="solid"/>
                      <a:round/>
                      <a:headEnd len="sm" w="sm" type="none"/>
                      <a:tailEnd len="sm" w="sm" type="none"/>
                    </a:lnR>
                    <a:lnT cap="flat" cmpd="sng" w="9525">
                      <a:solidFill>
                        <a:srgbClr val="25A6E0">
                          <a:alpha val="0"/>
                        </a:srgbClr>
                      </a:solidFill>
                      <a:prstDash val="solid"/>
                      <a:round/>
                      <a:headEnd len="sm" w="sm" type="none"/>
                      <a:tailEnd len="sm" w="sm" type="none"/>
                    </a:lnT>
                    <a:lnB cap="flat" cmpd="sng" w="9525">
                      <a:solidFill>
                        <a:srgbClr val="25A6E0">
                          <a:alpha val="0"/>
                        </a:srgbClr>
                      </a:solidFill>
                      <a:prstDash val="solid"/>
                      <a:round/>
                      <a:headEnd len="sm" w="sm" type="none"/>
                      <a:tailEnd len="sm" w="sm" type="none"/>
                    </a:lnB>
                    <a:solidFill>
                      <a:srgbClr val="FFFFFF">
                        <a:alpha val="23460"/>
                      </a:srgbClr>
                    </a:solidFill>
                  </a:tcPr>
                </a:tc>
                <a:tc>
                  <a:txBody>
                    <a:bodyPr/>
                    <a:lstStyle/>
                    <a:p>
                      <a:pPr indent="0" lvl="0" marL="0" rtl="0" algn="ctr">
                        <a:spcBef>
                          <a:spcPts val="0"/>
                        </a:spcBef>
                        <a:spcAft>
                          <a:spcPts val="0"/>
                        </a:spcAft>
                        <a:buNone/>
                      </a:pPr>
                      <a:r>
                        <a:rPr lang="en" sz="2700">
                          <a:solidFill>
                            <a:srgbClr val="000C18"/>
                          </a:solidFill>
                          <a:latin typeface="Inter SemiBold"/>
                          <a:ea typeface="Inter SemiBold"/>
                          <a:cs typeface="Inter SemiBold"/>
                          <a:sym typeface="Inter SemiBold"/>
                        </a:rPr>
                        <a:t>###</a:t>
                      </a:r>
                      <a:endParaRPr sz="2700">
                        <a:solidFill>
                          <a:srgbClr val="000C18"/>
                        </a:solidFill>
                        <a:latin typeface="Inter SemiBold"/>
                        <a:ea typeface="Inter SemiBold"/>
                        <a:cs typeface="Inter SemiBold"/>
                        <a:sym typeface="Inter SemiBold"/>
                      </a:endParaRPr>
                    </a:p>
                  </a:txBody>
                  <a:tcPr marT="103625" marB="103625" marR="100575" marL="100575" anchor="ctr">
                    <a:lnL cap="flat" cmpd="sng" w="9525">
                      <a:solidFill>
                        <a:srgbClr val="25A6E0"/>
                      </a:solidFill>
                      <a:prstDash val="solid"/>
                      <a:round/>
                      <a:headEnd len="sm" w="sm" type="none"/>
                      <a:tailEnd len="sm" w="sm" type="none"/>
                    </a:lnL>
                    <a:lnR cap="flat" cmpd="sng" w="9525">
                      <a:solidFill>
                        <a:srgbClr val="25A6E0"/>
                      </a:solidFill>
                      <a:prstDash val="solid"/>
                      <a:round/>
                      <a:headEnd len="sm" w="sm" type="none"/>
                      <a:tailEnd len="sm" w="sm" type="none"/>
                    </a:lnR>
                    <a:lnT cap="flat" cmpd="sng" w="9525">
                      <a:solidFill>
                        <a:srgbClr val="25A6E0">
                          <a:alpha val="0"/>
                        </a:srgbClr>
                      </a:solidFill>
                      <a:prstDash val="solid"/>
                      <a:round/>
                      <a:headEnd len="sm" w="sm" type="none"/>
                      <a:tailEnd len="sm" w="sm" type="none"/>
                    </a:lnT>
                    <a:lnB cap="flat" cmpd="sng" w="9525">
                      <a:solidFill>
                        <a:srgbClr val="25A6E0">
                          <a:alpha val="0"/>
                        </a:srgbClr>
                      </a:solidFill>
                      <a:prstDash val="solid"/>
                      <a:round/>
                      <a:headEnd len="sm" w="sm" type="none"/>
                      <a:tailEnd len="sm" w="sm" type="none"/>
                    </a:lnB>
                    <a:solidFill>
                      <a:srgbClr val="FFFFFF">
                        <a:alpha val="23460"/>
                      </a:srgbClr>
                    </a:solidFill>
                  </a:tcPr>
                </a:tc>
              </a:tr>
              <a:tr h="251075">
                <a:tc>
                  <a:txBody>
                    <a:bodyPr/>
                    <a:lstStyle/>
                    <a:p>
                      <a:pPr indent="0" lvl="0" marL="0" rtl="0" algn="r">
                        <a:spcBef>
                          <a:spcPts val="0"/>
                        </a:spcBef>
                        <a:spcAft>
                          <a:spcPts val="0"/>
                        </a:spcAft>
                        <a:buNone/>
                      </a:pPr>
                      <a:r>
                        <a:rPr lang="en" sz="1700">
                          <a:solidFill>
                            <a:srgbClr val="104499"/>
                          </a:solidFill>
                          <a:latin typeface="Inter Light"/>
                          <a:ea typeface="Inter Light"/>
                          <a:cs typeface="Inter Light"/>
                          <a:sym typeface="Inter Light"/>
                        </a:rPr>
                        <a:t>Quarter</a:t>
                      </a:r>
                      <a:endParaRPr sz="1700">
                        <a:solidFill>
                          <a:srgbClr val="104499"/>
                        </a:solidFill>
                        <a:latin typeface="Inter Light"/>
                        <a:ea typeface="Inter Light"/>
                        <a:cs typeface="Inter Light"/>
                        <a:sym typeface="Inter Light"/>
                      </a:endParaRPr>
                    </a:p>
                  </a:txBody>
                  <a:tcPr marT="103625" marB="103625" marR="100575" marL="100575" anchor="ctr">
                    <a:lnL cap="flat" cmpd="sng" w="9525">
                      <a:solidFill>
                        <a:srgbClr val="25A6E0"/>
                      </a:solidFill>
                      <a:prstDash val="solid"/>
                      <a:round/>
                      <a:headEnd len="sm" w="sm" type="none"/>
                      <a:tailEnd len="sm" w="sm" type="none"/>
                    </a:lnL>
                    <a:lnR cap="flat" cmpd="sng" w="9525">
                      <a:solidFill>
                        <a:srgbClr val="25A6E0"/>
                      </a:solidFill>
                      <a:prstDash val="solid"/>
                      <a:round/>
                      <a:headEnd len="sm" w="sm" type="none"/>
                      <a:tailEnd len="sm" w="sm" type="none"/>
                    </a:lnR>
                    <a:lnT cap="flat" cmpd="sng" w="9525">
                      <a:solidFill>
                        <a:srgbClr val="25A6E0">
                          <a:alpha val="0"/>
                        </a:srgbClr>
                      </a:solidFill>
                      <a:prstDash val="solid"/>
                      <a:round/>
                      <a:headEnd len="sm" w="sm" type="none"/>
                      <a:tailEnd len="sm" w="sm" type="none"/>
                    </a:lnT>
                    <a:lnB cap="flat" cmpd="sng" w="9525">
                      <a:solidFill>
                        <a:srgbClr val="25A6E0"/>
                      </a:solidFill>
                      <a:prstDash val="solid"/>
                      <a:round/>
                      <a:headEnd len="sm" w="sm" type="none"/>
                      <a:tailEnd len="sm" w="sm" type="none"/>
                    </a:lnB>
                    <a:solidFill>
                      <a:srgbClr val="0072D1">
                        <a:alpha val="15639"/>
                      </a:srgbClr>
                    </a:solidFill>
                  </a:tcPr>
                </a:tc>
                <a:tc>
                  <a:txBody>
                    <a:bodyPr/>
                    <a:lstStyle/>
                    <a:p>
                      <a:pPr indent="0" lvl="0" marL="0" rtl="0" algn="ctr">
                        <a:spcBef>
                          <a:spcPts val="0"/>
                        </a:spcBef>
                        <a:spcAft>
                          <a:spcPts val="0"/>
                        </a:spcAft>
                        <a:buNone/>
                      </a:pPr>
                      <a:r>
                        <a:rPr lang="en" sz="2700">
                          <a:solidFill>
                            <a:srgbClr val="000C18"/>
                          </a:solidFill>
                          <a:latin typeface="Inter SemiBold"/>
                          <a:ea typeface="Inter SemiBold"/>
                          <a:cs typeface="Inter SemiBold"/>
                          <a:sym typeface="Inter SemiBold"/>
                        </a:rPr>
                        <a:t>###</a:t>
                      </a:r>
                      <a:endParaRPr sz="2700">
                        <a:solidFill>
                          <a:srgbClr val="000C18"/>
                        </a:solidFill>
                        <a:latin typeface="Inter SemiBold"/>
                        <a:ea typeface="Inter SemiBold"/>
                        <a:cs typeface="Inter SemiBold"/>
                        <a:sym typeface="Inter SemiBold"/>
                      </a:endParaRPr>
                    </a:p>
                  </a:txBody>
                  <a:tcPr marT="103625" marB="103625" marR="100575" marL="100575" anchor="ctr">
                    <a:lnL cap="flat" cmpd="sng" w="9525">
                      <a:solidFill>
                        <a:srgbClr val="25A6E0"/>
                      </a:solidFill>
                      <a:prstDash val="solid"/>
                      <a:round/>
                      <a:headEnd len="sm" w="sm" type="none"/>
                      <a:tailEnd len="sm" w="sm" type="none"/>
                    </a:lnL>
                    <a:lnR cap="flat" cmpd="sng" w="9525">
                      <a:solidFill>
                        <a:srgbClr val="25A6E0"/>
                      </a:solidFill>
                      <a:prstDash val="solid"/>
                      <a:round/>
                      <a:headEnd len="sm" w="sm" type="none"/>
                      <a:tailEnd len="sm" w="sm" type="none"/>
                    </a:lnR>
                    <a:lnT cap="flat" cmpd="sng" w="9525">
                      <a:solidFill>
                        <a:srgbClr val="25A6E0">
                          <a:alpha val="0"/>
                        </a:srgbClr>
                      </a:solidFill>
                      <a:prstDash val="solid"/>
                      <a:round/>
                      <a:headEnd len="sm" w="sm" type="none"/>
                      <a:tailEnd len="sm" w="sm" type="none"/>
                    </a:lnT>
                    <a:lnB cap="flat" cmpd="sng" w="9525">
                      <a:solidFill>
                        <a:srgbClr val="25A6E0"/>
                      </a:solidFill>
                      <a:prstDash val="solid"/>
                      <a:round/>
                      <a:headEnd len="sm" w="sm" type="none"/>
                      <a:tailEnd len="sm" w="sm" type="none"/>
                    </a:lnB>
                    <a:solidFill>
                      <a:srgbClr val="0072D1">
                        <a:alpha val="15639"/>
                      </a:srgb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3"/>
          <p:cNvPicPr preferRelativeResize="0"/>
          <p:nvPr/>
        </p:nvPicPr>
        <p:blipFill>
          <a:blip r:embed="rId3">
            <a:alphaModFix/>
          </a:blip>
          <a:stretch>
            <a:fillRect/>
          </a:stretch>
        </p:blipFill>
        <p:spPr>
          <a:xfrm>
            <a:off x="183800" y="1887425"/>
            <a:ext cx="4178723" cy="4793563"/>
          </a:xfrm>
          <a:prstGeom prst="rect">
            <a:avLst/>
          </a:prstGeom>
          <a:noFill/>
          <a:ln>
            <a:noFill/>
          </a:ln>
        </p:spPr>
      </p:pic>
      <p:pic>
        <p:nvPicPr>
          <p:cNvPr id="196" name="Google Shape;196;p33"/>
          <p:cNvPicPr preferRelativeResize="0"/>
          <p:nvPr/>
        </p:nvPicPr>
        <p:blipFill rotWithShape="1">
          <a:blip r:embed="rId4">
            <a:alphaModFix/>
          </a:blip>
          <a:srcRect b="7080" l="0" r="0" t="0"/>
          <a:stretch/>
        </p:blipFill>
        <p:spPr>
          <a:xfrm>
            <a:off x="4530172" y="1887425"/>
            <a:ext cx="5312090" cy="1505657"/>
          </a:xfrm>
          <a:prstGeom prst="rect">
            <a:avLst/>
          </a:prstGeom>
          <a:noFill/>
          <a:ln>
            <a:noFill/>
          </a:ln>
        </p:spPr>
      </p:pic>
      <p:pic>
        <p:nvPicPr>
          <p:cNvPr id="197" name="Google Shape;197;p33" title="Chart"/>
          <p:cNvPicPr preferRelativeResize="0"/>
          <p:nvPr/>
        </p:nvPicPr>
        <p:blipFill>
          <a:blip r:embed="rId5">
            <a:alphaModFix/>
          </a:blip>
          <a:stretch>
            <a:fillRect/>
          </a:stretch>
        </p:blipFill>
        <p:spPr>
          <a:xfrm>
            <a:off x="4497850" y="3711231"/>
            <a:ext cx="5376750" cy="2994194"/>
          </a:xfrm>
          <a:prstGeom prst="rect">
            <a:avLst/>
          </a:prstGeom>
          <a:noFill/>
          <a:ln>
            <a:noFill/>
          </a:ln>
        </p:spPr>
      </p:pic>
      <p:sp>
        <p:nvSpPr>
          <p:cNvPr id="198" name="Google Shape;198;p33"/>
          <p:cNvSpPr txBox="1"/>
          <p:nvPr/>
        </p:nvSpPr>
        <p:spPr>
          <a:xfrm>
            <a:off x="9167630" y="6822517"/>
            <a:ext cx="603600" cy="594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sz="1600">
                <a:solidFill>
                  <a:srgbClr val="25A6E0"/>
                </a:solidFill>
                <a:latin typeface="Inter SemiBold"/>
                <a:ea typeface="Inter SemiBold"/>
                <a:cs typeface="Inter SemiBold"/>
                <a:sym typeface="Inter SemiBold"/>
              </a:rPr>
              <a:t>‹#›</a:t>
            </a:fld>
            <a:endParaRPr sz="1600">
              <a:solidFill>
                <a:srgbClr val="25A6E0"/>
              </a:solidFill>
              <a:latin typeface="Inter SemiBold"/>
              <a:ea typeface="Inter SemiBold"/>
              <a:cs typeface="Inter SemiBold"/>
              <a:sym typeface="Inter SemiBold"/>
            </a:endParaRPr>
          </a:p>
        </p:txBody>
      </p:sp>
      <p:sp>
        <p:nvSpPr>
          <p:cNvPr id="199" name="Google Shape;199;p33"/>
          <p:cNvSpPr txBox="1"/>
          <p:nvPr/>
        </p:nvSpPr>
        <p:spPr>
          <a:xfrm>
            <a:off x="0" y="375150"/>
            <a:ext cx="10058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4000">
                <a:solidFill>
                  <a:schemeClr val="accent1"/>
                </a:solidFill>
                <a:latin typeface="Inter SemiBold"/>
                <a:ea typeface="Inter SemiBold"/>
                <a:cs typeface="Inter SemiBold"/>
                <a:sym typeface="Inter SemiBold"/>
              </a:rPr>
              <a:t>Data </a:t>
            </a:r>
            <a:endParaRPr sz="4000">
              <a:solidFill>
                <a:schemeClr val="accent1"/>
              </a:solidFill>
              <a:latin typeface="Inter SemiBold"/>
              <a:ea typeface="Inter SemiBold"/>
              <a:cs typeface="Inter SemiBold"/>
              <a:sym typeface="Inter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1141655" y="916025"/>
            <a:ext cx="7775100" cy="59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Model </a:t>
            </a:r>
            <a:r>
              <a:rPr lang="en"/>
              <a:t>Comparison</a:t>
            </a:r>
            <a:endParaRPr/>
          </a:p>
        </p:txBody>
      </p:sp>
      <p:sp>
        <p:nvSpPr>
          <p:cNvPr id="205" name="Google Shape;205;p34"/>
          <p:cNvSpPr txBox="1"/>
          <p:nvPr/>
        </p:nvSpPr>
        <p:spPr>
          <a:xfrm>
            <a:off x="5829893" y="1514834"/>
            <a:ext cx="3518100" cy="490200"/>
          </a:xfrm>
          <a:prstGeom prst="rect">
            <a:avLst/>
          </a:prstGeom>
          <a:noFill/>
          <a:ln>
            <a:noFill/>
          </a:ln>
        </p:spPr>
        <p:txBody>
          <a:bodyPr anchorCtr="0" anchor="t" bIns="113100" lIns="113100" spcFirstLastPara="1" rIns="113100" wrap="square" tIns="113100">
            <a:spAutoFit/>
          </a:bodyPr>
          <a:lstStyle/>
          <a:p>
            <a:pPr indent="0" lvl="0" marL="0" rtl="0" algn="l">
              <a:spcBef>
                <a:spcPts val="0"/>
              </a:spcBef>
              <a:spcAft>
                <a:spcPts val="0"/>
              </a:spcAft>
              <a:buNone/>
            </a:pPr>
            <a:r>
              <a:t/>
            </a:r>
            <a:endParaRPr sz="1700">
              <a:latin typeface="Inter Light"/>
              <a:ea typeface="Inter Light"/>
              <a:cs typeface="Inter Light"/>
              <a:sym typeface="Inter Light"/>
            </a:endParaRPr>
          </a:p>
        </p:txBody>
      </p:sp>
      <p:sp>
        <p:nvSpPr>
          <p:cNvPr id="206" name="Google Shape;206;p34"/>
          <p:cNvSpPr txBox="1"/>
          <p:nvPr/>
        </p:nvSpPr>
        <p:spPr>
          <a:xfrm>
            <a:off x="103495" y="1589697"/>
            <a:ext cx="9851400" cy="2337300"/>
          </a:xfrm>
          <a:prstGeom prst="rect">
            <a:avLst/>
          </a:prstGeom>
          <a:noFill/>
          <a:ln>
            <a:noFill/>
          </a:ln>
        </p:spPr>
        <p:txBody>
          <a:bodyPr anchorCtr="0" anchor="t" bIns="113100" lIns="113100" spcFirstLastPara="1" rIns="113100" wrap="square" tIns="113100">
            <a:spAutoFit/>
          </a:bodyPr>
          <a:lstStyle/>
          <a:p>
            <a:pPr indent="0" lvl="0" marL="0" rtl="0" algn="l">
              <a:spcBef>
                <a:spcPts val="0"/>
              </a:spcBef>
              <a:spcAft>
                <a:spcPts val="0"/>
              </a:spcAft>
              <a:buNone/>
            </a:pPr>
            <a:r>
              <a:rPr lang="en" sz="2000">
                <a:latin typeface="Inter Light"/>
                <a:ea typeface="Inter Light"/>
                <a:cs typeface="Inter Light"/>
                <a:sym typeface="Inter Light"/>
              </a:rPr>
              <a:t>All models were built and tested here are the following results of accuracies. Multiple models were created in order to find the best possible model.</a:t>
            </a:r>
            <a:endParaRPr sz="2000">
              <a:latin typeface="Inter Light"/>
              <a:ea typeface="Inter Light"/>
              <a:cs typeface="Inter Light"/>
              <a:sym typeface="Inter Light"/>
            </a:endParaRPr>
          </a:p>
          <a:p>
            <a:pPr indent="0" lvl="0" marL="0" rtl="0" algn="l">
              <a:spcBef>
                <a:spcPts val="0"/>
              </a:spcBef>
              <a:spcAft>
                <a:spcPts val="0"/>
              </a:spcAft>
              <a:buNone/>
            </a:pPr>
            <a:r>
              <a:t/>
            </a:r>
            <a:endParaRPr sz="2000">
              <a:latin typeface="Inter Light"/>
              <a:ea typeface="Inter Light"/>
              <a:cs typeface="Inter Light"/>
              <a:sym typeface="Inter Light"/>
            </a:endParaRPr>
          </a:p>
          <a:p>
            <a:pPr indent="-419100" lvl="0" marL="571500" marR="0" rtl="0" algn="l">
              <a:lnSpc>
                <a:spcPct val="100000"/>
              </a:lnSpc>
              <a:spcBef>
                <a:spcPts val="0"/>
              </a:spcBef>
              <a:spcAft>
                <a:spcPts val="0"/>
              </a:spcAft>
              <a:buSzPts val="2000"/>
              <a:buFont typeface="Inter"/>
              <a:buChar char="●"/>
            </a:pPr>
            <a:r>
              <a:rPr lang="en" sz="2000">
                <a:latin typeface="Inter Light"/>
                <a:ea typeface="Inter Light"/>
                <a:cs typeface="Inter Light"/>
                <a:sym typeface="Inter Light"/>
              </a:rPr>
              <a:t>All models had an accuracy between 93.22% to </a:t>
            </a:r>
            <a:r>
              <a:rPr b="1" lang="en" sz="2000">
                <a:latin typeface="Inter"/>
                <a:ea typeface="Inter"/>
                <a:cs typeface="Inter"/>
                <a:sym typeface="Inter"/>
              </a:rPr>
              <a:t>98.3%</a:t>
            </a:r>
            <a:r>
              <a:rPr lang="en" sz="2000">
                <a:latin typeface="Inter Light"/>
                <a:ea typeface="Inter Light"/>
                <a:cs typeface="Inter Light"/>
                <a:sym typeface="Inter Light"/>
              </a:rPr>
              <a:t>.  </a:t>
            </a:r>
            <a:endParaRPr sz="2000">
              <a:latin typeface="Inter Light"/>
              <a:ea typeface="Inter Light"/>
              <a:cs typeface="Inter Light"/>
              <a:sym typeface="Inter Light"/>
            </a:endParaRPr>
          </a:p>
          <a:p>
            <a:pPr indent="-419100" lvl="0" marL="571500" marR="0" rtl="0" algn="l">
              <a:lnSpc>
                <a:spcPct val="100000"/>
              </a:lnSpc>
              <a:spcBef>
                <a:spcPts val="0"/>
              </a:spcBef>
              <a:spcAft>
                <a:spcPts val="0"/>
              </a:spcAft>
              <a:buSzPts val="2000"/>
              <a:buFont typeface="Inter"/>
              <a:buChar char="●"/>
            </a:pPr>
            <a:r>
              <a:rPr b="1" lang="en" sz="2000">
                <a:latin typeface="Inter"/>
                <a:ea typeface="Inter"/>
                <a:cs typeface="Inter"/>
                <a:sym typeface="Inter"/>
              </a:rPr>
              <a:t>Neural Network</a:t>
            </a:r>
            <a:r>
              <a:rPr lang="en" sz="2000">
                <a:latin typeface="Inter Light"/>
                <a:ea typeface="Inter Light"/>
                <a:cs typeface="Inter Light"/>
                <a:sym typeface="Inter Light"/>
              </a:rPr>
              <a:t> had the best accuracy at 98.3%.</a:t>
            </a:r>
            <a:endParaRPr sz="2000">
              <a:latin typeface="Inter Light"/>
              <a:ea typeface="Inter Light"/>
              <a:cs typeface="Inter Light"/>
              <a:sym typeface="Inter Light"/>
            </a:endParaRPr>
          </a:p>
          <a:p>
            <a:pPr indent="-419100" lvl="0" marL="571500" marR="0" rtl="0" algn="l">
              <a:lnSpc>
                <a:spcPct val="100000"/>
              </a:lnSpc>
              <a:spcBef>
                <a:spcPts val="0"/>
              </a:spcBef>
              <a:spcAft>
                <a:spcPts val="0"/>
              </a:spcAft>
              <a:buSzPts val="2000"/>
              <a:buFont typeface="Inter"/>
              <a:buChar char="●"/>
            </a:pPr>
            <a:r>
              <a:rPr lang="en" sz="2000">
                <a:latin typeface="Inter Light"/>
                <a:ea typeface="Inter Light"/>
                <a:cs typeface="Inter Light"/>
                <a:sym typeface="Inter Light"/>
              </a:rPr>
              <a:t>The Average of all Models is </a:t>
            </a:r>
            <a:r>
              <a:rPr b="1" lang="en" sz="2000">
                <a:latin typeface="Inter"/>
                <a:ea typeface="Inter"/>
                <a:cs typeface="Inter"/>
                <a:sym typeface="Inter"/>
              </a:rPr>
              <a:t>97.79</a:t>
            </a:r>
            <a:endParaRPr b="1" sz="2000">
              <a:latin typeface="Inter"/>
              <a:ea typeface="Inter"/>
              <a:cs typeface="Inter"/>
              <a:sym typeface="Inter"/>
            </a:endParaRPr>
          </a:p>
          <a:p>
            <a:pPr indent="0" lvl="0" marL="0" rtl="0" algn="l">
              <a:spcBef>
                <a:spcPts val="0"/>
              </a:spcBef>
              <a:spcAft>
                <a:spcPts val="0"/>
              </a:spcAft>
              <a:buNone/>
            </a:pPr>
            <a:r>
              <a:t/>
            </a:r>
            <a:endParaRPr sz="1700">
              <a:latin typeface="Inter Light"/>
              <a:ea typeface="Inter Light"/>
              <a:cs typeface="Inter Light"/>
              <a:sym typeface="Inter Light"/>
            </a:endParaRPr>
          </a:p>
        </p:txBody>
      </p:sp>
      <p:pic>
        <p:nvPicPr>
          <p:cNvPr id="207" name="Google Shape;207;p34" title="Chart"/>
          <p:cNvPicPr preferRelativeResize="0"/>
          <p:nvPr/>
        </p:nvPicPr>
        <p:blipFill>
          <a:blip r:embed="rId3">
            <a:alphaModFix/>
          </a:blip>
          <a:stretch>
            <a:fillRect/>
          </a:stretch>
        </p:blipFill>
        <p:spPr>
          <a:xfrm>
            <a:off x="2470860" y="3751549"/>
            <a:ext cx="5021280" cy="3104825"/>
          </a:xfrm>
          <a:prstGeom prst="rect">
            <a:avLst/>
          </a:prstGeom>
          <a:noFill/>
          <a:ln>
            <a:noFill/>
          </a:ln>
        </p:spPr>
      </p:pic>
      <p:sp>
        <p:nvSpPr>
          <p:cNvPr id="208" name="Google Shape;208;p34"/>
          <p:cNvSpPr txBox="1"/>
          <p:nvPr/>
        </p:nvSpPr>
        <p:spPr>
          <a:xfrm>
            <a:off x="9167630" y="6822517"/>
            <a:ext cx="603600" cy="594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sz="1600">
                <a:solidFill>
                  <a:srgbClr val="25A6E0"/>
                </a:solidFill>
                <a:latin typeface="Inter SemiBold"/>
                <a:ea typeface="Inter SemiBold"/>
                <a:cs typeface="Inter SemiBold"/>
                <a:sym typeface="Inter SemiBold"/>
              </a:rPr>
              <a:t>‹#›</a:t>
            </a:fld>
            <a:endParaRPr sz="1600">
              <a:solidFill>
                <a:srgbClr val="25A6E0"/>
              </a:solidFill>
              <a:latin typeface="Inter SemiBold"/>
              <a:ea typeface="Inter SemiBold"/>
              <a:cs typeface="Inter SemiBold"/>
              <a:sym typeface="Inter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