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707-6F18-2A4C-98EB-86E7675E108B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783B-C19D-CC49-B31E-729BF94F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Wedding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Ryan Remke, Nick </a:t>
            </a:r>
            <a:r>
              <a:rPr lang="en-US" dirty="0" err="1" smtClean="0"/>
              <a:t>Meske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endParaRPr lang="en-US" dirty="0" smtClean="0"/>
          </a:p>
          <a:p>
            <a:r>
              <a:rPr lang="en-US" dirty="0" smtClean="0"/>
              <a:t>Yuri </a:t>
            </a:r>
            <a:r>
              <a:rPr lang="en-US" dirty="0" err="1" smtClean="0"/>
              <a:t>Silveira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Create a unique mobile application that is usable and offers benefits for people involved in upcoming weddings.</a:t>
            </a:r>
          </a:p>
          <a:p>
            <a:pPr lvl="1"/>
            <a:r>
              <a:rPr lang="en-US" dirty="0" smtClean="0"/>
              <a:t>We wanted to learn more about developing a mobile </a:t>
            </a:r>
            <a:r>
              <a:rPr lang="en-US" smtClean="0"/>
              <a:t>application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66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wedding events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Location, Directions &amp; Date</a:t>
            </a:r>
          </a:p>
          <a:p>
            <a:pPr lvl="1"/>
            <a:r>
              <a:rPr lang="en-US" dirty="0" smtClean="0"/>
              <a:t>Link to Weather</a:t>
            </a:r>
          </a:p>
          <a:p>
            <a:pPr lvl="1"/>
            <a:r>
              <a:rPr lang="en-US" dirty="0" smtClean="0"/>
              <a:t>Where they are registered</a:t>
            </a:r>
          </a:p>
          <a:p>
            <a:pPr lvl="1"/>
            <a:r>
              <a:rPr lang="en-US" dirty="0" smtClean="0"/>
              <a:t>Story</a:t>
            </a:r>
            <a:endParaRPr lang="en-US" dirty="0"/>
          </a:p>
          <a:p>
            <a:pPr lvl="1"/>
            <a:r>
              <a:rPr lang="en-US" dirty="0" smtClean="0"/>
              <a:t>Push Notifications</a:t>
            </a:r>
            <a:endParaRPr lang="en-US" dirty="0"/>
          </a:p>
          <a:p>
            <a:pPr lvl="1"/>
            <a:r>
              <a:rPr lang="en-US" dirty="0" smtClean="0"/>
              <a:t>Feedback/Comment feature</a:t>
            </a:r>
          </a:p>
          <a:p>
            <a:pPr lvl="1"/>
            <a:r>
              <a:rPr lang="en-US" dirty="0" smtClean="0"/>
              <a:t>RSVP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5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Hardware: Android (mobile)</a:t>
            </a:r>
          </a:p>
          <a:p>
            <a:r>
              <a:rPr lang="en-US" dirty="0" smtClean="0"/>
              <a:t>Software: Android Studio;</a:t>
            </a:r>
          </a:p>
          <a:p>
            <a:r>
              <a:rPr lang="en-US" dirty="0" smtClean="0"/>
              <a:t>Programming Language: Java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4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hallenging issues: </a:t>
            </a:r>
          </a:p>
          <a:p>
            <a:pPr lvl="1"/>
            <a:r>
              <a:rPr lang="en-US" dirty="0" smtClean="0"/>
              <a:t>Developing in a new environment</a:t>
            </a:r>
          </a:p>
          <a:p>
            <a:pPr lvl="1"/>
            <a:r>
              <a:rPr lang="en-US" dirty="0" smtClean="0"/>
              <a:t>Connecting to a database</a:t>
            </a:r>
          </a:p>
          <a:p>
            <a:r>
              <a:rPr lang="en-US" dirty="0" smtClean="0"/>
              <a:t>Plan:</a:t>
            </a:r>
          </a:p>
          <a:p>
            <a:pPr lvl="1"/>
            <a:r>
              <a:rPr lang="en-US" dirty="0" smtClean="0"/>
              <a:t>Split </a:t>
            </a:r>
            <a:r>
              <a:rPr lang="en-US" smtClean="0"/>
              <a:t>up features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108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Wedding App</vt:lpstr>
      <vt:lpstr>Motivations and Objectives</vt:lpstr>
      <vt:lpstr>Major Functions</vt:lpstr>
      <vt:lpstr>Hardware and Software Platforms</vt:lpstr>
      <vt:lpstr>Timeline</vt:lpstr>
    </vt:vector>
  </TitlesOfParts>
  <Company>North Dakota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Remke</dc:creator>
  <cp:lastModifiedBy>Ryan Remke</cp:lastModifiedBy>
  <cp:revision>9</cp:revision>
  <dcterms:created xsi:type="dcterms:W3CDTF">2014-09-17T21:54:07Z</dcterms:created>
  <dcterms:modified xsi:type="dcterms:W3CDTF">2014-09-17T22:53:02Z</dcterms:modified>
</cp:coreProperties>
</file>