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Bisgood" userId="585dc7bd3a313d78" providerId="LiveId" clId="{AAA699A9-A3C9-4D01-A148-45272F167185}"/>
    <pc:docChg chg="undo custSel addSld delSld modSld">
      <pc:chgData name="Anthony Bisgood" userId="585dc7bd3a313d78" providerId="LiveId" clId="{AAA699A9-A3C9-4D01-A148-45272F167185}" dt="2021-12-09T06:38:18.258" v="3168" actId="20577"/>
      <pc:docMkLst>
        <pc:docMk/>
      </pc:docMkLst>
      <pc:sldChg chg="modSp mod">
        <pc:chgData name="Anthony Bisgood" userId="585dc7bd3a313d78" providerId="LiveId" clId="{AAA699A9-A3C9-4D01-A148-45272F167185}" dt="2021-12-09T05:51:40.977" v="99" actId="20577"/>
        <pc:sldMkLst>
          <pc:docMk/>
          <pc:sldMk cId="606144175" sldId="256"/>
        </pc:sldMkLst>
        <pc:spChg chg="mod">
          <ac:chgData name="Anthony Bisgood" userId="585dc7bd3a313d78" providerId="LiveId" clId="{AAA699A9-A3C9-4D01-A148-45272F167185}" dt="2021-12-09T05:50:50.299" v="10" actId="20577"/>
          <ac:spMkLst>
            <pc:docMk/>
            <pc:sldMk cId="606144175" sldId="256"/>
            <ac:spMk id="2" creationId="{CEAA53D5-FE87-4B2B-8449-044B9B1D25BE}"/>
          </ac:spMkLst>
        </pc:spChg>
        <pc:spChg chg="mod">
          <ac:chgData name="Anthony Bisgood" userId="585dc7bd3a313d78" providerId="LiveId" clId="{AAA699A9-A3C9-4D01-A148-45272F167185}" dt="2021-12-09T05:51:40.977" v="99" actId="20577"/>
          <ac:spMkLst>
            <pc:docMk/>
            <pc:sldMk cId="606144175" sldId="256"/>
            <ac:spMk id="3" creationId="{81938ECD-03B1-4534-8EF0-C8A995964F2F}"/>
          </ac:spMkLst>
        </pc:spChg>
      </pc:sldChg>
      <pc:sldChg chg="modSp new mod">
        <pc:chgData name="Anthony Bisgood" userId="585dc7bd3a313d78" providerId="LiveId" clId="{AAA699A9-A3C9-4D01-A148-45272F167185}" dt="2021-12-09T05:52:43.513" v="270" actId="20577"/>
        <pc:sldMkLst>
          <pc:docMk/>
          <pc:sldMk cId="2966382196" sldId="257"/>
        </pc:sldMkLst>
        <pc:spChg chg="mod">
          <ac:chgData name="Anthony Bisgood" userId="585dc7bd3a313d78" providerId="LiveId" clId="{AAA699A9-A3C9-4D01-A148-45272F167185}" dt="2021-12-09T05:51:59.691" v="122" actId="20577"/>
          <ac:spMkLst>
            <pc:docMk/>
            <pc:sldMk cId="2966382196" sldId="257"/>
            <ac:spMk id="2" creationId="{260E8306-2EA8-44A9-BAEB-3708F5E34078}"/>
          </ac:spMkLst>
        </pc:spChg>
        <pc:spChg chg="mod">
          <ac:chgData name="Anthony Bisgood" userId="585dc7bd3a313d78" providerId="LiveId" clId="{AAA699A9-A3C9-4D01-A148-45272F167185}" dt="2021-12-09T05:52:43.513" v="270" actId="20577"/>
          <ac:spMkLst>
            <pc:docMk/>
            <pc:sldMk cId="2966382196" sldId="257"/>
            <ac:spMk id="3" creationId="{2FD8157D-B717-42D9-8101-EBE0ED2FE7B5}"/>
          </ac:spMkLst>
        </pc:spChg>
      </pc:sldChg>
      <pc:sldChg chg="addSp modSp new mod">
        <pc:chgData name="Anthony Bisgood" userId="585dc7bd3a313d78" providerId="LiveId" clId="{AAA699A9-A3C9-4D01-A148-45272F167185}" dt="2021-12-09T06:07:53.869" v="1447" actId="1076"/>
        <pc:sldMkLst>
          <pc:docMk/>
          <pc:sldMk cId="1269585112" sldId="258"/>
        </pc:sldMkLst>
        <pc:spChg chg="mod">
          <ac:chgData name="Anthony Bisgood" userId="585dc7bd3a313d78" providerId="LiveId" clId="{AAA699A9-A3C9-4D01-A148-45272F167185}" dt="2021-12-09T05:58:00.097" v="310" actId="20577"/>
          <ac:spMkLst>
            <pc:docMk/>
            <pc:sldMk cId="1269585112" sldId="258"/>
            <ac:spMk id="2" creationId="{DAA290B4-4E03-45C0-BCF7-8FDA19AB9844}"/>
          </ac:spMkLst>
        </pc:spChg>
        <pc:spChg chg="mod">
          <ac:chgData name="Anthony Bisgood" userId="585dc7bd3a313d78" providerId="LiveId" clId="{AAA699A9-A3C9-4D01-A148-45272F167185}" dt="2021-12-09T06:02:03.671" v="919" actId="313"/>
          <ac:spMkLst>
            <pc:docMk/>
            <pc:sldMk cId="1269585112" sldId="258"/>
            <ac:spMk id="3" creationId="{FAEF8E2E-DD9A-4D23-AFB4-35CEF8EC016F}"/>
          </ac:spMkLst>
        </pc:spChg>
        <pc:picChg chg="add mod">
          <ac:chgData name="Anthony Bisgood" userId="585dc7bd3a313d78" providerId="LiveId" clId="{AAA699A9-A3C9-4D01-A148-45272F167185}" dt="2021-12-09T06:07:53.869" v="1447" actId="1076"/>
          <ac:picMkLst>
            <pc:docMk/>
            <pc:sldMk cId="1269585112" sldId="258"/>
            <ac:picMk id="5" creationId="{6312BFE2-C010-4F5F-B945-2EA399B3CE00}"/>
          </ac:picMkLst>
        </pc:picChg>
      </pc:sldChg>
      <pc:sldChg chg="modSp new del mod">
        <pc:chgData name="Anthony Bisgood" userId="585dc7bd3a313d78" providerId="LiveId" clId="{AAA699A9-A3C9-4D01-A148-45272F167185}" dt="2021-12-09T05:57:52.638" v="294" actId="680"/>
        <pc:sldMkLst>
          <pc:docMk/>
          <pc:sldMk cId="3172926253" sldId="258"/>
        </pc:sldMkLst>
        <pc:spChg chg="mod">
          <ac:chgData name="Anthony Bisgood" userId="585dc7bd3a313d78" providerId="LiveId" clId="{AAA699A9-A3C9-4D01-A148-45272F167185}" dt="2021-12-09T05:57:52.301" v="293" actId="20577"/>
          <ac:spMkLst>
            <pc:docMk/>
            <pc:sldMk cId="3172926253" sldId="258"/>
            <ac:spMk id="2" creationId="{4088A22D-C29F-42D9-936E-39C4D16250C8}"/>
          </ac:spMkLst>
        </pc:spChg>
      </pc:sldChg>
      <pc:sldChg chg="addSp modSp new mod">
        <pc:chgData name="Anthony Bisgood" userId="585dc7bd3a313d78" providerId="LiveId" clId="{AAA699A9-A3C9-4D01-A148-45272F167185}" dt="2021-12-09T06:20:22.353" v="2988" actId="1076"/>
        <pc:sldMkLst>
          <pc:docMk/>
          <pc:sldMk cId="1168044908" sldId="259"/>
        </pc:sldMkLst>
        <pc:spChg chg="mod">
          <ac:chgData name="Anthony Bisgood" userId="585dc7bd3a313d78" providerId="LiveId" clId="{AAA699A9-A3C9-4D01-A148-45272F167185}" dt="2021-12-09T06:02:45.972" v="934" actId="20577"/>
          <ac:spMkLst>
            <pc:docMk/>
            <pc:sldMk cId="1168044908" sldId="259"/>
            <ac:spMk id="2" creationId="{E2F48C13-EC75-4998-AB50-38C95CB03DB4}"/>
          </ac:spMkLst>
        </pc:spChg>
        <pc:spChg chg="mod">
          <ac:chgData name="Anthony Bisgood" userId="585dc7bd3a313d78" providerId="LiveId" clId="{AAA699A9-A3C9-4D01-A148-45272F167185}" dt="2021-12-09T06:19:58.575" v="2983" actId="20577"/>
          <ac:spMkLst>
            <pc:docMk/>
            <pc:sldMk cId="1168044908" sldId="259"/>
            <ac:spMk id="3" creationId="{BFE30A3F-4D47-4D4E-AD4B-CE0B76610A64}"/>
          </ac:spMkLst>
        </pc:spChg>
        <pc:picChg chg="add mod">
          <ac:chgData name="Anthony Bisgood" userId="585dc7bd3a313d78" providerId="LiveId" clId="{AAA699A9-A3C9-4D01-A148-45272F167185}" dt="2021-12-09T06:19:32.840" v="2867" actId="14100"/>
          <ac:picMkLst>
            <pc:docMk/>
            <pc:sldMk cId="1168044908" sldId="259"/>
            <ac:picMk id="5" creationId="{6D89BCB3-1F6A-4EB1-9957-C402AD598E81}"/>
          </ac:picMkLst>
        </pc:picChg>
        <pc:picChg chg="add mod">
          <ac:chgData name="Anthony Bisgood" userId="585dc7bd3a313d78" providerId="LiveId" clId="{AAA699A9-A3C9-4D01-A148-45272F167185}" dt="2021-12-09T06:20:22.353" v="2988" actId="1076"/>
          <ac:picMkLst>
            <pc:docMk/>
            <pc:sldMk cId="1168044908" sldId="259"/>
            <ac:picMk id="7" creationId="{5CABF709-8291-4AD2-99D9-29E48EC42579}"/>
          </ac:picMkLst>
        </pc:picChg>
      </pc:sldChg>
      <pc:sldChg chg="addSp modSp new mod">
        <pc:chgData name="Anthony Bisgood" userId="585dc7bd3a313d78" providerId="LiveId" clId="{AAA699A9-A3C9-4D01-A148-45272F167185}" dt="2021-12-09T06:09:49.031" v="1839" actId="20577"/>
        <pc:sldMkLst>
          <pc:docMk/>
          <pc:sldMk cId="3098467968" sldId="260"/>
        </pc:sldMkLst>
        <pc:spChg chg="mod">
          <ac:chgData name="Anthony Bisgood" userId="585dc7bd3a313d78" providerId="LiveId" clId="{AAA699A9-A3C9-4D01-A148-45272F167185}" dt="2021-12-09T06:07:21.534" v="1355" actId="20577"/>
          <ac:spMkLst>
            <pc:docMk/>
            <pc:sldMk cId="3098467968" sldId="260"/>
            <ac:spMk id="2" creationId="{B20A78E5-9B89-490E-AB18-38F5B0AEFDAC}"/>
          </ac:spMkLst>
        </pc:spChg>
        <pc:spChg chg="mod">
          <ac:chgData name="Anthony Bisgood" userId="585dc7bd3a313d78" providerId="LiveId" clId="{AAA699A9-A3C9-4D01-A148-45272F167185}" dt="2021-12-09T06:09:49.031" v="1839" actId="20577"/>
          <ac:spMkLst>
            <pc:docMk/>
            <pc:sldMk cId="3098467968" sldId="260"/>
            <ac:spMk id="3" creationId="{BA4B629F-59E1-4A19-B836-E21BE7A1AD03}"/>
          </ac:spMkLst>
        </pc:spChg>
        <pc:picChg chg="add mod">
          <ac:chgData name="Anthony Bisgood" userId="585dc7bd3a313d78" providerId="LiveId" clId="{AAA699A9-A3C9-4D01-A148-45272F167185}" dt="2021-12-09T06:09:38.387" v="1806" actId="1076"/>
          <ac:picMkLst>
            <pc:docMk/>
            <pc:sldMk cId="3098467968" sldId="260"/>
            <ac:picMk id="5" creationId="{73CBACBC-ADF9-4220-B619-34FA1D04070F}"/>
          </ac:picMkLst>
        </pc:picChg>
      </pc:sldChg>
      <pc:sldChg chg="addSp modSp new mod">
        <pc:chgData name="Anthony Bisgood" userId="585dc7bd3a313d78" providerId="LiveId" clId="{AAA699A9-A3C9-4D01-A148-45272F167185}" dt="2021-12-09T06:38:18.258" v="3168" actId="20577"/>
        <pc:sldMkLst>
          <pc:docMk/>
          <pc:sldMk cId="3055859044" sldId="261"/>
        </pc:sldMkLst>
        <pc:spChg chg="mod">
          <ac:chgData name="Anthony Bisgood" userId="585dc7bd3a313d78" providerId="LiveId" clId="{AAA699A9-A3C9-4D01-A148-45272F167185}" dt="2021-12-09T06:12:22.306" v="2044" actId="20577"/>
          <ac:spMkLst>
            <pc:docMk/>
            <pc:sldMk cId="3055859044" sldId="261"/>
            <ac:spMk id="2" creationId="{3277A2A7-CF37-4CFE-90DE-C20FFE8F90E2}"/>
          </ac:spMkLst>
        </pc:spChg>
        <pc:spChg chg="mod">
          <ac:chgData name="Anthony Bisgood" userId="585dc7bd3a313d78" providerId="LiveId" clId="{AAA699A9-A3C9-4D01-A148-45272F167185}" dt="2021-12-09T06:38:18.258" v="3168" actId="20577"/>
          <ac:spMkLst>
            <pc:docMk/>
            <pc:sldMk cId="3055859044" sldId="261"/>
            <ac:spMk id="3" creationId="{88EA2DE1-E6C3-4066-8A35-FA02E24946FF}"/>
          </ac:spMkLst>
        </pc:spChg>
        <pc:picChg chg="add mod">
          <ac:chgData name="Anthony Bisgood" userId="585dc7bd3a313d78" providerId="LiveId" clId="{AAA699A9-A3C9-4D01-A148-45272F167185}" dt="2021-12-09T06:37:42.591" v="3020" actId="1076"/>
          <ac:picMkLst>
            <pc:docMk/>
            <pc:sldMk cId="3055859044" sldId="261"/>
            <ac:picMk id="5" creationId="{E758A21F-1A60-419E-8141-55D4CFC696FD}"/>
          </ac:picMkLst>
        </pc:picChg>
      </pc:sldChg>
      <pc:sldChg chg="addSp modSp new mod">
        <pc:chgData name="Anthony Bisgood" userId="585dc7bd3a313d78" providerId="LiveId" clId="{AAA699A9-A3C9-4D01-A148-45272F167185}" dt="2021-12-09T06:37:39.542" v="3019" actId="1076"/>
        <pc:sldMkLst>
          <pc:docMk/>
          <pc:sldMk cId="2259046951" sldId="262"/>
        </pc:sldMkLst>
        <pc:spChg chg="mod">
          <ac:chgData name="Anthony Bisgood" userId="585dc7bd3a313d78" providerId="LiveId" clId="{AAA699A9-A3C9-4D01-A148-45272F167185}" dt="2021-12-09T06:14:31.877" v="2346" actId="20577"/>
          <ac:spMkLst>
            <pc:docMk/>
            <pc:sldMk cId="2259046951" sldId="262"/>
            <ac:spMk id="2" creationId="{441798E8-8F70-4DDD-8A07-0E8997AAA356}"/>
          </ac:spMkLst>
        </pc:spChg>
        <pc:spChg chg="mod">
          <ac:chgData name="Anthony Bisgood" userId="585dc7bd3a313d78" providerId="LiveId" clId="{AAA699A9-A3C9-4D01-A148-45272F167185}" dt="2021-12-09T06:37:38.443" v="3016" actId="20577"/>
          <ac:spMkLst>
            <pc:docMk/>
            <pc:sldMk cId="2259046951" sldId="262"/>
            <ac:spMk id="3" creationId="{776D6AA4-2790-4A81-88FE-90CE4BB57DCA}"/>
          </ac:spMkLst>
        </pc:spChg>
        <pc:picChg chg="add mod">
          <ac:chgData name="Anthony Bisgood" userId="585dc7bd3a313d78" providerId="LiveId" clId="{AAA699A9-A3C9-4D01-A148-45272F167185}" dt="2021-12-09T06:37:39.542" v="3019" actId="1076"/>
          <ac:picMkLst>
            <pc:docMk/>
            <pc:sldMk cId="2259046951" sldId="262"/>
            <ac:picMk id="5" creationId="{5076555A-FA20-409A-82BC-BD8EAA4C942C}"/>
          </ac:picMkLst>
        </pc:picChg>
      </pc:sldChg>
      <pc:sldChg chg="modSp new mod">
        <pc:chgData name="Anthony Bisgood" userId="585dc7bd3a313d78" providerId="LiveId" clId="{AAA699A9-A3C9-4D01-A148-45272F167185}" dt="2021-12-09T06:19:12.006" v="2863" actId="20577"/>
        <pc:sldMkLst>
          <pc:docMk/>
          <pc:sldMk cId="3946414903" sldId="263"/>
        </pc:sldMkLst>
        <pc:spChg chg="mod">
          <ac:chgData name="Anthony Bisgood" userId="585dc7bd3a313d78" providerId="LiveId" clId="{AAA699A9-A3C9-4D01-A148-45272F167185}" dt="2021-12-09T06:19:12.006" v="2863" actId="20577"/>
          <ac:spMkLst>
            <pc:docMk/>
            <pc:sldMk cId="3946414903" sldId="263"/>
            <ac:spMk id="2" creationId="{DA6350AA-D3A8-4894-B09F-B51CFF35CA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EF0A-42E1-4BB2-A420-08E3E0004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A181-77AB-48B7-BCC2-EB725401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76B4-9D58-457F-81FB-94562A96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5A28-CBC8-4DC6-8EE5-068A546E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F4AD-9AC4-49D9-9835-47214405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F36E-932F-492D-BBF1-1E6978C6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A0C02-243A-41BD-B60B-48B30024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7CC2-BE6D-42E6-95D6-4F3ABF02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1ADD-23CB-4CDF-BA9B-23A4AE07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5EAF-77EF-46B6-BBCA-F34D4DE5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9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F3EFC-2857-4397-B5E0-19519C0A9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9BB3-82CB-4807-833E-F466A585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AEBD-3EED-475E-9E84-0F77D5BB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42AE-4928-4798-BC5F-628B1489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651B-D228-481D-81B8-3561303C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E877-2CE1-4842-A886-DC7BA7F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1EF5-F829-45BE-9AFE-E2BFC67E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8131-382D-4975-876B-C4772E4C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1932-290E-46FA-BFD4-7D0D820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E61B-A582-48F0-9339-D07225E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47B-706D-4088-969F-AC7D10AE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C169-1EA5-484D-B39D-01F010ED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A720-290F-43BE-9C4E-A40D37F1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9C2B-417E-4041-BC48-2C28812E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4FEB-6F8D-4B48-9502-D47575E9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A00-0DE8-4993-BEED-E56595D0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D56-891A-499C-BB6A-FE671AA8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165-2775-45E1-A836-47F6F1F2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7BDFE-066E-479C-A396-A389176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3EDBB-66D2-41B4-8A40-390B94A7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6E6F-7B2F-439C-B94A-ABA1CCFA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9CDB-5501-494F-8ED6-E2183559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791B-C46A-4B87-939F-1061AAE2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C6C5-5433-4397-B7FE-CF14ACA2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6C77A-F9EF-4651-BA29-15B1B092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68DE6-2D67-4349-8853-C66E7FE44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80451-F515-463D-B16F-A9339172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7FD46-F335-4703-9ADE-6B2239B4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F1660-D092-4752-A5A9-CA87AEF0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F88D-AE31-4969-8E39-1529429B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4F24F-EA75-45AC-8B0A-A8A2A912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C4813-9CC1-4877-B445-054D8EB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1ABCF-E08E-4C3D-A071-CED562C4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888FC-000F-4162-A787-EB5F94C0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DF3A2-BD97-4AAD-86B7-EC147CB0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579C-6E38-498E-833E-BB3A8646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EF50-87CC-41D3-A39A-F9C72B94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A9DE-10F0-4943-A722-67E655DE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2538-3BC2-4FB8-9E7D-3317622A6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10D7-9F30-4C99-9F7C-8910E60E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B3DF-BD6A-4945-9301-3DE16446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F54-23C7-4509-8427-F0169E25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4A91-BE1B-4D8E-A401-E14D3980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60EF5-CC59-4617-BE37-79432CB0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2ADD2-2019-43E1-92B3-B07D1BCA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B2B5-93F1-4C93-96A6-BA61B89C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C50EC-4B6E-4679-BBFD-F697DEA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87BA-3A87-4594-8021-656A6599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5D316-BE53-4CA8-B8A4-4E63034F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6809-9154-4EAB-8B01-B3085AA7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AC93-C06F-4D6C-9F59-5D79C3A6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E69B-004F-49C7-9279-0B1B11577F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E08B-0706-435D-ADA5-A4E0BF03D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620F-4043-43F2-B389-8C4A10B16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F4DB-5DBA-47B9-A669-162FA2A4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3D5-FE87-4B2B-8449-044B9B1D2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Genshin</a:t>
            </a:r>
            <a:r>
              <a:rPr lang="en-US" dirty="0"/>
              <a:t> TFT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8ECD-03B1-4534-8EF0-C8A99596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Anthony Bisgood, Daniel </a:t>
            </a:r>
            <a:r>
              <a:rPr lang="en-US" dirty="0" err="1"/>
              <a:t>Shevelev</a:t>
            </a:r>
            <a:r>
              <a:rPr lang="en-US" dirty="0"/>
              <a:t>,</a:t>
            </a:r>
          </a:p>
          <a:p>
            <a:r>
              <a:rPr lang="en-US" dirty="0"/>
              <a:t> Jonathon </a:t>
            </a:r>
            <a:r>
              <a:rPr lang="en-US" dirty="0" err="1"/>
              <a:t>Eichenberg</a:t>
            </a:r>
            <a:r>
              <a:rPr lang="en-US" dirty="0"/>
              <a:t>, and Zach </a:t>
            </a:r>
            <a:r>
              <a:rPr lang="en-US" dirty="0" err="1"/>
              <a:t>Empkey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1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8306-2EA8-44A9-BAEB-3708F5E3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did </a:t>
            </a:r>
            <a:r>
              <a:rPr lang="en-US" dirty="0" err="1"/>
              <a:t>Genshin</a:t>
            </a:r>
            <a:r>
              <a:rPr lang="en-US" dirty="0"/>
              <a:t> TFT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157D-B717-42D9-8101-EBE0ED2F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Genshin</a:t>
            </a:r>
            <a:r>
              <a:rPr lang="en-US" dirty="0"/>
              <a:t> and TFT are both great games to play, so why not combine them!</a:t>
            </a:r>
          </a:p>
        </p:txBody>
      </p:sp>
    </p:spTree>
    <p:extLst>
      <p:ext uri="{BB962C8B-B14F-4D97-AF65-F5344CB8AC3E}">
        <p14:creationId xmlns:p14="http://schemas.microsoft.com/office/powerpoint/2010/main" val="29663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90B4-4E03-45C0-BCF7-8FDA19AB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8E2E-DD9A-4D23-AFB4-35CEF8EC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player starts off with 30 hp and gold.</a:t>
            </a:r>
          </a:p>
          <a:p>
            <a:r>
              <a:rPr lang="en-US" dirty="0"/>
              <a:t>The first stage is a shop phase, where you can buy champions and place them from your board to your bench.</a:t>
            </a:r>
          </a:p>
          <a:p>
            <a:r>
              <a:rPr lang="en-US" dirty="0"/>
              <a:t>After 30 seconds the battle round will start!</a:t>
            </a:r>
          </a:p>
          <a:p>
            <a:r>
              <a:rPr lang="en-US" dirty="0"/>
              <a:t>During the battle round champions will fight against each other at random.</a:t>
            </a:r>
          </a:p>
          <a:p>
            <a:r>
              <a:rPr lang="en-US" dirty="0"/>
              <a:t>To win the battle round, all the other player champions must die (reach 0 hp). Once this happens, each player will be rewarded gold based on the result and damage will be given to the loser.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2BFE2-C010-4F5F-B945-2EA399B3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948" y="560020"/>
            <a:ext cx="1322629" cy="15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8C13-EC75-4998-AB50-38C95CB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Synergies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0A3F-4D47-4D4E-AD4B-CE0B7661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6 different types of champions, Pyro, </a:t>
            </a:r>
            <a:r>
              <a:rPr lang="en-US" dirty="0" err="1"/>
              <a:t>Cryo</a:t>
            </a:r>
            <a:r>
              <a:rPr lang="en-US" dirty="0"/>
              <a:t>, </a:t>
            </a:r>
            <a:r>
              <a:rPr lang="en-US" dirty="0" err="1"/>
              <a:t>Anemo</a:t>
            </a:r>
            <a:r>
              <a:rPr lang="en-US" dirty="0"/>
              <a:t>, Geo, Electro, and Hydro.</a:t>
            </a:r>
          </a:p>
          <a:p>
            <a:r>
              <a:rPr lang="en-US" dirty="0"/>
              <a:t>When you combine 3 different units with the same type, you will be given a class bonus that gives extra hp and attack!</a:t>
            </a:r>
          </a:p>
          <a:p>
            <a:r>
              <a:rPr lang="en-US" dirty="0"/>
              <a:t>In addition, champion stats will match their elemental resonance, so Geo champs will have high hp but low attack.</a:t>
            </a:r>
          </a:p>
          <a:p>
            <a:r>
              <a:rPr lang="en-US" dirty="0"/>
              <a:t>Team Synergies will be shown right next to your player icon, and if you have 3, that means you get a bonus!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9BCB3-1F6A-4EB1-9957-C402AD59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24" y="73231"/>
            <a:ext cx="5338481" cy="1806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BF709-8291-4AD2-99D9-29E48EC4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002" y="5047675"/>
            <a:ext cx="1513998" cy="16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78E5-9B89-490E-AB18-38F5B0AE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629F-59E1-4A19-B836-E21BE7A1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shop phase you will be given the chance to buy from 3 units with your gold. </a:t>
            </a:r>
          </a:p>
          <a:p>
            <a:r>
              <a:rPr lang="en-US" dirty="0"/>
              <a:t>Champions will range from 1 to 3 cost, with the more expensive champions being better but harder to find.</a:t>
            </a:r>
          </a:p>
          <a:p>
            <a:r>
              <a:rPr lang="en-US" dirty="0"/>
              <a:t>Leveling up will increase the chance to find a 3 star unit, but also decrease the chance to find a lower cost one.</a:t>
            </a:r>
          </a:p>
          <a:p>
            <a:r>
              <a:rPr lang="en-US" dirty="0"/>
              <a:t>To reroll the shop simply click the reroll button at the cost of 1 gold.</a:t>
            </a:r>
          </a:p>
          <a:p>
            <a:r>
              <a:rPr lang="en-US" dirty="0"/>
              <a:t>Each shop phase lasts 30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BACBC-ADF9-4220-B619-34FA1D04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30" y="4893012"/>
            <a:ext cx="47631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6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A2A7-CF37-4CFE-90DE-C20FFE8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Leveling and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2DE1-E6C3-4066-8A35-FA02E249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before leveling up your player will increase the chance of finding better champions.</a:t>
            </a:r>
          </a:p>
          <a:p>
            <a:r>
              <a:rPr lang="en-US" dirty="0"/>
              <a:t>Leveling will also increase your chances of finding better items!</a:t>
            </a:r>
          </a:p>
          <a:p>
            <a:r>
              <a:rPr lang="en-US" dirty="0"/>
              <a:t>Items drop at random, with better items being more rare. Leveling up makes it easier to find items and make your team stronger!</a:t>
            </a:r>
          </a:p>
          <a:p>
            <a:r>
              <a:rPr lang="en-US" dirty="0"/>
              <a:t>Leveling costs 5 times your current level, so if you’re level 3, it’ll cost 15 gold to upgrade your level, with a max of level 5.</a:t>
            </a:r>
          </a:p>
          <a:p>
            <a:r>
              <a:rPr lang="en-US" dirty="0"/>
              <a:t>When you use your items, make sure you place it on the right champion though, champions can only use the </a:t>
            </a:r>
            <a:r>
              <a:rPr lang="en-US"/>
              <a:t>item that fits them!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8A21F-1A60-419E-8141-55D4CFC6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28" y="103932"/>
            <a:ext cx="4045507" cy="18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8E8-8F70-4DDD-8A07-0E8997AA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6AA4-2790-4A81-88FE-90CE4BB5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During the attack phase a player is chosen at random to attack first, when attacking champions will choose at random who to attack, and both will take damage when the attack happens.</a:t>
            </a:r>
          </a:p>
          <a:p>
            <a:r>
              <a:rPr lang="en-US" dirty="0"/>
              <a:t>The damage given to the other player after the attack phase directly correlates to the round, so if its round 5, whoever loses will take 5 damage!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6555A-FA20-409A-82BC-BD8EAA4C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0" y="4024730"/>
            <a:ext cx="8073615" cy="24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50AA-D3A8-4894-B09F-B51CFF35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 and have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B976-2CB6-418D-8241-3143202E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1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Genshin TFT</vt:lpstr>
      <vt:lpstr>Why we did Genshin TFT</vt:lpstr>
      <vt:lpstr>Getting started</vt:lpstr>
      <vt:lpstr>Team Synergies</vt:lpstr>
      <vt:lpstr>Shop Phase</vt:lpstr>
      <vt:lpstr>Leveling and items</vt:lpstr>
      <vt:lpstr>Attack phase</vt:lpstr>
      <vt:lpstr>Good luck and 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Bisgood</dc:creator>
  <cp:lastModifiedBy>Anthony Bisgood</cp:lastModifiedBy>
  <cp:revision>3</cp:revision>
  <dcterms:created xsi:type="dcterms:W3CDTF">2021-12-09T05:50:34Z</dcterms:created>
  <dcterms:modified xsi:type="dcterms:W3CDTF">2021-12-09T06:38:44Z</dcterms:modified>
</cp:coreProperties>
</file>