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71075d51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071075d51d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71075d51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71075d51d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1075d51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71075d51d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1075d5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071075d51d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71075d51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071075d51d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71075d51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071075d51d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1075d51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71075d51d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71075d51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071075d51d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71075d51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071075d51d_0_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869c2b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869c2b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Creating Semantic Spaces Using Document Clustering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By: Tristan Weger, Ryan Rubadue, Yahya Emara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Managing extremely long application runtime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Google Colab used for executing application as a result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Review of application bottlenecks/potential time optimizations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Working with longer documents necessary for project goals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Exposure to several natural language processing concepts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Dimension reduction methodologies, advanced clustering methods beyond k</a:t>
            </a:r>
            <a:r>
              <a:rPr lang="en"/>
              <a:t> means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Determining ‘useless’ tokens within document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Simple at word level, at sentence level much more difficult due to ambiguity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a representation of natural language that captures meaning (semantic space) using long documents.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Compare different embedding methods (sentence, segment).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Display the semantic space of large dimensionality with a simplified 2 dimensional map.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a cognitive map that is easy to interpret and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Intellectual Merits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Comparison of s</a:t>
            </a:r>
            <a:r>
              <a:rPr lang="en"/>
              <a:t>egment and sentence tokenization methods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Advantages and disadvantages of these methods are determined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Large documents are composed of many topics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optimal number of clusters is calculated using the silhouette method metric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Information extraction from large documents contains lots of noise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noise is properly parsed and filtered to get the most accurate results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system uses a combination of machine learning and NLP methods including umap, nltk, and MPNET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There are many practical applications for this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800"/>
              <a:t>Brainstorming - thinking of new ideas is challenging and time consuming, this system can take in ideas and output new similar ideas, preserving the problem solving process and saving time.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Text or article summarization - this system creates component embeddings and clusters that can be applied to a summarization system to create </a:t>
            </a:r>
            <a:r>
              <a:rPr lang="en"/>
              <a:t>comprehensible shortened summaries of large documents or bodies of text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Language generation - this system creates a semantic space which is a representation of human language that creates meaning. This meaning can be applied to create a system that can generate accurate and coherent language.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Design Specifications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28650" y="1369225"/>
            <a:ext cx="78867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A dataset of information must first be selected and input into the system.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Basic text filtering including short sentence removal is performed.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Sentences are tokenized and embedded into vectors of 768 dimensions using MPNET.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Further filtering is done to remove </a:t>
            </a:r>
            <a:r>
              <a:rPr lang="en"/>
              <a:t>irrelevant</a:t>
            </a:r>
            <a:r>
              <a:rPr lang="en"/>
              <a:t> sentences.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PCA 95 reduces the component dimensions to ~220.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K means clustering is performed and mapped onto a 2D plot using UMAP.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Word clouds are produced from clusters.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075" y="3147725"/>
            <a:ext cx="6913850" cy="13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628650" y="1108675"/>
            <a:ext cx="78867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 Developed can be split into: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 Filtering and Parsing Algorithms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Implementing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NLTK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techniques for Sentence Tokenization</a:t>
            </a:r>
            <a:endParaRPr sz="1200">
              <a:solidFill>
                <a:srgbClr val="333333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Embedding and Segmentation Algorithms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 transformers library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MPnet-base-v1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 to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embed the sentences into 768 dimensions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sentences into segments of related sentences using a segmentation algorithm that develops an accumulated score matrix and backtracking to determine the optimal segment splits while traversing the matrix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Dimensionality Reduction Algorithms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PCA-95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PCA-90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algorithms to reduce dimensionality from 768 to 200-220 dimensions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Clustering Algorithms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clustering function to cluster sentences onto a 2D semantic space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•"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generate a visual outcome, we used </a:t>
            </a: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Umap </a:t>
            </a: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algorithm to reduce dimensionality to 2D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Additionally, developed a word-cloud generating function to produce the most important words from each cluster, differing in size depending on how important a word is</a:t>
            </a:r>
            <a:endParaRPr sz="1200">
              <a:solidFill>
                <a:srgbClr val="333333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581600" y="1181375"/>
            <a:ext cx="79338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Broadview of deliverables for the project: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Finding a dataset that fits requirements of long documents that discuss various topics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Parsing and filtering the documents into clean sentences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Finding a suitable embedding algorithm and implementing it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Implementing a segmentation algorithm for the embeddings and testing for accuracy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Producing cosine-similarity matrices and heatmaps to compare segments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Normalization or standardization of results to improve performance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Filtering irrelevant sentences to improve performance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Implementing PCA-95 to reduce dimensionality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Using</a:t>
            </a:r>
            <a:r>
              <a:rPr lang="en"/>
              <a:t> K-means clustering to obtain meaningful clusters from the data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Implementing Umap algorithm to produce a 2D visual outcome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Producing meaningful word-clouds for each cluster</a:t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Implementation of semantic analysis process when analyzing the text corpus at sentence level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Visualizations/metrics for each portion of semantic analysis process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level word clouds visualizations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Expo: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Comparison between relative performance of process at each level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Improved clustering/visualizations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Analysis/optimization of sentence filtering methodologies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4752875" y="2620200"/>
            <a:ext cx="4269300" cy="24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4742500" y="255750"/>
            <a:ext cx="4269300" cy="23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178400" y="235425"/>
            <a:ext cx="4228500" cy="48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5" y="464175"/>
            <a:ext cx="3983725" cy="39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630750" y="4626775"/>
            <a:ext cx="3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Heatmaps for George Washington’s Speeches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843925" y="2250888"/>
            <a:ext cx="408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Sentence clusters of George Washington’s Speeches (8 Clusters)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550" y="2772725"/>
            <a:ext cx="1888731" cy="19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025" y="2772725"/>
            <a:ext cx="1888725" cy="195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4975300" y="4730500"/>
            <a:ext cx="40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Word Clouds Created for George Washington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7824" y="392563"/>
            <a:ext cx="3659400" cy="185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