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6b64b02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6b64b02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6b64b02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6b64b02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b64b020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6b64b02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6b64b02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6b64b02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6b64b02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6b64b02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6b64b02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6b64b02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6b64b020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6b64b02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b64b02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6b64b02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yanSchlenz/XML-Medical-Data-Process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Data Processing and Visualization Pipeline</a:t>
            </a:r>
            <a:endParaRPr b="1" sz="31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54"/>
              <a:t>Ryan Schlenz</a:t>
            </a:r>
            <a:endParaRPr sz="1854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5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55" u="sng">
                <a:solidFill>
                  <a:schemeClr val="hlink"/>
                </a:solidFill>
                <a:hlinkClick r:id="rId3"/>
              </a:rPr>
              <a:t>Github Repository</a:t>
            </a:r>
            <a:endParaRPr sz="155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lang="en" sz="2811"/>
              <a:t>Overview</a:t>
            </a:r>
            <a:endParaRPr sz="281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Objective: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Demonstrate a Python-based pipeline to: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Load demographic data from an XML file.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Clean and validate the data.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Generate a summary report (JSON).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 a visualization (bar chart).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Steps in the Pipeline: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Load raw XML data.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Clean the data (calculate ages, remove invalid records).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Generate a summary report of adults and children by city.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Visualize insights with a bar chart (average age by city).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Workflow Diagram: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Input XML → Clean Data → JSON Report → Chart Visualization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1150" y="1152475"/>
            <a:ext cx="87213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Key Function: load_data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Input</a:t>
            </a:r>
            <a:r>
              <a:rPr lang="en" sz="1400">
                <a:solidFill>
                  <a:schemeClr val="dk1"/>
                </a:solidFill>
              </a:rPr>
              <a:t>: XML file with &lt;person&gt; elements.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Process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Parse XML with xml.etree.ElementTree.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Extract fields: id, name, dob, city, country.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Log invalid records to discarded_files.txt.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Output</a:t>
            </a:r>
            <a:r>
              <a:rPr lang="en" sz="1400">
                <a:solidFill>
                  <a:schemeClr val="dk1"/>
                </a:solidFill>
              </a:rPr>
              <a:t>: Pandas DataFrame.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Visual: </a:t>
            </a:r>
            <a:r>
              <a:rPr lang="en" sz="1400">
                <a:solidFill>
                  <a:schemeClr val="dk1"/>
                </a:solidFill>
              </a:rPr>
              <a:t>[XML snippet and DataFrame example]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78325"/>
            <a:ext cx="3913676" cy="13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350" y="250962"/>
            <a:ext cx="3561426" cy="464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Key Function: clean_data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Process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Calculate age from dob using calculate_age.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Remove rows with missing values.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Convert age column to integer.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Output</a:t>
            </a:r>
            <a:r>
              <a:rPr lang="en" sz="1400">
                <a:solidFill>
                  <a:schemeClr val="dk1"/>
                </a:solidFill>
              </a:rPr>
              <a:t>: Cleaned DataFrame, ready for analysis.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Visual: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350" y="1678825"/>
            <a:ext cx="4042351" cy="306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Report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Key Function: generate_report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Process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Group data by city.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Count adults (age &gt; 18) and children (age &lt;= 18).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Save results as a JSON file.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Output</a:t>
            </a:r>
            <a:r>
              <a:rPr lang="en" sz="1400">
                <a:solidFill>
                  <a:schemeClr val="dk1"/>
                </a:solidFill>
              </a:rPr>
              <a:t>: JSON report summarizing population by city.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Visual: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075" y="1805825"/>
            <a:ext cx="3211825" cy="29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Visualization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17725"/>
            <a:ext cx="8724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Key Function: generate_chart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Process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Calculate average age by city.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 bar chart using matplotlib.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Save the chart as an image file.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Output</a:t>
            </a:r>
            <a:r>
              <a:rPr lang="en" sz="1400">
                <a:solidFill>
                  <a:schemeClr val="dk1"/>
                </a:solidFill>
              </a:rPr>
              <a:t>: Bar chart (“Average Age by City”).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Visual: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126" y="953475"/>
            <a:ext cx="4753174" cy="35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30"/>
              <a:t>Robustness and Scalability</a:t>
            </a:r>
            <a:endParaRPr sz="253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Key Features: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Error Handling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Logs invalid records for debugging.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Modularity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function handles a specific task.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Easy to update or extend.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Scalability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handle larger datasets or additional data fields.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Adaptable for other data formats (e.g., JSON, CSV).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Key Takeaways: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pipeline processes raw data into actionable insights.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Outputs include structured reports (JSON) and visualizations (charts).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Robust, modular, and scalable design.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