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862292c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862292c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862292c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862292c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862292c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862292c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862292cb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862292c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7 Notes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in PHP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Classes are custom variable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Lets you store multiple values together with functions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Create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the class skeleton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Declare the data members contained in the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an </a:t>
            </a:r>
            <a:r>
              <a:rPr lang="en"/>
              <a:t>accessor</a:t>
            </a:r>
            <a:r>
              <a:rPr lang="en"/>
              <a:t> and a mutator for each data 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constructors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display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any other functions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in a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declaring a class you can use a previously used class and build upon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inherit a class and and just add in new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May have to redefine the code </a:t>
            </a:r>
            <a:r>
              <a:rPr lang="en"/>
              <a:t>because</a:t>
            </a:r>
            <a:r>
              <a:rPr lang="en"/>
              <a:t> old code will not display new data members.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Functions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will have to redefine display functions in order to be able to display extra data members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