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6" r:id="rId14"/>
    <p:sldId id="274" r:id="rId15"/>
    <p:sldId id="275" r:id="rId16"/>
    <p:sldId id="269" r:id="rId17"/>
    <p:sldId id="273" r:id="rId18"/>
    <p:sldId id="272" r:id="rId19"/>
    <p:sldId id="271" r:id="rId20"/>
    <p:sldId id="268" r:id="rId21"/>
    <p:sldId id="277" r:id="rId22"/>
    <p:sldId id="279" r:id="rId23"/>
    <p:sldId id="278" r:id="rId24"/>
    <p:sldId id="270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EAA-5E58-4E76-A8FC-27C27FD9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C54BE-776B-42BB-BB9C-7C092B54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0789-3287-4F9E-8FC0-CBB463DF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AE57-0F74-40B8-9544-FE373DC3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3CA8-500D-4ABB-8E50-7CBC56F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2A00-A12E-4464-9A88-511D400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7AC6-05F8-411B-8C70-4A1E278D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4FA-D08A-46FA-859C-D00464A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73-F2F9-4E50-B126-140DE162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9C61-0765-40E1-96CF-8F8E8C14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5E42F-E2C4-4F90-A5E6-368DBB59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64508-3971-4409-A552-E1E9F9FF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8EED-0838-4FE0-91E8-51714AB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BFBD-E4D6-4D4D-80F0-D810F37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82F3-C842-4E1D-A91B-D38061E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76AF-6735-497B-B99B-B5FE920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03CA-4A24-4672-BE0A-462DF154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EA56-F208-485B-B457-6DD23514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E87D-88C3-4996-90AB-72B39C87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E2B6-9C64-404E-9D42-300DB88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7760-7586-494F-BF58-1BBBE962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8FCB9-7983-4D3E-9DF4-CB89DEC8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4940-718F-4A4B-AD78-05273543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8AE4-86DC-4EE1-A10F-899E8D01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08C9-2014-43B7-A4D1-F6BA34E4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A4FE-4FD4-4E1B-A456-2CA62B22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43FF-EEF7-4FEF-A8C7-6E76AB36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36A2-553F-4541-8AFF-C7BF23F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41C49-D0A7-4669-B9FF-AA40B017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7CC8-D877-45EC-B9F4-E8BDF10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4FF8-5040-46C7-A456-05C3025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9762-F8F9-487D-864D-74F4342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EEEE-CEED-4A09-B359-0511E220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207-664B-4D78-BF46-C979CA4C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D56B1-7F96-406B-8786-9B1BE1FFA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D18B0-3E7B-4DB9-BA42-9EA3ED98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AEBA6-F82C-417E-91A8-E710C2A1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0FF4-731D-4DE9-A701-5F688ED3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721D-118A-4AE4-B723-A87E7E7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5E93-04CD-4415-86DC-B12EA8B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DB266-552E-4FEB-88B2-674A8BCA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273EC-F5DB-4D22-A118-51248412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D825-DB3A-490E-B02E-26522088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9DAF-5F33-4B1B-8353-D4B7855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27AC7-DE82-4183-9D7F-C9FF5D1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4EF9-2546-4369-A1BE-22E4C38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4DE-C4D0-496C-B1A9-72D40E31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8303-FBD8-4385-8961-775E3D8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607E-7BC8-4EF3-8F7F-0E2618469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68EB-2297-49E0-8C57-1319D8F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81D9-381E-4689-B475-4BF53EE5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1F7-4187-4265-B6EF-7D3DE6E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BBD8-1183-40BF-A49F-5D8AE237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2B27-6DC7-40CC-B5F8-CE560E9EA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9CCC-F605-444E-9804-1221F5540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5C76-D0EE-4044-8579-5803C465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F58C-A238-49A2-93A2-47DE427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070C-9C8F-44B9-A78C-AF1DDCEC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535AA-4F9C-406F-ADE9-979A6E9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7C2A-108B-47AD-842A-7F1DF3DA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4EAF-2C1A-42D3-A4BC-A6B0014D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6266-2CDA-4E52-9D79-2779ABD2A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6184-D70D-46C7-9109-49F07FFE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quintanashirl@gmail.com" TargetMode="External"/><Relationship Id="rId2" Type="http://schemas.openxmlformats.org/officeDocument/2006/relationships/hyperlink" Target="mailto:carriecook82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amesbradfordlee@gmail.com" TargetMode="External"/><Relationship Id="rId5" Type="http://schemas.openxmlformats.org/officeDocument/2006/relationships/hyperlink" Target="mailto:rschraeder2@gmail.com" TargetMode="External"/><Relationship Id="rId4" Type="http://schemas.openxmlformats.org/officeDocument/2006/relationships/hyperlink" Target="mailto:showfara2011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article/captain-marvel-feminism-female-superhero/#rl4Cmu74Kgq5" TargetMode="External"/><Relationship Id="rId2" Type="http://schemas.openxmlformats.org/officeDocument/2006/relationships/hyperlink" Target="https://www.houstonchronicle.com/local/gray-matters/article/black-panther-racial-and-ethnic-socialization-1274122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icsverse.com/why-superhero-movies-need-more-diversity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velcinematicuniverse.fandom.com/wiki/Marvel_Cinematic_Universe_Wiki" TargetMode="External"/><Relationship Id="rId3" Type="http://schemas.openxmlformats.org/officeDocument/2006/relationships/hyperlink" Target="https://superheroapi.com/" TargetMode="External"/><Relationship Id="rId7" Type="http://schemas.openxmlformats.org/officeDocument/2006/relationships/hyperlink" Target="https://www.imdb.com/list/ls038977111/" TargetMode="External"/><Relationship Id="rId2" Type="http://schemas.openxmlformats.org/officeDocument/2006/relationships/hyperlink" Target="https://github.com/RyanSchraeder/Team-Aurora-Marvels/blob/master/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s://developer.marvel.com/" TargetMode="External"/><Relationship Id="rId4" Type="http://schemas.openxmlformats.org/officeDocument/2006/relationships/hyperlink" Target="https://comicvine.gamespot.com/api/" TargetMode="External"/><Relationship Id="rId9" Type="http://schemas.openxmlformats.org/officeDocument/2006/relationships/hyperlink" Target="https://www.boxofficemoj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83C-D895-4C62-A37E-CE6B7B202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Between Superhero Traits and Box Office Sales</a:t>
            </a:r>
            <a:br>
              <a:rPr lang="en-US" b="1" dirty="0"/>
            </a:br>
            <a:r>
              <a:rPr lang="en-US" b="1" dirty="0"/>
              <a:t>and Rating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9A0A-E445-4AA5-BA3B-F912FC745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Aurora Marvels</a:t>
            </a:r>
          </a:p>
        </p:txBody>
      </p:sp>
    </p:spTree>
    <p:extLst>
      <p:ext uri="{BB962C8B-B14F-4D97-AF65-F5344CB8AC3E}">
        <p14:creationId xmlns:p14="http://schemas.microsoft.com/office/powerpoint/2010/main" val="11091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5F5F-3BA8-450F-AF65-6B27EA2E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7F85A-3E04-494C-9326-64F864E7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50375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864-1F5E-4B85-AF6F-34994D92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F337D-ED56-4E25-8E1B-2AE52101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270767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80B9-17A5-4E71-A712-D94FE99A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4E18-B195-4E77-B6A1-C9FA6405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FC99-512B-45D3-A790-9C32C21D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93188-A679-4693-B88A-12E32594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715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4624-6251-46D8-AD3A-A510BCE4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C8883-E743-424E-A4D1-8D1D02FFF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03787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7659-AC84-4137-BC59-6E3C33FA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224F6-34D9-4960-B819-ADAEB89F1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4055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757E-21BB-48FA-8355-BD5AA5E6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CF11-FE3C-44BF-842C-8AAA7D38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DADC-0626-4328-9C14-364B0126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02DE4-CEDF-4C85-8A74-A626E7285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357240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AB1D-48FE-4F3D-881C-20E7FF2C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95968-C053-4799-8C9F-B2363FBC1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87934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E53E-D76D-4309-A376-C03A6A83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A4680-A221-4EEE-B427-32D92ACD9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46582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47F-8E30-4A76-B9ED-8CF2C2B6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4BCA-65C8-4D10-8603-4EDA2ABF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Carrie Cook: </a:t>
            </a:r>
            <a:r>
              <a:rPr lang="en-US" b="1" dirty="0">
                <a:hlinkClick r:id="rId2"/>
              </a:rPr>
              <a:t>carriecook82@gmail.com</a:t>
            </a:r>
            <a:endParaRPr lang="en-US" b="1" dirty="0"/>
          </a:p>
          <a:p>
            <a:r>
              <a:rPr lang="en-US" b="1" dirty="0"/>
              <a:t>- Shirley Quintana: </a:t>
            </a:r>
            <a:r>
              <a:rPr lang="en-US" b="1" dirty="0">
                <a:hlinkClick r:id="rId3"/>
              </a:rPr>
              <a:t>quintanashirl@gmail.com</a:t>
            </a:r>
            <a:endParaRPr lang="en-US" b="1" dirty="0"/>
          </a:p>
          <a:p>
            <a:r>
              <a:rPr lang="en-US" b="1" dirty="0"/>
              <a:t>- Farai </a:t>
            </a:r>
            <a:r>
              <a:rPr lang="en-US" b="1" dirty="0" err="1"/>
              <a:t>Chinanayi</a:t>
            </a:r>
            <a:r>
              <a:rPr lang="en-US" b="1" dirty="0"/>
              <a:t>: </a:t>
            </a:r>
            <a:r>
              <a:rPr lang="en-US" b="1" dirty="0">
                <a:hlinkClick r:id="rId4"/>
              </a:rPr>
              <a:t>showfara2011@gmail.com</a:t>
            </a:r>
            <a:endParaRPr lang="en-US" b="1" dirty="0"/>
          </a:p>
          <a:p>
            <a:r>
              <a:rPr lang="en-US" b="1" dirty="0"/>
              <a:t>- Ryan </a:t>
            </a:r>
            <a:r>
              <a:rPr lang="en-US" b="1" dirty="0" err="1"/>
              <a:t>Schraeder</a:t>
            </a:r>
            <a:r>
              <a:rPr lang="en-US" b="1" dirty="0"/>
              <a:t>: </a:t>
            </a:r>
            <a:r>
              <a:rPr lang="en-US" b="1" dirty="0">
                <a:hlinkClick r:id="rId5"/>
              </a:rPr>
              <a:t>rschraeder2@gmail.com</a:t>
            </a:r>
            <a:endParaRPr lang="en-US" b="1" dirty="0"/>
          </a:p>
          <a:p>
            <a:r>
              <a:rPr lang="en-US" b="1" dirty="0"/>
              <a:t>- James Lee: </a:t>
            </a:r>
            <a:r>
              <a:rPr lang="en-US" b="1" dirty="0">
                <a:hlinkClick r:id="rId6"/>
              </a:rPr>
              <a:t>jamesbradfordlee@gmail.com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92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25A1-2F52-468E-941C-9953BDAF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A22E-23BB-4256-95F2-9B825B03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4725-C446-45DB-8269-021D46DE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F3E16-0156-4E91-BCA4-082C2C742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59220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21BF-7F5E-4F29-B9B5-47C7D8A5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E979F-721F-426B-B697-319DA74EB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760689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63E8-5D92-4EDA-8082-9492B5D1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E6FDF-C341-4C24-98F9-8641395F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776189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0E26-104D-4FD4-BEED-54667964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Superhero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2261-B9F5-444E-BE0A-B2141742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0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4725-C446-45DB-8269-021D46DE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7B305-A13D-48BC-8FA4-195A869EB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44350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63E8-5D92-4EDA-8082-9492B5D1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3C261-3EF8-4217-BC9B-98DEB581D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975637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21BF-7F5E-4F29-B9B5-47C7D8A5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5DDD6-3CED-401D-AB88-24BC738B7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7613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B1D4-B378-4BFC-B495-74EAFF6C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E0AA-D97E-4905-A26B-19188DB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certain superhero attributes (i.e. </a:t>
            </a:r>
            <a:r>
              <a:rPr lang="en-US" b="1" dirty="0"/>
              <a:t>power(s), race (human vs. non-human), gender</a:t>
            </a:r>
            <a:r>
              <a:rPr lang="en-US" dirty="0"/>
              <a:t>) lead to higher or lower box office sales in the US? International?</a:t>
            </a:r>
          </a:p>
        </p:txBody>
      </p:sp>
    </p:spTree>
    <p:extLst>
      <p:ext uri="{BB962C8B-B14F-4D97-AF65-F5344CB8AC3E}">
        <p14:creationId xmlns:p14="http://schemas.microsoft.com/office/powerpoint/2010/main" val="5093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654-7464-4210-A88E-31D62F7A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1E8A-14A0-4423-AA21-28FCFC7D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Black Panther Racial and Ethnic Socialization</a:t>
            </a:r>
            <a:endParaRPr lang="en-US" dirty="0"/>
          </a:p>
          <a:p>
            <a:r>
              <a:rPr lang="en-US" i="1" dirty="0">
                <a:hlinkClick r:id="rId3"/>
              </a:rPr>
              <a:t>Captain Marvel Feminism</a:t>
            </a:r>
            <a:endParaRPr lang="en-US" dirty="0"/>
          </a:p>
          <a:p>
            <a:r>
              <a:rPr lang="en-US" i="1" dirty="0">
                <a:hlinkClick r:id="rId4"/>
              </a:rPr>
              <a:t>Superhero Movies Need More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3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DCE5-3C34-4240-8C5C-E476ED4C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9CF9-C536-494F-93A4-27FE3CA9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sets used found in the "</a:t>
            </a:r>
            <a:r>
              <a:rPr lang="en-US" i="1" dirty="0"/>
              <a:t>Datasets</a:t>
            </a:r>
            <a:r>
              <a:rPr lang="en-US" dirty="0"/>
              <a:t>" folder 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b="1" dirty="0"/>
              <a:t>SOURCE APIs</a:t>
            </a:r>
          </a:p>
          <a:p>
            <a:r>
              <a:rPr lang="en-US" dirty="0">
                <a:hlinkClick r:id="rId3"/>
              </a:rPr>
              <a:t>Superhero API</a:t>
            </a:r>
            <a:endParaRPr lang="en-US" dirty="0"/>
          </a:p>
          <a:p>
            <a:r>
              <a:rPr lang="en-US" dirty="0" err="1">
                <a:hlinkClick r:id="rId4"/>
              </a:rPr>
              <a:t>ComicVine</a:t>
            </a:r>
            <a:r>
              <a:rPr lang="en-US" dirty="0">
                <a:hlinkClick r:id="rId4"/>
              </a:rPr>
              <a:t> API</a:t>
            </a:r>
            <a:endParaRPr lang="en-US" dirty="0"/>
          </a:p>
          <a:p>
            <a:r>
              <a:rPr lang="en-US" dirty="0">
                <a:hlinkClick r:id="rId5"/>
              </a:rPr>
              <a:t>MARVEL API</a:t>
            </a:r>
            <a:endParaRPr lang="en-US" dirty="0"/>
          </a:p>
          <a:p>
            <a:r>
              <a:rPr lang="en-US" dirty="0" err="1">
                <a:hlinkClick r:id="rId6"/>
              </a:rPr>
              <a:t>OMDb</a:t>
            </a:r>
            <a:r>
              <a:rPr lang="en-US" dirty="0">
                <a:hlinkClick r:id="rId6"/>
              </a:rPr>
              <a:t> API</a:t>
            </a:r>
            <a:endParaRPr lang="en-US" dirty="0"/>
          </a:p>
          <a:p>
            <a:r>
              <a:rPr lang="en-US" b="1" dirty="0"/>
              <a:t>SOURCE URLs</a:t>
            </a:r>
          </a:p>
          <a:p>
            <a:r>
              <a:rPr lang="en-US" dirty="0">
                <a:hlinkClick r:id="rId7"/>
              </a:rPr>
              <a:t>IMDB</a:t>
            </a:r>
            <a:endParaRPr lang="en-US" dirty="0"/>
          </a:p>
          <a:p>
            <a:r>
              <a:rPr lang="en-US" dirty="0">
                <a:hlinkClick r:id="rId8"/>
              </a:rPr>
              <a:t>MARVEL Wiki</a:t>
            </a:r>
            <a:endParaRPr lang="en-US" dirty="0"/>
          </a:p>
          <a:p>
            <a:r>
              <a:rPr lang="en-US" dirty="0">
                <a:hlinkClick r:id="rId9"/>
              </a:rPr>
              <a:t>Box Office Mojo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CD59-461E-4B94-A06C-ECCFB643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B5AD-9E5E-4864-96DD-733A8CAB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4028-B7C4-4DEB-863D-D4ED11AA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77D56-83C2-40B2-93E7-7BB52DCD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9346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0846-9752-45BE-98B2-2D21CEF4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477B5-62D4-4C3C-8B4D-397A7C95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80102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768F-07A7-4806-8276-9941AA44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Superhero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C8A1-69AD-459A-A12D-BAF9EEA1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8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Office PowerPoint</Application>
  <PresentationFormat>Widescreen</PresentationFormat>
  <Paragraphs>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Correlation Between Superhero Traits and Box Office Sales and Rating</vt:lpstr>
      <vt:lpstr>Team Members</vt:lpstr>
      <vt:lpstr>Research Questions</vt:lpstr>
      <vt:lpstr>Case References</vt:lpstr>
      <vt:lpstr>Data Sets </vt:lpstr>
      <vt:lpstr>Movie Plots</vt:lpstr>
      <vt:lpstr>PowerPoint Presentation</vt:lpstr>
      <vt:lpstr>PowerPoint Presentation</vt:lpstr>
      <vt:lpstr>Superhero Plots</vt:lpstr>
      <vt:lpstr>PowerPoint Presentation</vt:lpstr>
      <vt:lpstr>PowerPoint Presentation</vt:lpstr>
      <vt:lpstr>Gender</vt:lpstr>
      <vt:lpstr>PowerPoint Presentation</vt:lpstr>
      <vt:lpstr>PowerPoint Presentation</vt:lpstr>
      <vt:lpstr>PowerPoint Presentation</vt:lpstr>
      <vt:lpstr>Power</vt:lpstr>
      <vt:lpstr>PowerPoint Presentation</vt:lpstr>
      <vt:lpstr>PowerPoint Presentation</vt:lpstr>
      <vt:lpstr>PowerPoint Presentation</vt:lpstr>
      <vt:lpstr>Alignment</vt:lpstr>
      <vt:lpstr>PowerPoint Presentation</vt:lpstr>
      <vt:lpstr>PowerPoint Presentation</vt:lpstr>
      <vt:lpstr>PowerPoint Presentation</vt:lpstr>
      <vt:lpstr>Superhero Origin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Superhero Traits and Box Office Sales and Rating</dc:title>
  <dc:creator>Carrie Cook</dc:creator>
  <cp:lastModifiedBy>Carrie Cook</cp:lastModifiedBy>
  <cp:revision>4</cp:revision>
  <dcterms:created xsi:type="dcterms:W3CDTF">2019-04-13T05:29:25Z</dcterms:created>
  <dcterms:modified xsi:type="dcterms:W3CDTF">2019-04-13T06:24:49Z</dcterms:modified>
</cp:coreProperties>
</file>