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6" d="100"/>
          <a:sy n="76" d="100"/>
        </p:scale>
        <p:origin x="2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C03C-2AD9-4392-BEC8-CD90D58C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9E83E-DBC6-4FBA-B804-8D7E9EA9A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A664-8A3F-423C-B47C-B8C7A115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5C19-6C33-4E01-824B-9D7EEBC5541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FA9F5-A05D-42C4-89F8-2467AF4A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E7511-667E-4302-A2C9-74254746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5947-392B-41CB-ACD2-A19F54BB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81EA-BDFC-4AA8-AE20-EE03AAAD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FB602-C250-46C6-98D0-A1EFF2419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56D4-E6BF-404B-9470-0A9D6B7F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5C19-6C33-4E01-824B-9D7EEBC5541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7D085-4710-45F2-98F4-6EE1873D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B1519-DB76-4FBC-8A09-0A710FF4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5947-392B-41CB-ACD2-A19F54BB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DD774-2748-459E-9CEA-6FE4C5223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B707C-ED5D-40EC-A6AE-66719249C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1A32F-6999-438E-B931-4FDC24B3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5C19-6C33-4E01-824B-9D7EEBC5541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24B52-24D3-4F60-8A10-BE6C7025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85B7-004B-4BE7-965A-352BD1EA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5947-392B-41CB-ACD2-A19F54BB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9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FD06-B03E-4BB7-9D75-36538913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24C8-61C4-4907-B3C7-64359D37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B869-704B-4210-BFBF-57950C6C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5C19-6C33-4E01-824B-9D7EEBC5541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2FA5D-04AC-4B22-AD0C-C59B8194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F8361-5BE8-4A3F-B433-270383D6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5947-392B-41CB-ACD2-A19F54BB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430D-3330-485A-B920-A94B73ED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A827C-4915-4580-82BE-14C2B2027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C7CE4-56D7-4EE3-B476-5ACD41FD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5C19-6C33-4E01-824B-9D7EEBC5541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9C6D9-9BC0-40E4-B996-65AE1DE0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ACE33-D21A-41EC-9034-9455A429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5947-392B-41CB-ACD2-A19F54BB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2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500A-FB8F-46F0-9673-FC0E2B9B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9F89-562A-4D7E-B43D-9DA475CFA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C0ED4-1B4C-42CA-878E-4C7731130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6DD0C-29D4-4F12-A787-681538A1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5C19-6C33-4E01-824B-9D7EEBC5541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88C83-48B9-47E4-AD75-6757CDD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ACCA5-CE97-4FE2-9A96-2126F99E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5947-392B-41CB-ACD2-A19F54BB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7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BCED-EEE8-40EE-86D3-3564502E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22055-D513-4F6C-AA12-C8949C2BC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69157-5C8E-4DA3-9CB9-328BD7976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CF63F-7DCF-4D32-A065-81CDB1161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F641A-1119-4C33-AE8D-21031E1D0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16C45-6F52-4A74-9035-905E324B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5C19-6C33-4E01-824B-9D7EEBC5541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E6440-C108-4F8C-8F7C-5DBF17B0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72BFB-A0C4-4D74-AFAD-CAAA0A3B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5947-392B-41CB-ACD2-A19F54BB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7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6209-C08B-4CC7-8EC4-71B42EB8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99223-705E-427E-97F7-0E555BD1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5C19-6C33-4E01-824B-9D7EEBC5541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76951-6C24-4FE1-9371-A12AE214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8A304-DEAB-4B2B-AAFA-C3E6E5CB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5947-392B-41CB-ACD2-A19F54BB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6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26543-CE0D-4A57-9401-317683A4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5C19-6C33-4E01-824B-9D7EEBC5541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457A1-A7E6-4492-BE6E-4D62ACBA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A29D-C2B3-4017-8BD0-A9D9221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5947-392B-41CB-ACD2-A19F54BB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D8E1-69A1-41D7-80DE-F06B3682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6720-C46F-42DD-8CDA-30F6C82E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19054-F376-4B8B-BBBA-77B197CC2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69A2-A952-41DE-B60C-591C1C93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5C19-6C33-4E01-824B-9D7EEBC5541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B61F0-2E67-4200-AE29-78EF53DA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0C49F-6DAC-4799-B64D-470CF285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5947-392B-41CB-ACD2-A19F54BB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9677-B115-46CC-9D9C-F828F198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3B979-FD3D-444D-9194-ACAD2E9B1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F7AB2-348E-4647-9A44-FFFED860C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626CB-C160-49E4-9C1E-2897E745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5C19-6C33-4E01-824B-9D7EEBC5541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8A5A9-A792-403E-AAA2-4181AAA7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D2C28-5E8B-49BB-8632-95616428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5947-392B-41CB-ACD2-A19F54BB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5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64438-E26C-4CEA-B8FC-B82D1597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13B65-51C4-4774-B177-E42D20ECD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FB4BF-D811-4D35-9AE0-128BC5F01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5C19-6C33-4E01-824B-9D7EEBC5541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8F180-92A1-4371-8372-34C9D2247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44336-8D31-42CB-A052-8ED4A4C4F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5947-392B-41CB-ACD2-A19F54BB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pix.com/lidar-scanner-sensors/velodyne/velodyne-puck-vlp1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P_Code#cite_note-NE_Laser-5" TargetMode="External"/><Relationship Id="rId4" Type="http://schemas.openxmlformats.org/officeDocument/2006/relationships/hyperlink" Target="https://en.wikipedia.org/wiki/Laser_safety#Class_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118E-DFAA-47E8-988B-979E5F164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Autonomous Delivery Robot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250E7-09AD-493E-8C75-27DFF62D6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Team: Thomas Clement, Ryan Schuller, JD Severtson, Sara Danenhower, Devin Baldi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F783-7CC3-4A7B-93FF-CF697286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0C7C-4190-41CC-8766-378B08D8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student team has met for an initial meeting</a:t>
            </a:r>
          </a:p>
          <a:p>
            <a:r>
              <a:rPr lang="en-US" dirty="0"/>
              <a:t>Sara is the temporary customer/mentor liaison</a:t>
            </a:r>
          </a:p>
          <a:p>
            <a:pPr lvl="1"/>
            <a:r>
              <a:rPr lang="en-US" dirty="0"/>
              <a:t>She has contacted Dr. Mohr to schedule a meeting for later this week</a:t>
            </a:r>
          </a:p>
        </p:txBody>
      </p:sp>
    </p:spTree>
    <p:extLst>
      <p:ext uri="{BB962C8B-B14F-4D97-AF65-F5344CB8AC3E}">
        <p14:creationId xmlns:p14="http://schemas.microsoft.com/office/powerpoint/2010/main" val="33862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46B9-C94B-4BC7-9692-01C4C696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36BB-1E4A-41ED-AEF4-B1C4AA2EA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Uber has donated a VLP-16 Lidar Unit for this project</a:t>
            </a:r>
          </a:p>
          <a:p>
            <a:endParaRPr lang="en-US" dirty="0"/>
          </a:p>
          <a:p>
            <a:r>
              <a:rPr lang="en-US" dirty="0"/>
              <a:t>Key Features</a:t>
            </a:r>
          </a:p>
          <a:p>
            <a:pPr lvl="1"/>
            <a:r>
              <a:rPr lang="en-US" dirty="0"/>
              <a:t>Lightweight (830 g)</a:t>
            </a:r>
          </a:p>
          <a:p>
            <a:pPr lvl="1"/>
            <a:r>
              <a:rPr lang="en-US" dirty="0"/>
              <a:t>Low power consumption (8W)</a:t>
            </a:r>
          </a:p>
          <a:p>
            <a:pPr lvl="1"/>
            <a:r>
              <a:rPr lang="en-US" dirty="0"/>
              <a:t>Compact (103mm x 72mm)</a:t>
            </a:r>
          </a:p>
          <a:p>
            <a:pPr lvl="1"/>
            <a:r>
              <a:rPr lang="en-US" dirty="0"/>
              <a:t>International Electrotechnical Commission (IEC) Class 1 Eye Safe</a:t>
            </a:r>
          </a:p>
          <a:p>
            <a:pPr lvl="1"/>
            <a:r>
              <a:rPr lang="en-US" dirty="0"/>
              <a:t>IEC IP-67 rated</a:t>
            </a:r>
          </a:p>
          <a:p>
            <a:pPr lvl="1"/>
            <a:r>
              <a:rPr lang="en-US" dirty="0"/>
              <a:t>Wide Temperature Range (-10 C – 60 C) (14 F – 140 F)</a:t>
            </a:r>
          </a:p>
        </p:txBody>
      </p:sp>
    </p:spTree>
    <p:extLst>
      <p:ext uri="{BB962C8B-B14F-4D97-AF65-F5344CB8AC3E}">
        <p14:creationId xmlns:p14="http://schemas.microsoft.com/office/powerpoint/2010/main" val="395563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205A-8E11-4775-99D5-8490F490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05E7-E1CF-4BD9-82D8-4DC51723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https://www.mapix.com/lidar-scanner-sensors/velodyne/velodyne-puck-vlp16/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accessed 9/7/2020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https://en.wikipedia.org/wiki/Laser_safety#Class_1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Accessed 9/7/2020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https://en.wikipedia.org/wiki/IP_Code#cite_note-NE_Laser-5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Accessed 9/7/2020</a:t>
            </a:r>
          </a:p>
        </p:txBody>
      </p:sp>
    </p:spTree>
    <p:extLst>
      <p:ext uri="{BB962C8B-B14F-4D97-AF65-F5344CB8AC3E}">
        <p14:creationId xmlns:p14="http://schemas.microsoft.com/office/powerpoint/2010/main" val="239763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B765667DFBCF49934DB9CDD8CEC3A9" ma:contentTypeVersion="2" ma:contentTypeDescription="Create a new document." ma:contentTypeScope="" ma:versionID="2b64fba0a2a04f78453ba8c0293b5e05">
  <xsd:schema xmlns:xsd="http://www.w3.org/2001/XMLSchema" xmlns:xs="http://www.w3.org/2001/XMLSchema" xmlns:p="http://schemas.microsoft.com/office/2006/metadata/properties" xmlns:ns2="1d12466f-42b0-4e57-9535-8b3a12cd8cf4" targetNamespace="http://schemas.microsoft.com/office/2006/metadata/properties" ma:root="true" ma:fieldsID="54f0c795f1e650a77ea999d9d3b17c91" ns2:_="">
    <xsd:import namespace="1d12466f-42b0-4e57-9535-8b3a12cd8c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2466f-42b0-4e57-9535-8b3a12cd8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762037-46E8-4740-A3F6-F61B72E6A070}"/>
</file>

<file path=customXml/itemProps2.xml><?xml version="1.0" encoding="utf-8"?>
<ds:datastoreItem xmlns:ds="http://schemas.openxmlformats.org/officeDocument/2006/customXml" ds:itemID="{D9BD216F-8B0F-456F-867C-529DEF4136C6}"/>
</file>

<file path=customXml/itemProps3.xml><?xml version="1.0" encoding="utf-8"?>
<ds:datastoreItem xmlns:ds="http://schemas.openxmlformats.org/officeDocument/2006/customXml" ds:itemID="{17C8AA3A-0D27-4A9D-8B3B-DDEB0342C81C}"/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Autonomous Delivery Robot</vt:lpstr>
      <vt:lpstr>Progress So Far</vt:lpstr>
      <vt:lpstr>Technical Details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Delivery Robot</dc:title>
  <dc:creator>Clement, Thomas B.</dc:creator>
  <cp:lastModifiedBy>Clement, Thomas B.</cp:lastModifiedBy>
  <cp:revision>4</cp:revision>
  <dcterms:created xsi:type="dcterms:W3CDTF">2020-09-07T19:08:20Z</dcterms:created>
  <dcterms:modified xsi:type="dcterms:W3CDTF">2020-09-07T19:45:57Z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0x0101006DB765667DFBCF49934DB9CDD8CEC3A9</vt:lpwstr>
  </property>
</Properties>
</file>