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38051-8F32-4ABE-A085-44D5BEB30513}" v="180" dt="2020-10-05T20:55:11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310" autoAdjust="0"/>
  </p:normalViewPr>
  <p:slideViewPr>
    <p:cSldViewPr snapToGrid="0">
      <p:cViewPr>
        <p:scale>
          <a:sx n="63" d="100"/>
          <a:sy n="63" d="100"/>
        </p:scale>
        <p:origin x="7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nhower, Sara L." userId="541d380a-9f7a-4260-96ce-e9f954fb0272" providerId="ADAL" clId="{98B38051-8F32-4ABE-A085-44D5BEB30513}"/>
    <pc:docChg chg="undo redo custSel mod addSld delSld modSld">
      <pc:chgData name="Danenhower, Sara L." userId="541d380a-9f7a-4260-96ce-e9f954fb0272" providerId="ADAL" clId="{98B38051-8F32-4ABE-A085-44D5BEB30513}" dt="2020-10-05T20:55:11.197" v="1621" actId="207"/>
      <pc:docMkLst>
        <pc:docMk/>
      </pc:docMkLst>
      <pc:sldChg chg="addSp delSp modSp mod setBg">
        <pc:chgData name="Danenhower, Sara L." userId="541d380a-9f7a-4260-96ce-e9f954fb0272" providerId="ADAL" clId="{98B38051-8F32-4ABE-A085-44D5BEB30513}" dt="2020-10-05T20:34:04.978" v="1540" actId="1076"/>
        <pc:sldMkLst>
          <pc:docMk/>
          <pc:sldMk cId="2956795043" sldId="256"/>
        </pc:sldMkLst>
        <pc:spChg chg="mod">
          <ac:chgData name="Danenhower, Sara L." userId="541d380a-9f7a-4260-96ce-e9f954fb0272" providerId="ADAL" clId="{98B38051-8F32-4ABE-A085-44D5BEB30513}" dt="2020-10-05T20:34:04.978" v="1540" actId="1076"/>
          <ac:spMkLst>
            <pc:docMk/>
            <pc:sldMk cId="2956795043" sldId="256"/>
            <ac:spMk id="2" creationId="{817075FC-8AED-4DF6-8D66-92CA9C19245D}"/>
          </ac:spMkLst>
        </pc:spChg>
        <pc:spChg chg="mo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3" creationId="{03C410BF-4174-4EBE-AFE5-BDE0089CAA8E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5" creationId="{0B3B9DBC-97CC-4A18-B4A6-66E240292269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6" creationId="{F4492644-1D84-449E-94E4-5FC5C873D32E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7" creationId="{94EE1A74-DEBF-434E-8B5E-7AB296ECBE08}"/>
          </ac:spMkLst>
        </pc:spChg>
        <pc:spChg chg="add del">
          <ac:chgData name="Danenhower, Sara L." userId="541d380a-9f7a-4260-96ce-e9f954fb0272" providerId="ADAL" clId="{98B38051-8F32-4ABE-A085-44D5BEB30513}" dt="2020-10-04T17:17:31.831" v="300" actId="26606"/>
          <ac:spMkLst>
            <pc:docMk/>
            <pc:sldMk cId="2956795043" sldId="256"/>
            <ac:spMk id="8" creationId="{4522B21E-B2B9-4C72-9A71-C87EFD137480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9" creationId="{8C7C4D4B-92D9-4FA4-A294-749E8574FF51}"/>
          </ac:spMkLst>
        </pc:spChg>
        <pc:spChg chg="add del">
          <ac:chgData name="Danenhower, Sara L." userId="541d380a-9f7a-4260-96ce-e9f954fb0272" providerId="ADAL" clId="{98B38051-8F32-4ABE-A085-44D5BEB30513}" dt="2020-10-04T17:17:31.831" v="300" actId="26606"/>
          <ac:spMkLst>
            <pc:docMk/>
            <pc:sldMk cId="2956795043" sldId="256"/>
            <ac:spMk id="10" creationId="{5EB7D2A2-F448-44D4-938C-DC84CBCB3B1E}"/>
          </ac:spMkLst>
        </pc:spChg>
        <pc:spChg chg="add del">
          <ac:chgData name="Danenhower, Sara L." userId="541d380a-9f7a-4260-96ce-e9f954fb0272" providerId="ADAL" clId="{98B38051-8F32-4ABE-A085-44D5BEB30513}" dt="2020-10-04T17:17:31.831" v="300" actId="26606"/>
          <ac:spMkLst>
            <pc:docMk/>
            <pc:sldMk cId="2956795043" sldId="256"/>
            <ac:spMk id="12" creationId="{871AEA07-1E14-44B4-8E55-64EF049CD66F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16" creationId="{BADA3358-2A3F-41B0-A458-6FD1DB3AF9BB}"/>
          </ac:spMkLst>
        </pc:spChg>
        <pc:spChg chg="add">
          <ac:chgData name="Danenhower, Sara L." userId="541d380a-9f7a-4260-96ce-e9f954fb0272" providerId="ADAL" clId="{98B38051-8F32-4ABE-A085-44D5BEB30513}" dt="2020-10-04T17:19:03.532" v="323" actId="26606"/>
          <ac:spMkLst>
            <pc:docMk/>
            <pc:sldMk cId="2956795043" sldId="256"/>
            <ac:spMk id="18" creationId="{E4737216-37B2-43AD-AB08-05BFCCEFC99E}"/>
          </ac:spMkLst>
        </pc:spChg>
        <pc:cxnChg chg="add del">
          <ac:chgData name="Danenhower, Sara L." userId="541d380a-9f7a-4260-96ce-e9f954fb0272" providerId="ADAL" clId="{98B38051-8F32-4ABE-A085-44D5BEB30513}" dt="2020-10-04T17:17:31.831" v="300" actId="26606"/>
          <ac:cxnSpMkLst>
            <pc:docMk/>
            <pc:sldMk cId="2956795043" sldId="256"/>
            <ac:cxnSpMk id="14" creationId="{F7C8EA93-3210-4C62-99E9-153C275E3A87}"/>
          </ac:cxnSpMkLst>
        </pc:cxnChg>
      </pc:sldChg>
      <pc:sldChg chg="addSp delSp modSp mod setBg modNotesTx">
        <pc:chgData name="Danenhower, Sara L." userId="541d380a-9f7a-4260-96ce-e9f954fb0272" providerId="ADAL" clId="{98B38051-8F32-4ABE-A085-44D5BEB30513}" dt="2020-10-05T20:35:45.575" v="1558" actId="20577"/>
        <pc:sldMkLst>
          <pc:docMk/>
          <pc:sldMk cId="3857807115" sldId="257"/>
        </pc:sldMkLst>
        <pc:spChg chg="mod">
          <ac:chgData name="Danenhower, Sara L." userId="541d380a-9f7a-4260-96ce-e9f954fb0272" providerId="ADAL" clId="{98B38051-8F32-4ABE-A085-44D5BEB30513}" dt="2020-10-04T17:19:30.642" v="324" actId="26606"/>
          <ac:spMkLst>
            <pc:docMk/>
            <pc:sldMk cId="3857807115" sldId="257"/>
            <ac:spMk id="2" creationId="{C657B03C-F410-4B2C-939D-62506793C11B}"/>
          </ac:spMkLst>
        </pc:spChg>
        <pc:spChg chg="del mod">
          <ac:chgData name="Danenhower, Sara L." userId="541d380a-9f7a-4260-96ce-e9f954fb0272" providerId="ADAL" clId="{98B38051-8F32-4ABE-A085-44D5BEB30513}" dt="2020-10-04T17:19:30.642" v="324" actId="26606"/>
          <ac:spMkLst>
            <pc:docMk/>
            <pc:sldMk cId="3857807115" sldId="257"/>
            <ac:spMk id="3" creationId="{3FCF7BA9-B9BF-422C-9024-3C3EE4703AF0}"/>
          </ac:spMkLst>
        </pc:spChg>
        <pc:spChg chg="add">
          <ac:chgData name="Danenhower, Sara L." userId="541d380a-9f7a-4260-96ce-e9f954fb0272" providerId="ADAL" clId="{98B38051-8F32-4ABE-A085-44D5BEB30513}" dt="2020-10-04T17:19:30.642" v="324" actId="26606"/>
          <ac:spMkLst>
            <pc:docMk/>
            <pc:sldMk cId="3857807115" sldId="257"/>
            <ac:spMk id="9" creationId="{B819A166-7571-4003-A6B8-B62034C3ED30}"/>
          </ac:spMkLst>
        </pc:spChg>
        <pc:graphicFrameChg chg="add mod">
          <ac:chgData name="Danenhower, Sara L." userId="541d380a-9f7a-4260-96ce-e9f954fb0272" providerId="ADAL" clId="{98B38051-8F32-4ABE-A085-44D5BEB30513}" dt="2020-10-05T20:35:45.575" v="1558" actId="20577"/>
          <ac:graphicFrameMkLst>
            <pc:docMk/>
            <pc:sldMk cId="3857807115" sldId="257"/>
            <ac:graphicFrameMk id="5" creationId="{668794AE-F343-4FBA-B5F1-7F35FA8C8B39}"/>
          </ac:graphicFrameMkLst>
        </pc:graphicFrameChg>
      </pc:sldChg>
      <pc:sldChg chg="addSp delSp modSp new mod setBg">
        <pc:chgData name="Danenhower, Sara L." userId="541d380a-9f7a-4260-96ce-e9f954fb0272" providerId="ADAL" clId="{98B38051-8F32-4ABE-A085-44D5BEB30513}" dt="2020-10-05T20:37:58.269" v="1613" actId="20577"/>
        <pc:sldMkLst>
          <pc:docMk/>
          <pc:sldMk cId="3575984946" sldId="258"/>
        </pc:sldMkLst>
        <pc:spChg chg="mo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2" creationId="{486DBB02-C10B-4DD0-9992-F05936C7FE93}"/>
          </ac:spMkLst>
        </pc:spChg>
        <pc:spChg chg="add del mo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3" creationId="{2FD8B037-CAB2-4D7A-9AE3-FE98EF3AE1FD}"/>
          </ac:spMkLst>
        </pc:spChg>
        <pc:spChg chg="ad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8" creationId="{76EFD3D9-44F0-4267-BCC1-1613E79D8274}"/>
          </ac:spMkLst>
        </pc:spChg>
        <pc:spChg chg="add del">
          <ac:chgData name="Danenhower, Sara L." userId="541d380a-9f7a-4260-96ce-e9f954fb0272" providerId="ADAL" clId="{98B38051-8F32-4ABE-A085-44D5BEB30513}" dt="2020-10-05T20:19:39.577" v="1149" actId="26606"/>
          <ac:spMkLst>
            <pc:docMk/>
            <pc:sldMk cId="3575984946" sldId="258"/>
            <ac:spMk id="9" creationId="{B819A166-7571-4003-A6B8-B62034C3ED30}"/>
          </ac:spMkLst>
        </pc:spChg>
        <pc:spChg chg="ad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10" creationId="{A779A851-95D6-41AF-937A-B0E4B7F6FA8D}"/>
          </ac:spMkLst>
        </pc:spChg>
        <pc:spChg chg="ad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12" creationId="{953FB2E7-B6CB-429C-81EB-D9516D6D5C8D}"/>
          </ac:spMkLst>
        </pc:spChg>
        <pc:spChg chg="add mod">
          <ac:chgData name="Danenhower, Sara L." userId="541d380a-9f7a-4260-96ce-e9f954fb0272" providerId="ADAL" clId="{98B38051-8F32-4ABE-A085-44D5BEB30513}" dt="2020-10-05T20:37:58.269" v="1613" actId="20577"/>
          <ac:spMkLst>
            <pc:docMk/>
            <pc:sldMk cId="3575984946" sldId="258"/>
            <ac:spMk id="13" creationId="{2FD8B037-CAB2-4D7A-9AE3-FE98EF3AE1FD}"/>
          </ac:spMkLst>
        </pc:spChg>
        <pc:spChg chg="ad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14" creationId="{2EC40DB1-B719-4A13-9A4D-0966B4B27866}"/>
          </ac:spMkLst>
        </pc:spChg>
        <pc:spChg chg="add">
          <ac:chgData name="Danenhower, Sara L." userId="541d380a-9f7a-4260-96ce-e9f954fb0272" providerId="ADAL" clId="{98B38051-8F32-4ABE-A085-44D5BEB30513}" dt="2020-10-05T20:19:48.757" v="1152" actId="26606"/>
          <ac:spMkLst>
            <pc:docMk/>
            <pc:sldMk cId="3575984946" sldId="258"/>
            <ac:spMk id="16" creationId="{82211336-CFF3-412D-868A-6679C1004C45}"/>
          </ac:spMkLst>
        </pc:spChg>
        <pc:graphicFrameChg chg="add del">
          <ac:chgData name="Danenhower, Sara L." userId="541d380a-9f7a-4260-96ce-e9f954fb0272" providerId="ADAL" clId="{98B38051-8F32-4ABE-A085-44D5BEB30513}" dt="2020-10-05T20:19:39.577" v="1149" actId="26606"/>
          <ac:graphicFrameMkLst>
            <pc:docMk/>
            <pc:sldMk cId="3575984946" sldId="258"/>
            <ac:graphicFrameMk id="5" creationId="{BCB41B8B-379F-4116-8181-BB21592E44CB}"/>
          </ac:graphicFrameMkLst>
        </pc:graphicFrameChg>
        <pc:graphicFrameChg chg="add del">
          <ac:chgData name="Danenhower, Sara L." userId="541d380a-9f7a-4260-96ce-e9f954fb0272" providerId="ADAL" clId="{98B38051-8F32-4ABE-A085-44D5BEB30513}" dt="2020-10-05T20:19:48.741" v="1151" actId="26606"/>
          <ac:graphicFrameMkLst>
            <pc:docMk/>
            <pc:sldMk cId="3575984946" sldId="258"/>
            <ac:graphicFrameMk id="11" creationId="{AD3AE2E4-4018-4366-AF1D-6B1639F83DB8}"/>
          </ac:graphicFrameMkLst>
        </pc:graphicFrameChg>
      </pc:sldChg>
      <pc:sldChg chg="addSp delSp modSp new mod setBg modNotesTx">
        <pc:chgData name="Danenhower, Sara L." userId="541d380a-9f7a-4260-96ce-e9f954fb0272" providerId="ADAL" clId="{98B38051-8F32-4ABE-A085-44D5BEB30513}" dt="2020-10-05T20:55:11.197" v="1621" actId="207"/>
        <pc:sldMkLst>
          <pc:docMk/>
          <pc:sldMk cId="2381940036" sldId="259"/>
        </pc:sldMkLst>
        <pc:spChg chg="mod">
          <ac:chgData name="Danenhower, Sara L." userId="541d380a-9f7a-4260-96ce-e9f954fb0272" providerId="ADAL" clId="{98B38051-8F32-4ABE-A085-44D5BEB30513}" dt="2020-10-04T18:04:59.358" v="569" actId="26606"/>
          <ac:spMkLst>
            <pc:docMk/>
            <pc:sldMk cId="2381940036" sldId="259"/>
            <ac:spMk id="2" creationId="{7BC31A61-20A3-4537-9C67-7C05FB89C595}"/>
          </ac:spMkLst>
        </pc:spChg>
        <pc:spChg chg="del mod">
          <ac:chgData name="Danenhower, Sara L." userId="541d380a-9f7a-4260-96ce-e9f954fb0272" providerId="ADAL" clId="{98B38051-8F32-4ABE-A085-44D5BEB30513}" dt="2020-10-04T18:04:59.358" v="569" actId="26606"/>
          <ac:spMkLst>
            <pc:docMk/>
            <pc:sldMk cId="2381940036" sldId="259"/>
            <ac:spMk id="3" creationId="{0EE85126-FEE9-4FAF-AC73-24484E383065}"/>
          </ac:spMkLst>
        </pc:spChg>
        <pc:spChg chg="add">
          <ac:chgData name="Danenhower, Sara L." userId="541d380a-9f7a-4260-96ce-e9f954fb0272" providerId="ADAL" clId="{98B38051-8F32-4ABE-A085-44D5BEB30513}" dt="2020-10-04T18:04:59.358" v="569" actId="26606"/>
          <ac:spMkLst>
            <pc:docMk/>
            <pc:sldMk cId="2381940036" sldId="259"/>
            <ac:spMk id="9" creationId="{B819A166-7571-4003-A6B8-B62034C3ED30}"/>
          </ac:spMkLst>
        </pc:spChg>
        <pc:graphicFrameChg chg="add mod">
          <ac:chgData name="Danenhower, Sara L." userId="541d380a-9f7a-4260-96ce-e9f954fb0272" providerId="ADAL" clId="{98B38051-8F32-4ABE-A085-44D5BEB30513}" dt="2020-10-05T20:55:11.197" v="1621" actId="207"/>
          <ac:graphicFrameMkLst>
            <pc:docMk/>
            <pc:sldMk cId="2381940036" sldId="259"/>
            <ac:graphicFrameMk id="5" creationId="{BBA93E36-6401-440F-B159-0267ADDC30BF}"/>
          </ac:graphicFrameMkLst>
        </pc:graphicFrameChg>
        <pc:picChg chg="add del mod">
          <ac:chgData name="Danenhower, Sara L." userId="541d380a-9f7a-4260-96ce-e9f954fb0272" providerId="ADAL" clId="{98B38051-8F32-4ABE-A085-44D5BEB30513}" dt="2020-10-04T18:19:21.425" v="625"/>
          <ac:picMkLst>
            <pc:docMk/>
            <pc:sldMk cId="2381940036" sldId="259"/>
            <ac:picMk id="6" creationId="{DB6E25FA-AFC8-41CE-8F8E-0CF7CF7CCD56}"/>
          </ac:picMkLst>
        </pc:picChg>
        <pc:picChg chg="add del mod modCrop">
          <ac:chgData name="Danenhower, Sara L." userId="541d380a-9f7a-4260-96ce-e9f954fb0272" providerId="ADAL" clId="{98B38051-8F32-4ABE-A085-44D5BEB30513}" dt="2020-10-04T18:22:33.613" v="653" actId="14100"/>
          <ac:picMkLst>
            <pc:docMk/>
            <pc:sldMk cId="2381940036" sldId="259"/>
            <ac:picMk id="8" creationId="{F6E4A813-5AFA-4E2F-9921-B1408A8C19CD}"/>
          </ac:picMkLst>
        </pc:picChg>
      </pc:sldChg>
      <pc:sldChg chg="modSp new del mod">
        <pc:chgData name="Danenhower, Sara L." userId="541d380a-9f7a-4260-96ce-e9f954fb0272" providerId="ADAL" clId="{98B38051-8F32-4ABE-A085-44D5BEB30513}" dt="2020-10-05T20:38:16.480" v="1614" actId="47"/>
        <pc:sldMkLst>
          <pc:docMk/>
          <pc:sldMk cId="3422324280" sldId="260"/>
        </pc:sldMkLst>
        <pc:spChg chg="mod">
          <ac:chgData name="Danenhower, Sara L." userId="541d380a-9f7a-4260-96ce-e9f954fb0272" providerId="ADAL" clId="{98B38051-8F32-4ABE-A085-44D5BEB30513}" dt="2020-10-04T17:54:35.188" v="365" actId="20577"/>
          <ac:spMkLst>
            <pc:docMk/>
            <pc:sldMk cId="3422324280" sldId="260"/>
            <ac:spMk id="2" creationId="{177BEC5E-E4EE-4316-BB62-4CB8B3FEBF1A}"/>
          </ac:spMkLst>
        </pc:spChg>
      </pc:sldChg>
      <pc:sldChg chg="addSp modSp new mod setBg modNotesTx">
        <pc:chgData name="Danenhower, Sara L." userId="541d380a-9f7a-4260-96ce-e9f954fb0272" providerId="ADAL" clId="{98B38051-8F32-4ABE-A085-44D5BEB30513}" dt="2020-10-05T20:36:24.639" v="1563" actId="12"/>
        <pc:sldMkLst>
          <pc:docMk/>
          <pc:sldMk cId="1763487064" sldId="261"/>
        </pc:sldMkLst>
        <pc:spChg chg="mo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2" creationId="{8F73C877-A589-4C53-AE4B-4F2086D87934}"/>
          </ac:spMkLst>
        </pc:spChg>
        <pc:spChg chg="mod">
          <ac:chgData name="Danenhower, Sara L." userId="541d380a-9f7a-4260-96ce-e9f954fb0272" providerId="ADAL" clId="{98B38051-8F32-4ABE-A085-44D5BEB30513}" dt="2020-10-05T20:36:24.639" v="1563" actId="12"/>
          <ac:spMkLst>
            <pc:docMk/>
            <pc:sldMk cId="1763487064" sldId="261"/>
            <ac:spMk id="3" creationId="{8A6A8727-0A5D-4F2F-B5BE-017051AC777E}"/>
          </ac:spMkLst>
        </pc:spChg>
        <pc:spChg chg="ad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8" creationId="{76EFD3D9-44F0-4267-BCC1-1613E79D8274}"/>
          </ac:spMkLst>
        </pc:spChg>
        <pc:spChg chg="ad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10" creationId="{A779A851-95D6-41AF-937A-B0E4B7F6FA8D}"/>
          </ac:spMkLst>
        </pc:spChg>
        <pc:spChg chg="ad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12" creationId="{953FB2E7-B6CB-429C-81EB-D9516D6D5C8D}"/>
          </ac:spMkLst>
        </pc:spChg>
        <pc:spChg chg="ad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14" creationId="{2EC40DB1-B719-4A13-9A4D-0966B4B27866}"/>
          </ac:spMkLst>
        </pc:spChg>
        <pc:spChg chg="add">
          <ac:chgData name="Danenhower, Sara L." userId="541d380a-9f7a-4260-96ce-e9f954fb0272" providerId="ADAL" clId="{98B38051-8F32-4ABE-A085-44D5BEB30513}" dt="2020-10-05T20:20:07.887" v="1153" actId="26606"/>
          <ac:spMkLst>
            <pc:docMk/>
            <pc:sldMk cId="1763487064" sldId="261"/>
            <ac:spMk id="16" creationId="{82211336-CFF3-412D-868A-6679C1004C45}"/>
          </ac:spMkLst>
        </pc:spChg>
      </pc:sldChg>
      <pc:sldChg chg="addSp modSp new mod setBg modNotesTx">
        <pc:chgData name="Danenhower, Sara L." userId="541d380a-9f7a-4260-96ce-e9f954fb0272" providerId="ADAL" clId="{98B38051-8F32-4ABE-A085-44D5BEB30513}" dt="2020-10-05T20:51:02.420" v="1620" actId="20577"/>
        <pc:sldMkLst>
          <pc:docMk/>
          <pc:sldMk cId="4202925945" sldId="262"/>
        </pc:sldMkLst>
        <pc:spChg chg="mod">
          <ac:chgData name="Danenhower, Sara L." userId="541d380a-9f7a-4260-96ce-e9f954fb0272" providerId="ADAL" clId="{98B38051-8F32-4ABE-A085-44D5BEB30513}" dt="2020-10-05T20:25:45.061" v="1178" actId="20577"/>
          <ac:spMkLst>
            <pc:docMk/>
            <pc:sldMk cId="4202925945" sldId="262"/>
            <ac:spMk id="2" creationId="{83DECE12-6E14-4445-ACA0-1822F60C3140}"/>
          </ac:spMkLst>
        </pc:spChg>
        <pc:spChg chg="mod">
          <ac:chgData name="Danenhower, Sara L." userId="541d380a-9f7a-4260-96ce-e9f954fb0272" providerId="ADAL" clId="{98B38051-8F32-4ABE-A085-44D5BEB30513}" dt="2020-10-05T20:51:02.420" v="1620" actId="20577"/>
          <ac:spMkLst>
            <pc:docMk/>
            <pc:sldMk cId="4202925945" sldId="262"/>
            <ac:spMk id="3" creationId="{9608A3E1-D2AF-4183-AD85-5223DB57BC01}"/>
          </ac:spMkLst>
        </pc:spChg>
        <pc:spChg chg="add">
          <ac:chgData name="Danenhower, Sara L." userId="541d380a-9f7a-4260-96ce-e9f954fb0272" providerId="ADAL" clId="{98B38051-8F32-4ABE-A085-44D5BEB30513}" dt="2020-10-05T20:20:20.685" v="1155" actId="26606"/>
          <ac:spMkLst>
            <pc:docMk/>
            <pc:sldMk cId="4202925945" sldId="262"/>
            <ac:spMk id="8" creationId="{76EFD3D9-44F0-4267-BCC1-1613E79D8274}"/>
          </ac:spMkLst>
        </pc:spChg>
        <pc:spChg chg="add">
          <ac:chgData name="Danenhower, Sara L." userId="541d380a-9f7a-4260-96ce-e9f954fb0272" providerId="ADAL" clId="{98B38051-8F32-4ABE-A085-44D5BEB30513}" dt="2020-10-05T20:20:20.685" v="1155" actId="26606"/>
          <ac:spMkLst>
            <pc:docMk/>
            <pc:sldMk cId="4202925945" sldId="262"/>
            <ac:spMk id="10" creationId="{A779A851-95D6-41AF-937A-B0E4B7F6FA8D}"/>
          </ac:spMkLst>
        </pc:spChg>
        <pc:spChg chg="add">
          <ac:chgData name="Danenhower, Sara L." userId="541d380a-9f7a-4260-96ce-e9f954fb0272" providerId="ADAL" clId="{98B38051-8F32-4ABE-A085-44D5BEB30513}" dt="2020-10-05T20:20:20.685" v="1155" actId="26606"/>
          <ac:spMkLst>
            <pc:docMk/>
            <pc:sldMk cId="4202925945" sldId="262"/>
            <ac:spMk id="12" creationId="{953FB2E7-B6CB-429C-81EB-D9516D6D5C8D}"/>
          </ac:spMkLst>
        </pc:spChg>
        <pc:spChg chg="add">
          <ac:chgData name="Danenhower, Sara L." userId="541d380a-9f7a-4260-96ce-e9f954fb0272" providerId="ADAL" clId="{98B38051-8F32-4ABE-A085-44D5BEB30513}" dt="2020-10-05T20:20:20.685" v="1155" actId="26606"/>
          <ac:spMkLst>
            <pc:docMk/>
            <pc:sldMk cId="4202925945" sldId="262"/>
            <ac:spMk id="14" creationId="{2EC40DB1-B719-4A13-9A4D-0966B4B27866}"/>
          </ac:spMkLst>
        </pc:spChg>
        <pc:spChg chg="add">
          <ac:chgData name="Danenhower, Sara L." userId="541d380a-9f7a-4260-96ce-e9f954fb0272" providerId="ADAL" clId="{98B38051-8F32-4ABE-A085-44D5BEB30513}" dt="2020-10-05T20:20:20.685" v="1155" actId="26606"/>
          <ac:spMkLst>
            <pc:docMk/>
            <pc:sldMk cId="4202925945" sldId="262"/>
            <ac:spMk id="16" creationId="{82211336-CFF3-412D-868A-6679C1004C45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8BE18-218B-4466-8A05-AA663709B6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1E158-C937-4B8E-953D-2C6BCF141A27}">
      <dgm:prSet/>
      <dgm:spPr/>
      <dgm:t>
        <a:bodyPr/>
        <a:lstStyle/>
        <a:p>
          <a:r>
            <a:rPr lang="en-US"/>
            <a:t>Team Lead - Devin Baldi</a:t>
          </a:r>
        </a:p>
      </dgm:t>
    </dgm:pt>
    <dgm:pt modelId="{E0822194-E099-41EF-BC8E-5A632BE607C5}" type="parTrans" cxnId="{274CBB99-96F6-48C4-AEF7-F0F3303671AA}">
      <dgm:prSet/>
      <dgm:spPr/>
      <dgm:t>
        <a:bodyPr/>
        <a:lstStyle/>
        <a:p>
          <a:endParaRPr lang="en-US"/>
        </a:p>
      </dgm:t>
    </dgm:pt>
    <dgm:pt modelId="{4329DC89-8D6D-466A-A7D5-01F1AD4B331C}" type="sibTrans" cxnId="{274CBB99-96F6-48C4-AEF7-F0F3303671AA}">
      <dgm:prSet/>
      <dgm:spPr/>
      <dgm:t>
        <a:bodyPr/>
        <a:lstStyle/>
        <a:p>
          <a:endParaRPr lang="en-US"/>
        </a:p>
      </dgm:t>
    </dgm:pt>
    <dgm:pt modelId="{916E5DB8-9DB1-4C85-8431-4D8D40EAADCD}">
      <dgm:prSet/>
      <dgm:spPr/>
      <dgm:t>
        <a:bodyPr/>
        <a:lstStyle/>
        <a:p>
          <a:r>
            <a:rPr lang="en-US" dirty="0"/>
            <a:t>Assistant (to the) Team Lead - JD Severtsen</a:t>
          </a:r>
        </a:p>
      </dgm:t>
    </dgm:pt>
    <dgm:pt modelId="{C46585BA-EF95-43E4-930F-5BC542E3B462}" type="parTrans" cxnId="{640B1CB4-5620-4857-9088-9B034CA88F08}">
      <dgm:prSet/>
      <dgm:spPr/>
      <dgm:t>
        <a:bodyPr/>
        <a:lstStyle/>
        <a:p>
          <a:endParaRPr lang="en-US"/>
        </a:p>
      </dgm:t>
    </dgm:pt>
    <dgm:pt modelId="{D9557FEC-8C45-4A7B-9B88-30408D211B5C}" type="sibTrans" cxnId="{640B1CB4-5620-4857-9088-9B034CA88F08}">
      <dgm:prSet/>
      <dgm:spPr/>
      <dgm:t>
        <a:bodyPr/>
        <a:lstStyle/>
        <a:p>
          <a:endParaRPr lang="en-US"/>
        </a:p>
      </dgm:t>
    </dgm:pt>
    <dgm:pt modelId="{35B94488-0B22-42C6-BECA-19ABBF54DC62}">
      <dgm:prSet/>
      <dgm:spPr/>
      <dgm:t>
        <a:bodyPr/>
        <a:lstStyle/>
        <a:p>
          <a:r>
            <a:rPr lang="en-US" dirty="0"/>
            <a:t>Hardware Team Head</a:t>
          </a:r>
        </a:p>
      </dgm:t>
    </dgm:pt>
    <dgm:pt modelId="{78C29646-9D4E-411D-A804-32A80BFF90CB}" type="parTrans" cxnId="{D57E37A0-690C-4A49-86B1-C272DAA8722A}">
      <dgm:prSet/>
      <dgm:spPr/>
      <dgm:t>
        <a:bodyPr/>
        <a:lstStyle/>
        <a:p>
          <a:endParaRPr lang="en-US"/>
        </a:p>
      </dgm:t>
    </dgm:pt>
    <dgm:pt modelId="{D8664982-D085-4657-B62D-F26480112B8A}" type="sibTrans" cxnId="{D57E37A0-690C-4A49-86B1-C272DAA8722A}">
      <dgm:prSet/>
      <dgm:spPr/>
      <dgm:t>
        <a:bodyPr/>
        <a:lstStyle/>
        <a:p>
          <a:endParaRPr lang="en-US"/>
        </a:p>
      </dgm:t>
    </dgm:pt>
    <dgm:pt modelId="{89BF3FB8-2108-4FF1-AFA0-D2FD3A81C05B}">
      <dgm:prSet/>
      <dgm:spPr/>
      <dgm:t>
        <a:bodyPr/>
        <a:lstStyle/>
        <a:p>
          <a:r>
            <a:rPr lang="en-US"/>
            <a:t>Customer Liaison - Sara Danenhower</a:t>
          </a:r>
        </a:p>
      </dgm:t>
    </dgm:pt>
    <dgm:pt modelId="{AC126E7A-0150-4C1F-8872-D48143A5D0E9}" type="parTrans" cxnId="{18FC3CE7-35A5-45AB-B2BC-F0DBF9489CBA}">
      <dgm:prSet/>
      <dgm:spPr/>
      <dgm:t>
        <a:bodyPr/>
        <a:lstStyle/>
        <a:p>
          <a:endParaRPr lang="en-US"/>
        </a:p>
      </dgm:t>
    </dgm:pt>
    <dgm:pt modelId="{6E671765-8DAE-4D0A-8E87-342E18BE32A3}" type="sibTrans" cxnId="{18FC3CE7-35A5-45AB-B2BC-F0DBF9489CBA}">
      <dgm:prSet/>
      <dgm:spPr/>
      <dgm:t>
        <a:bodyPr/>
        <a:lstStyle/>
        <a:p>
          <a:endParaRPr lang="en-US"/>
        </a:p>
      </dgm:t>
    </dgm:pt>
    <dgm:pt modelId="{B4F830C2-A695-4A08-A9A0-4AE1CE9C3452}">
      <dgm:prSet/>
      <dgm:spPr/>
      <dgm:t>
        <a:bodyPr/>
        <a:lstStyle/>
        <a:p>
          <a:r>
            <a:rPr lang="en-US"/>
            <a:t>Software Team Head</a:t>
          </a:r>
        </a:p>
      </dgm:t>
    </dgm:pt>
    <dgm:pt modelId="{0714BE87-1DD4-483B-B3E4-3AD1F46AE05F}" type="parTrans" cxnId="{3D8EAD4B-447B-4072-859B-A2145A7CD89C}">
      <dgm:prSet/>
      <dgm:spPr/>
      <dgm:t>
        <a:bodyPr/>
        <a:lstStyle/>
        <a:p>
          <a:endParaRPr lang="en-US"/>
        </a:p>
      </dgm:t>
    </dgm:pt>
    <dgm:pt modelId="{8320831D-08E5-48EE-80EE-2C37E9FE0E3B}" type="sibTrans" cxnId="{3D8EAD4B-447B-4072-859B-A2145A7CD89C}">
      <dgm:prSet/>
      <dgm:spPr/>
      <dgm:t>
        <a:bodyPr/>
        <a:lstStyle/>
        <a:p>
          <a:endParaRPr lang="en-US"/>
        </a:p>
      </dgm:t>
    </dgm:pt>
    <dgm:pt modelId="{232DFCB4-10CF-499D-B675-C9F3E117133C}">
      <dgm:prSet/>
      <dgm:spPr/>
      <dgm:t>
        <a:bodyPr/>
        <a:lstStyle/>
        <a:p>
          <a:r>
            <a:rPr lang="en-US"/>
            <a:t>Secretary - Thomas Clement</a:t>
          </a:r>
        </a:p>
      </dgm:t>
    </dgm:pt>
    <dgm:pt modelId="{2A409C09-8A06-4F38-8770-297DE902D3BB}" type="parTrans" cxnId="{2619B825-6F92-439A-9ADC-D5D12AEF86C5}">
      <dgm:prSet/>
      <dgm:spPr/>
      <dgm:t>
        <a:bodyPr/>
        <a:lstStyle/>
        <a:p>
          <a:endParaRPr lang="en-US"/>
        </a:p>
      </dgm:t>
    </dgm:pt>
    <dgm:pt modelId="{31E1E8F0-0005-473F-8074-B2FFFB3A860C}" type="sibTrans" cxnId="{2619B825-6F92-439A-9ADC-D5D12AEF86C5}">
      <dgm:prSet/>
      <dgm:spPr/>
      <dgm:t>
        <a:bodyPr/>
        <a:lstStyle/>
        <a:p>
          <a:endParaRPr lang="en-US"/>
        </a:p>
      </dgm:t>
    </dgm:pt>
    <dgm:pt modelId="{2F953BC6-32DD-4986-8D30-8F18D1C06055}">
      <dgm:prSet/>
      <dgm:spPr/>
      <dgm:t>
        <a:bodyPr/>
        <a:lstStyle/>
        <a:p>
          <a:r>
            <a:rPr lang="en-US"/>
            <a:t>Purchaser - Ryan Schuller</a:t>
          </a:r>
        </a:p>
      </dgm:t>
    </dgm:pt>
    <dgm:pt modelId="{05A799D1-75B9-4729-A09C-2616A571B25A}" type="parTrans" cxnId="{EF1BA34C-82B2-46FE-814D-6E504415B00D}">
      <dgm:prSet/>
      <dgm:spPr/>
      <dgm:t>
        <a:bodyPr/>
        <a:lstStyle/>
        <a:p>
          <a:endParaRPr lang="en-US"/>
        </a:p>
      </dgm:t>
    </dgm:pt>
    <dgm:pt modelId="{B08CDC77-BFC7-4F20-9199-CE231470159F}" type="sibTrans" cxnId="{EF1BA34C-82B2-46FE-814D-6E504415B00D}">
      <dgm:prSet/>
      <dgm:spPr/>
      <dgm:t>
        <a:bodyPr/>
        <a:lstStyle/>
        <a:p>
          <a:endParaRPr lang="en-US"/>
        </a:p>
      </dgm:t>
    </dgm:pt>
    <dgm:pt modelId="{791DA64F-7DF6-4E5F-8713-BA22962D4270}" type="pres">
      <dgm:prSet presAssocID="{5518BE18-218B-4466-8A05-AA663709B69B}" presName="linear" presStyleCnt="0">
        <dgm:presLayoutVars>
          <dgm:animLvl val="lvl"/>
          <dgm:resizeHandles val="exact"/>
        </dgm:presLayoutVars>
      </dgm:prSet>
      <dgm:spPr/>
    </dgm:pt>
    <dgm:pt modelId="{CEFF6B64-9B09-42F2-BA3F-7DD5CE0128B2}" type="pres">
      <dgm:prSet presAssocID="{AD41E158-C937-4B8E-953D-2C6BCF141A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455EE79-3C4D-4684-910B-B051C7C8717B}" type="pres">
      <dgm:prSet presAssocID="{4329DC89-8D6D-466A-A7D5-01F1AD4B331C}" presName="spacer" presStyleCnt="0"/>
      <dgm:spPr/>
    </dgm:pt>
    <dgm:pt modelId="{8FFD05DE-E056-4DB8-B787-1FAE7B9461A3}" type="pres">
      <dgm:prSet presAssocID="{916E5DB8-9DB1-4C85-8431-4D8D40EAAD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467010F-DABF-4462-BE1B-2F2DFEA35297}" type="pres">
      <dgm:prSet presAssocID="{916E5DB8-9DB1-4C85-8431-4D8D40EAADCD}" presName="childText" presStyleLbl="revTx" presStyleIdx="0" presStyleCnt="2">
        <dgm:presLayoutVars>
          <dgm:bulletEnabled val="1"/>
        </dgm:presLayoutVars>
      </dgm:prSet>
      <dgm:spPr/>
    </dgm:pt>
    <dgm:pt modelId="{342E1B88-955E-4189-9F99-3535913074D0}" type="pres">
      <dgm:prSet presAssocID="{89BF3FB8-2108-4FF1-AFA0-D2FD3A81C0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DC0E82-1A2B-47BA-8498-E49109651188}" type="pres">
      <dgm:prSet presAssocID="{89BF3FB8-2108-4FF1-AFA0-D2FD3A81C05B}" presName="childText" presStyleLbl="revTx" presStyleIdx="1" presStyleCnt="2">
        <dgm:presLayoutVars>
          <dgm:bulletEnabled val="1"/>
        </dgm:presLayoutVars>
      </dgm:prSet>
      <dgm:spPr/>
    </dgm:pt>
    <dgm:pt modelId="{6CF17770-5A2F-479B-A236-8A1CAAFE2916}" type="pres">
      <dgm:prSet presAssocID="{232DFCB4-10CF-499D-B675-C9F3E11713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0BE9380-A9C6-44C8-863B-1AF5026C857E}" type="pres">
      <dgm:prSet presAssocID="{31E1E8F0-0005-473F-8074-B2FFFB3A860C}" presName="spacer" presStyleCnt="0"/>
      <dgm:spPr/>
    </dgm:pt>
    <dgm:pt modelId="{8E55830E-AB61-4276-856A-DA32DCECF51D}" type="pres">
      <dgm:prSet presAssocID="{2F953BC6-32DD-4986-8D30-8F18D1C060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4B7509-636C-444B-AED9-889B336C1428}" type="presOf" srcId="{916E5DB8-9DB1-4C85-8431-4D8D40EAADCD}" destId="{8FFD05DE-E056-4DB8-B787-1FAE7B9461A3}" srcOrd="0" destOrd="0" presId="urn:microsoft.com/office/officeart/2005/8/layout/vList2"/>
    <dgm:cxn modelId="{2619B825-6F92-439A-9ADC-D5D12AEF86C5}" srcId="{5518BE18-218B-4466-8A05-AA663709B69B}" destId="{232DFCB4-10CF-499D-B675-C9F3E117133C}" srcOrd="3" destOrd="0" parTransId="{2A409C09-8A06-4F38-8770-297DE902D3BB}" sibTransId="{31E1E8F0-0005-473F-8074-B2FFFB3A860C}"/>
    <dgm:cxn modelId="{A088AB46-2A40-4744-B838-09C108B10125}" type="presOf" srcId="{B4F830C2-A695-4A08-A9A0-4AE1CE9C3452}" destId="{8CDC0E82-1A2B-47BA-8498-E49109651188}" srcOrd="0" destOrd="0" presId="urn:microsoft.com/office/officeart/2005/8/layout/vList2"/>
    <dgm:cxn modelId="{3D8EAD4B-447B-4072-859B-A2145A7CD89C}" srcId="{89BF3FB8-2108-4FF1-AFA0-D2FD3A81C05B}" destId="{B4F830C2-A695-4A08-A9A0-4AE1CE9C3452}" srcOrd="0" destOrd="0" parTransId="{0714BE87-1DD4-483B-B3E4-3AD1F46AE05F}" sibTransId="{8320831D-08E5-48EE-80EE-2C37E9FE0E3B}"/>
    <dgm:cxn modelId="{EF1BA34C-82B2-46FE-814D-6E504415B00D}" srcId="{5518BE18-218B-4466-8A05-AA663709B69B}" destId="{2F953BC6-32DD-4986-8D30-8F18D1C06055}" srcOrd="4" destOrd="0" parTransId="{05A799D1-75B9-4729-A09C-2616A571B25A}" sibTransId="{B08CDC77-BFC7-4F20-9199-CE231470159F}"/>
    <dgm:cxn modelId="{CC24FE51-4D9E-436E-AF8B-5A748206F4CB}" type="presOf" srcId="{232DFCB4-10CF-499D-B675-C9F3E117133C}" destId="{6CF17770-5A2F-479B-A236-8A1CAAFE2916}" srcOrd="0" destOrd="0" presId="urn:microsoft.com/office/officeart/2005/8/layout/vList2"/>
    <dgm:cxn modelId="{274CBB99-96F6-48C4-AEF7-F0F3303671AA}" srcId="{5518BE18-218B-4466-8A05-AA663709B69B}" destId="{AD41E158-C937-4B8E-953D-2C6BCF141A27}" srcOrd="0" destOrd="0" parTransId="{E0822194-E099-41EF-BC8E-5A632BE607C5}" sibTransId="{4329DC89-8D6D-466A-A7D5-01F1AD4B331C}"/>
    <dgm:cxn modelId="{D57E37A0-690C-4A49-86B1-C272DAA8722A}" srcId="{916E5DB8-9DB1-4C85-8431-4D8D40EAADCD}" destId="{35B94488-0B22-42C6-BECA-19ABBF54DC62}" srcOrd="0" destOrd="0" parTransId="{78C29646-9D4E-411D-A804-32A80BFF90CB}" sibTransId="{D8664982-D085-4657-B62D-F26480112B8A}"/>
    <dgm:cxn modelId="{0B284EA6-73F7-4311-896A-99862EC6410E}" type="presOf" srcId="{89BF3FB8-2108-4FF1-AFA0-D2FD3A81C05B}" destId="{342E1B88-955E-4189-9F99-3535913074D0}" srcOrd="0" destOrd="0" presId="urn:microsoft.com/office/officeart/2005/8/layout/vList2"/>
    <dgm:cxn modelId="{DBF9ACA6-2110-47B6-86AF-D7029234CF8E}" type="presOf" srcId="{AD41E158-C937-4B8E-953D-2C6BCF141A27}" destId="{CEFF6B64-9B09-42F2-BA3F-7DD5CE0128B2}" srcOrd="0" destOrd="0" presId="urn:microsoft.com/office/officeart/2005/8/layout/vList2"/>
    <dgm:cxn modelId="{640B1CB4-5620-4857-9088-9B034CA88F08}" srcId="{5518BE18-218B-4466-8A05-AA663709B69B}" destId="{916E5DB8-9DB1-4C85-8431-4D8D40EAADCD}" srcOrd="1" destOrd="0" parTransId="{C46585BA-EF95-43E4-930F-5BC542E3B462}" sibTransId="{D9557FEC-8C45-4A7B-9B88-30408D211B5C}"/>
    <dgm:cxn modelId="{C5599BCD-FF19-429A-9F49-5DB1D7FAEFF2}" type="presOf" srcId="{2F953BC6-32DD-4986-8D30-8F18D1C06055}" destId="{8E55830E-AB61-4276-856A-DA32DCECF51D}" srcOrd="0" destOrd="0" presId="urn:microsoft.com/office/officeart/2005/8/layout/vList2"/>
    <dgm:cxn modelId="{9CA3C1D4-9277-460B-8CEC-53D4820F253B}" type="presOf" srcId="{35B94488-0B22-42C6-BECA-19ABBF54DC62}" destId="{5467010F-DABF-4462-BE1B-2F2DFEA35297}" srcOrd="0" destOrd="0" presId="urn:microsoft.com/office/officeart/2005/8/layout/vList2"/>
    <dgm:cxn modelId="{18FC3CE7-35A5-45AB-B2BC-F0DBF9489CBA}" srcId="{5518BE18-218B-4466-8A05-AA663709B69B}" destId="{89BF3FB8-2108-4FF1-AFA0-D2FD3A81C05B}" srcOrd="2" destOrd="0" parTransId="{AC126E7A-0150-4C1F-8872-D48143A5D0E9}" sibTransId="{6E671765-8DAE-4D0A-8E87-342E18BE32A3}"/>
    <dgm:cxn modelId="{4151C3ED-86DD-43A7-A0D5-97C02F9F657A}" type="presOf" srcId="{5518BE18-218B-4466-8A05-AA663709B69B}" destId="{791DA64F-7DF6-4E5F-8713-BA22962D4270}" srcOrd="0" destOrd="0" presId="urn:microsoft.com/office/officeart/2005/8/layout/vList2"/>
    <dgm:cxn modelId="{1336AEF4-A242-4BA7-A771-2FC44FF954FD}" type="presParOf" srcId="{791DA64F-7DF6-4E5F-8713-BA22962D4270}" destId="{CEFF6B64-9B09-42F2-BA3F-7DD5CE0128B2}" srcOrd="0" destOrd="0" presId="urn:microsoft.com/office/officeart/2005/8/layout/vList2"/>
    <dgm:cxn modelId="{C1021AAF-57EB-487F-90D6-6B127B308843}" type="presParOf" srcId="{791DA64F-7DF6-4E5F-8713-BA22962D4270}" destId="{6455EE79-3C4D-4684-910B-B051C7C8717B}" srcOrd="1" destOrd="0" presId="urn:microsoft.com/office/officeart/2005/8/layout/vList2"/>
    <dgm:cxn modelId="{51A62661-23CE-41B6-B0AC-26DBC5A855CE}" type="presParOf" srcId="{791DA64F-7DF6-4E5F-8713-BA22962D4270}" destId="{8FFD05DE-E056-4DB8-B787-1FAE7B9461A3}" srcOrd="2" destOrd="0" presId="urn:microsoft.com/office/officeart/2005/8/layout/vList2"/>
    <dgm:cxn modelId="{554CDAFB-F22B-49C5-83BF-B0C3212E90DB}" type="presParOf" srcId="{791DA64F-7DF6-4E5F-8713-BA22962D4270}" destId="{5467010F-DABF-4462-BE1B-2F2DFEA35297}" srcOrd="3" destOrd="0" presId="urn:microsoft.com/office/officeart/2005/8/layout/vList2"/>
    <dgm:cxn modelId="{736DC3E9-4CEB-4D47-B0DF-5CD9EDF1549A}" type="presParOf" srcId="{791DA64F-7DF6-4E5F-8713-BA22962D4270}" destId="{342E1B88-955E-4189-9F99-3535913074D0}" srcOrd="4" destOrd="0" presId="urn:microsoft.com/office/officeart/2005/8/layout/vList2"/>
    <dgm:cxn modelId="{6C582490-2C50-4635-BC57-9BA005CC39B7}" type="presParOf" srcId="{791DA64F-7DF6-4E5F-8713-BA22962D4270}" destId="{8CDC0E82-1A2B-47BA-8498-E49109651188}" srcOrd="5" destOrd="0" presId="urn:microsoft.com/office/officeart/2005/8/layout/vList2"/>
    <dgm:cxn modelId="{81215388-1F4B-4357-8DB2-B146AADA51DC}" type="presParOf" srcId="{791DA64F-7DF6-4E5F-8713-BA22962D4270}" destId="{6CF17770-5A2F-479B-A236-8A1CAAFE2916}" srcOrd="6" destOrd="0" presId="urn:microsoft.com/office/officeart/2005/8/layout/vList2"/>
    <dgm:cxn modelId="{0A977B80-7202-49EF-AD80-48B47AC7F3A8}" type="presParOf" srcId="{791DA64F-7DF6-4E5F-8713-BA22962D4270}" destId="{40BE9380-A9C6-44C8-863B-1AF5026C857E}" srcOrd="7" destOrd="0" presId="urn:microsoft.com/office/officeart/2005/8/layout/vList2"/>
    <dgm:cxn modelId="{8F6A759A-EC65-4184-A04F-FB97B4805297}" type="presParOf" srcId="{791DA64F-7DF6-4E5F-8713-BA22962D4270}" destId="{8E55830E-AB61-4276-856A-DA32DCECF5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E2589-7538-4282-8BC9-37BD80B882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17F023-2611-465D-B23A-C5AC3FD4CEA2}">
      <dgm:prSet/>
      <dgm:spPr/>
      <dgm:t>
        <a:bodyPr/>
        <a:lstStyle/>
        <a:p>
          <a:r>
            <a:rPr lang="en-US" dirty="0"/>
            <a:t>Goals for this week: Defining the problem, doing background research, identifying specifications</a:t>
          </a:r>
        </a:p>
      </dgm:t>
    </dgm:pt>
    <dgm:pt modelId="{6E27F493-4183-4241-8C95-1B0E09F02AA5}" type="parTrans" cxnId="{5F412F90-9555-490C-A7FD-3DCEEDC60974}">
      <dgm:prSet/>
      <dgm:spPr/>
      <dgm:t>
        <a:bodyPr/>
        <a:lstStyle/>
        <a:p>
          <a:endParaRPr lang="en-US"/>
        </a:p>
      </dgm:t>
    </dgm:pt>
    <dgm:pt modelId="{39C8B8F6-8DA5-41A3-81B9-AB38D2146E43}" type="sibTrans" cxnId="{5F412F90-9555-490C-A7FD-3DCEEDC60974}">
      <dgm:prSet/>
      <dgm:spPr/>
      <dgm:t>
        <a:bodyPr/>
        <a:lstStyle/>
        <a:p>
          <a:endParaRPr lang="en-US"/>
        </a:p>
      </dgm:t>
    </dgm:pt>
    <dgm:pt modelId="{24A87C36-0570-4654-88FA-91C8CD3D1582}">
      <dgm:prSet/>
      <dgm:spPr/>
      <dgm:t>
        <a:bodyPr/>
        <a:lstStyle/>
        <a:p>
          <a:r>
            <a:rPr lang="en-US" dirty="0"/>
            <a:t>Sara – ROS</a:t>
          </a:r>
        </a:p>
      </dgm:t>
    </dgm:pt>
    <dgm:pt modelId="{5ED5FED1-2853-4799-91E3-86B8E0572DD9}" type="parTrans" cxnId="{9434D63C-3630-4E83-8330-E6893637A61F}">
      <dgm:prSet/>
      <dgm:spPr/>
      <dgm:t>
        <a:bodyPr/>
        <a:lstStyle/>
        <a:p>
          <a:endParaRPr lang="en-US"/>
        </a:p>
      </dgm:t>
    </dgm:pt>
    <dgm:pt modelId="{7DBEB71F-4F7F-4C9A-B1EE-CE1901FB87DB}" type="sibTrans" cxnId="{9434D63C-3630-4E83-8330-E6893637A61F}">
      <dgm:prSet/>
      <dgm:spPr/>
      <dgm:t>
        <a:bodyPr/>
        <a:lstStyle/>
        <a:p>
          <a:endParaRPr lang="en-US"/>
        </a:p>
      </dgm:t>
    </dgm:pt>
    <dgm:pt modelId="{593A46AE-FE9D-4648-9153-EA55EBCDAE78}">
      <dgm:prSet/>
      <dgm:spPr/>
      <dgm:t>
        <a:bodyPr/>
        <a:lstStyle/>
        <a:p>
          <a:r>
            <a:rPr lang="en-US"/>
            <a:t>J.D – chassis</a:t>
          </a:r>
        </a:p>
      </dgm:t>
    </dgm:pt>
    <dgm:pt modelId="{23EC7594-98B2-4C74-AD8B-42CC7AE58DE5}" type="parTrans" cxnId="{0A095B68-4E9D-4C6D-9B3F-68FEDD686A0A}">
      <dgm:prSet/>
      <dgm:spPr/>
      <dgm:t>
        <a:bodyPr/>
        <a:lstStyle/>
        <a:p>
          <a:endParaRPr lang="en-US"/>
        </a:p>
      </dgm:t>
    </dgm:pt>
    <dgm:pt modelId="{51F9CA03-AEA4-41C7-BF9D-FF84940BF14B}" type="sibTrans" cxnId="{0A095B68-4E9D-4C6D-9B3F-68FEDD686A0A}">
      <dgm:prSet/>
      <dgm:spPr/>
      <dgm:t>
        <a:bodyPr/>
        <a:lstStyle/>
        <a:p>
          <a:endParaRPr lang="en-US"/>
        </a:p>
      </dgm:t>
    </dgm:pt>
    <dgm:pt modelId="{442901AB-91F0-4EC4-8C8E-EF5429BEEA3C}">
      <dgm:prSet/>
      <dgm:spPr/>
      <dgm:t>
        <a:bodyPr/>
        <a:lstStyle/>
        <a:p>
          <a:r>
            <a:rPr lang="en-US" dirty="0"/>
            <a:t>Ryan – problem statement and constraints</a:t>
          </a:r>
        </a:p>
      </dgm:t>
    </dgm:pt>
    <dgm:pt modelId="{66B39FE9-258A-4D1A-8E16-386968F4C8F3}" type="parTrans" cxnId="{620E6200-DFBF-481E-92BC-C5D7C4EF14EF}">
      <dgm:prSet/>
      <dgm:spPr/>
      <dgm:t>
        <a:bodyPr/>
        <a:lstStyle/>
        <a:p>
          <a:endParaRPr lang="en-US"/>
        </a:p>
      </dgm:t>
    </dgm:pt>
    <dgm:pt modelId="{BC682306-7C62-4652-9969-DA041D088E13}" type="sibTrans" cxnId="{620E6200-DFBF-481E-92BC-C5D7C4EF14EF}">
      <dgm:prSet/>
      <dgm:spPr/>
      <dgm:t>
        <a:bodyPr/>
        <a:lstStyle/>
        <a:p>
          <a:endParaRPr lang="en-US"/>
        </a:p>
      </dgm:t>
    </dgm:pt>
    <dgm:pt modelId="{2802B655-7735-4A2C-9082-C78101A3FACC}">
      <dgm:prSet/>
      <dgm:spPr/>
      <dgm:t>
        <a:bodyPr/>
        <a:lstStyle/>
        <a:p>
          <a:r>
            <a:rPr lang="en-US" dirty="0"/>
            <a:t>Devin – lidar and other sensors</a:t>
          </a:r>
        </a:p>
      </dgm:t>
    </dgm:pt>
    <dgm:pt modelId="{53397A87-1AB5-4661-A453-54F24913E9BB}" type="parTrans" cxnId="{EA3B6BD0-51CE-417E-91B5-7F199383935C}">
      <dgm:prSet/>
      <dgm:spPr/>
      <dgm:t>
        <a:bodyPr/>
        <a:lstStyle/>
        <a:p>
          <a:endParaRPr lang="en-US"/>
        </a:p>
      </dgm:t>
    </dgm:pt>
    <dgm:pt modelId="{E2316E52-5E8B-47C1-B573-644F9602B653}" type="sibTrans" cxnId="{EA3B6BD0-51CE-417E-91B5-7F199383935C}">
      <dgm:prSet/>
      <dgm:spPr/>
      <dgm:t>
        <a:bodyPr/>
        <a:lstStyle/>
        <a:p>
          <a:endParaRPr lang="en-US"/>
        </a:p>
      </dgm:t>
    </dgm:pt>
    <dgm:pt modelId="{6B23872E-5645-414F-BFDC-B85EAFB16E1B}">
      <dgm:prSet/>
      <dgm:spPr/>
      <dgm:t>
        <a:bodyPr/>
        <a:lstStyle/>
        <a:p>
          <a:r>
            <a:rPr lang="en-US" dirty="0"/>
            <a:t>Thomas – OD map and specs</a:t>
          </a:r>
        </a:p>
      </dgm:t>
    </dgm:pt>
    <dgm:pt modelId="{3E13F55D-096F-458E-81B9-023746240F9B}" type="parTrans" cxnId="{D11D540C-6757-40C3-8EBC-358C95A8BB24}">
      <dgm:prSet/>
      <dgm:spPr/>
      <dgm:t>
        <a:bodyPr/>
        <a:lstStyle/>
        <a:p>
          <a:endParaRPr lang="en-US"/>
        </a:p>
      </dgm:t>
    </dgm:pt>
    <dgm:pt modelId="{7DC9F1DD-88C3-47AB-B212-344370331394}" type="sibTrans" cxnId="{D11D540C-6757-40C3-8EBC-358C95A8BB24}">
      <dgm:prSet/>
      <dgm:spPr/>
      <dgm:t>
        <a:bodyPr/>
        <a:lstStyle/>
        <a:p>
          <a:endParaRPr lang="en-US"/>
        </a:p>
      </dgm:t>
    </dgm:pt>
    <dgm:pt modelId="{D1D89735-A3C0-44C2-A790-C9C8B9CB46F1}" type="pres">
      <dgm:prSet presAssocID="{146E2589-7538-4282-8BC9-37BD80B8828D}" presName="root" presStyleCnt="0">
        <dgm:presLayoutVars>
          <dgm:dir/>
          <dgm:resizeHandles val="exact"/>
        </dgm:presLayoutVars>
      </dgm:prSet>
      <dgm:spPr/>
    </dgm:pt>
    <dgm:pt modelId="{27D09CEB-4FBF-4DC0-BC64-F790A4B14865}" type="pres">
      <dgm:prSet presAssocID="{7617F023-2611-465D-B23A-C5AC3FD4CEA2}" presName="compNode" presStyleCnt="0"/>
      <dgm:spPr/>
    </dgm:pt>
    <dgm:pt modelId="{E091CC73-FB20-44E2-9AFF-C3E052882D68}" type="pres">
      <dgm:prSet presAssocID="{7617F023-2611-465D-B23A-C5AC3FD4CEA2}" presName="bgRect" presStyleLbl="bgShp" presStyleIdx="0" presStyleCnt="6"/>
      <dgm:spPr>
        <a:solidFill>
          <a:schemeClr val="accent1"/>
        </a:solidFill>
      </dgm:spPr>
    </dgm:pt>
    <dgm:pt modelId="{177E2AE7-2B1F-41E4-A88C-FBE155C22210}" type="pres">
      <dgm:prSet presAssocID="{7617F023-2611-465D-B23A-C5AC3FD4CE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5775C37-9273-4D28-9664-571DB82618B4}" type="pres">
      <dgm:prSet presAssocID="{7617F023-2611-465D-B23A-C5AC3FD4CEA2}" presName="spaceRect" presStyleCnt="0"/>
      <dgm:spPr/>
    </dgm:pt>
    <dgm:pt modelId="{607B0818-5A30-4DAB-A5BB-3A39A9C055DC}" type="pres">
      <dgm:prSet presAssocID="{7617F023-2611-465D-B23A-C5AC3FD4CEA2}" presName="parTx" presStyleLbl="revTx" presStyleIdx="0" presStyleCnt="6">
        <dgm:presLayoutVars>
          <dgm:chMax val="0"/>
          <dgm:chPref val="0"/>
        </dgm:presLayoutVars>
      </dgm:prSet>
      <dgm:spPr/>
    </dgm:pt>
    <dgm:pt modelId="{1ED5133F-9CA1-474F-ACEA-ADE0759EDB0B}" type="pres">
      <dgm:prSet presAssocID="{39C8B8F6-8DA5-41A3-81B9-AB38D2146E43}" presName="sibTrans" presStyleCnt="0"/>
      <dgm:spPr/>
    </dgm:pt>
    <dgm:pt modelId="{64D26453-9E38-41EF-8EE1-316545EDA61E}" type="pres">
      <dgm:prSet presAssocID="{24A87C36-0570-4654-88FA-91C8CD3D1582}" presName="compNode" presStyleCnt="0"/>
      <dgm:spPr/>
    </dgm:pt>
    <dgm:pt modelId="{0C2D563A-489A-492D-BC36-4B282D11D41B}" type="pres">
      <dgm:prSet presAssocID="{24A87C36-0570-4654-88FA-91C8CD3D1582}" presName="bgRect" presStyleLbl="bgShp" presStyleIdx="1" presStyleCnt="6"/>
      <dgm:spPr/>
    </dgm:pt>
    <dgm:pt modelId="{C4C3EB72-4B3D-409D-B91A-B2367E8EB8D9}" type="pres">
      <dgm:prSet presAssocID="{24A87C36-0570-4654-88FA-91C8CD3D1582}" presName="iconRect" presStyleLbl="node1" presStyleIdx="1" presStyleCnt="6"/>
      <dgm:spPr>
        <a:solidFill>
          <a:schemeClr val="accent3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458E2B86-7427-4E26-847A-AFF4FA2E2B0B}" type="pres">
      <dgm:prSet presAssocID="{24A87C36-0570-4654-88FA-91C8CD3D1582}" presName="spaceRect" presStyleCnt="0"/>
      <dgm:spPr/>
    </dgm:pt>
    <dgm:pt modelId="{94F03F2E-81E5-4231-BDFF-7C360DBBC122}" type="pres">
      <dgm:prSet presAssocID="{24A87C36-0570-4654-88FA-91C8CD3D1582}" presName="parTx" presStyleLbl="revTx" presStyleIdx="1" presStyleCnt="6">
        <dgm:presLayoutVars>
          <dgm:chMax val="0"/>
          <dgm:chPref val="0"/>
        </dgm:presLayoutVars>
      </dgm:prSet>
      <dgm:spPr/>
    </dgm:pt>
    <dgm:pt modelId="{10CAB4D5-5AD8-406B-8DA4-45FC930B65BE}" type="pres">
      <dgm:prSet presAssocID="{7DBEB71F-4F7F-4C9A-B1EE-CE1901FB87DB}" presName="sibTrans" presStyleCnt="0"/>
      <dgm:spPr/>
    </dgm:pt>
    <dgm:pt modelId="{5FBF5D22-8293-4FED-9656-FFDF496010A8}" type="pres">
      <dgm:prSet presAssocID="{593A46AE-FE9D-4648-9153-EA55EBCDAE78}" presName="compNode" presStyleCnt="0"/>
      <dgm:spPr/>
    </dgm:pt>
    <dgm:pt modelId="{C75CB237-9C62-404C-A404-7EC642E93A40}" type="pres">
      <dgm:prSet presAssocID="{593A46AE-FE9D-4648-9153-EA55EBCDAE78}" presName="bgRect" presStyleLbl="bgShp" presStyleIdx="2" presStyleCnt="6"/>
      <dgm:spPr/>
    </dgm:pt>
    <dgm:pt modelId="{51826C62-9697-478B-83D1-88F84E3CF4A7}" type="pres">
      <dgm:prSet presAssocID="{593A46AE-FE9D-4648-9153-EA55EBCDAE78}" presName="icon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49CF4C-53CD-49A8-8F73-B4DA245138E5}" type="pres">
      <dgm:prSet presAssocID="{593A46AE-FE9D-4648-9153-EA55EBCDAE78}" presName="spaceRect" presStyleCnt="0"/>
      <dgm:spPr/>
    </dgm:pt>
    <dgm:pt modelId="{D31CCA29-9583-4D19-9F9D-6BF589500D20}" type="pres">
      <dgm:prSet presAssocID="{593A46AE-FE9D-4648-9153-EA55EBCDAE78}" presName="parTx" presStyleLbl="revTx" presStyleIdx="2" presStyleCnt="6">
        <dgm:presLayoutVars>
          <dgm:chMax val="0"/>
          <dgm:chPref val="0"/>
        </dgm:presLayoutVars>
      </dgm:prSet>
      <dgm:spPr/>
    </dgm:pt>
    <dgm:pt modelId="{439F3BB5-2326-46AB-B16A-5B76E3852C83}" type="pres">
      <dgm:prSet presAssocID="{51F9CA03-AEA4-41C7-BF9D-FF84940BF14B}" presName="sibTrans" presStyleCnt="0"/>
      <dgm:spPr/>
    </dgm:pt>
    <dgm:pt modelId="{9415490C-3839-4E9D-8C99-57B31C568A34}" type="pres">
      <dgm:prSet presAssocID="{442901AB-91F0-4EC4-8C8E-EF5429BEEA3C}" presName="compNode" presStyleCnt="0"/>
      <dgm:spPr/>
    </dgm:pt>
    <dgm:pt modelId="{B62A36D9-FB37-4951-B967-0A94B956FBF1}" type="pres">
      <dgm:prSet presAssocID="{442901AB-91F0-4EC4-8C8E-EF5429BEEA3C}" presName="bgRect" presStyleLbl="bgShp" presStyleIdx="3" presStyleCnt="6"/>
      <dgm:spPr/>
    </dgm:pt>
    <dgm:pt modelId="{30814260-DB35-4EC7-B20D-947E25E4904E}" type="pres">
      <dgm:prSet presAssocID="{442901AB-91F0-4EC4-8C8E-EF5429BEEA3C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8067A61-14AE-41D6-98DD-5154D9BFB078}" type="pres">
      <dgm:prSet presAssocID="{442901AB-91F0-4EC4-8C8E-EF5429BEEA3C}" presName="spaceRect" presStyleCnt="0"/>
      <dgm:spPr/>
    </dgm:pt>
    <dgm:pt modelId="{7354E77C-C05C-474B-93F3-AF5EC7D4C799}" type="pres">
      <dgm:prSet presAssocID="{442901AB-91F0-4EC4-8C8E-EF5429BEEA3C}" presName="parTx" presStyleLbl="revTx" presStyleIdx="3" presStyleCnt="6">
        <dgm:presLayoutVars>
          <dgm:chMax val="0"/>
          <dgm:chPref val="0"/>
        </dgm:presLayoutVars>
      </dgm:prSet>
      <dgm:spPr/>
    </dgm:pt>
    <dgm:pt modelId="{C59C101D-1C13-43FF-9E9D-82065E588BB4}" type="pres">
      <dgm:prSet presAssocID="{BC682306-7C62-4652-9969-DA041D088E13}" presName="sibTrans" presStyleCnt="0"/>
      <dgm:spPr/>
    </dgm:pt>
    <dgm:pt modelId="{326C864B-B3CD-42A4-8194-EE3CD4E619FA}" type="pres">
      <dgm:prSet presAssocID="{2802B655-7735-4A2C-9082-C78101A3FACC}" presName="compNode" presStyleCnt="0"/>
      <dgm:spPr/>
    </dgm:pt>
    <dgm:pt modelId="{FB555749-EC57-40B5-B14E-C16061E05243}" type="pres">
      <dgm:prSet presAssocID="{2802B655-7735-4A2C-9082-C78101A3FACC}" presName="bgRect" presStyleLbl="bgShp" presStyleIdx="4" presStyleCnt="6"/>
      <dgm:spPr/>
    </dgm:pt>
    <dgm:pt modelId="{D884814C-7B69-49AB-9F9B-CD9538CD3F22}" type="pres">
      <dgm:prSet presAssocID="{2802B655-7735-4A2C-9082-C78101A3FACC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0D8B328E-C21C-4923-B2AF-7B942BFD9E63}" type="pres">
      <dgm:prSet presAssocID="{2802B655-7735-4A2C-9082-C78101A3FACC}" presName="spaceRect" presStyleCnt="0"/>
      <dgm:spPr/>
    </dgm:pt>
    <dgm:pt modelId="{FE735D36-5D02-43CF-85BB-BCF5242C42C8}" type="pres">
      <dgm:prSet presAssocID="{2802B655-7735-4A2C-9082-C78101A3FACC}" presName="parTx" presStyleLbl="revTx" presStyleIdx="4" presStyleCnt="6">
        <dgm:presLayoutVars>
          <dgm:chMax val="0"/>
          <dgm:chPref val="0"/>
        </dgm:presLayoutVars>
      </dgm:prSet>
      <dgm:spPr/>
    </dgm:pt>
    <dgm:pt modelId="{9B04535B-9FE6-4844-821A-0B7EED5DC78B}" type="pres">
      <dgm:prSet presAssocID="{E2316E52-5E8B-47C1-B573-644F9602B653}" presName="sibTrans" presStyleCnt="0"/>
      <dgm:spPr/>
    </dgm:pt>
    <dgm:pt modelId="{72893611-33E0-44EC-9718-C0436156BA0D}" type="pres">
      <dgm:prSet presAssocID="{6B23872E-5645-414F-BFDC-B85EAFB16E1B}" presName="compNode" presStyleCnt="0"/>
      <dgm:spPr/>
    </dgm:pt>
    <dgm:pt modelId="{4DB3F1AE-BFE4-4631-B5A8-48F9916E2185}" type="pres">
      <dgm:prSet presAssocID="{6B23872E-5645-414F-BFDC-B85EAFB16E1B}" presName="bgRect" presStyleLbl="bgShp" presStyleIdx="5" presStyleCnt="6"/>
      <dgm:spPr/>
    </dgm:pt>
    <dgm:pt modelId="{B825F8EF-B36C-4434-B763-CD484196DFAC}" type="pres">
      <dgm:prSet presAssocID="{6B23872E-5645-414F-BFDC-B85EAFB16E1B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Map"/>
        </a:ext>
      </dgm:extLst>
    </dgm:pt>
    <dgm:pt modelId="{0B5F0E1C-4704-46C5-AF39-D09A28A56071}" type="pres">
      <dgm:prSet presAssocID="{6B23872E-5645-414F-BFDC-B85EAFB16E1B}" presName="spaceRect" presStyleCnt="0"/>
      <dgm:spPr/>
    </dgm:pt>
    <dgm:pt modelId="{22230A07-86FA-4C2B-96E0-6C7DB8AFB281}" type="pres">
      <dgm:prSet presAssocID="{6B23872E-5645-414F-BFDC-B85EAFB16E1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20E6200-DFBF-481E-92BC-C5D7C4EF14EF}" srcId="{146E2589-7538-4282-8BC9-37BD80B8828D}" destId="{442901AB-91F0-4EC4-8C8E-EF5429BEEA3C}" srcOrd="3" destOrd="0" parTransId="{66B39FE9-258A-4D1A-8E16-386968F4C8F3}" sibTransId="{BC682306-7C62-4652-9969-DA041D088E13}"/>
    <dgm:cxn modelId="{60A2B404-B998-4E69-8CDB-E9A60F33526E}" type="presOf" srcId="{146E2589-7538-4282-8BC9-37BD80B8828D}" destId="{D1D89735-A3C0-44C2-A790-C9C8B9CB46F1}" srcOrd="0" destOrd="0" presId="urn:microsoft.com/office/officeart/2018/2/layout/IconVerticalSolidList"/>
    <dgm:cxn modelId="{CE6CC809-4E49-4350-BE45-5EC5C3342695}" type="presOf" srcId="{442901AB-91F0-4EC4-8C8E-EF5429BEEA3C}" destId="{7354E77C-C05C-474B-93F3-AF5EC7D4C799}" srcOrd="0" destOrd="0" presId="urn:microsoft.com/office/officeart/2018/2/layout/IconVerticalSolidList"/>
    <dgm:cxn modelId="{D11D540C-6757-40C3-8EBC-358C95A8BB24}" srcId="{146E2589-7538-4282-8BC9-37BD80B8828D}" destId="{6B23872E-5645-414F-BFDC-B85EAFB16E1B}" srcOrd="5" destOrd="0" parTransId="{3E13F55D-096F-458E-81B9-023746240F9B}" sibTransId="{7DC9F1DD-88C3-47AB-B212-344370331394}"/>
    <dgm:cxn modelId="{9434D63C-3630-4E83-8330-E6893637A61F}" srcId="{146E2589-7538-4282-8BC9-37BD80B8828D}" destId="{24A87C36-0570-4654-88FA-91C8CD3D1582}" srcOrd="1" destOrd="0" parTransId="{5ED5FED1-2853-4799-91E3-86B8E0572DD9}" sibTransId="{7DBEB71F-4F7F-4C9A-B1EE-CE1901FB87DB}"/>
    <dgm:cxn modelId="{3AF26462-2869-4016-81FA-6EFF9F5759CD}" type="presOf" srcId="{593A46AE-FE9D-4648-9153-EA55EBCDAE78}" destId="{D31CCA29-9583-4D19-9F9D-6BF589500D20}" srcOrd="0" destOrd="0" presId="urn:microsoft.com/office/officeart/2018/2/layout/IconVerticalSolidList"/>
    <dgm:cxn modelId="{0A095B68-4E9D-4C6D-9B3F-68FEDD686A0A}" srcId="{146E2589-7538-4282-8BC9-37BD80B8828D}" destId="{593A46AE-FE9D-4648-9153-EA55EBCDAE78}" srcOrd="2" destOrd="0" parTransId="{23EC7594-98B2-4C74-AD8B-42CC7AE58DE5}" sibTransId="{51F9CA03-AEA4-41C7-BF9D-FF84940BF14B}"/>
    <dgm:cxn modelId="{A00F844C-2398-4C77-9020-5C7ECDD0FF89}" type="presOf" srcId="{24A87C36-0570-4654-88FA-91C8CD3D1582}" destId="{94F03F2E-81E5-4231-BDFF-7C360DBBC122}" srcOrd="0" destOrd="0" presId="urn:microsoft.com/office/officeart/2018/2/layout/IconVerticalSolidList"/>
    <dgm:cxn modelId="{CB465881-48A1-453A-ABDA-B1E8F2819AE6}" type="presOf" srcId="{7617F023-2611-465D-B23A-C5AC3FD4CEA2}" destId="{607B0818-5A30-4DAB-A5BB-3A39A9C055DC}" srcOrd="0" destOrd="0" presId="urn:microsoft.com/office/officeart/2018/2/layout/IconVerticalSolidList"/>
    <dgm:cxn modelId="{5F412F90-9555-490C-A7FD-3DCEEDC60974}" srcId="{146E2589-7538-4282-8BC9-37BD80B8828D}" destId="{7617F023-2611-465D-B23A-C5AC3FD4CEA2}" srcOrd="0" destOrd="0" parTransId="{6E27F493-4183-4241-8C95-1B0E09F02AA5}" sibTransId="{39C8B8F6-8DA5-41A3-81B9-AB38D2146E43}"/>
    <dgm:cxn modelId="{0CF46FA8-97F6-4E21-A040-09E00CD1E669}" type="presOf" srcId="{6B23872E-5645-414F-BFDC-B85EAFB16E1B}" destId="{22230A07-86FA-4C2B-96E0-6C7DB8AFB281}" srcOrd="0" destOrd="0" presId="urn:microsoft.com/office/officeart/2018/2/layout/IconVerticalSolidList"/>
    <dgm:cxn modelId="{EA3B6BD0-51CE-417E-91B5-7F199383935C}" srcId="{146E2589-7538-4282-8BC9-37BD80B8828D}" destId="{2802B655-7735-4A2C-9082-C78101A3FACC}" srcOrd="4" destOrd="0" parTransId="{53397A87-1AB5-4661-A453-54F24913E9BB}" sibTransId="{E2316E52-5E8B-47C1-B573-644F9602B653}"/>
    <dgm:cxn modelId="{24483EF7-71DC-4A81-880E-80D43A368216}" type="presOf" srcId="{2802B655-7735-4A2C-9082-C78101A3FACC}" destId="{FE735D36-5D02-43CF-85BB-BCF5242C42C8}" srcOrd="0" destOrd="0" presId="urn:microsoft.com/office/officeart/2018/2/layout/IconVerticalSolidList"/>
    <dgm:cxn modelId="{D56149DC-BF3D-46AD-B24B-93FF3E9BF282}" type="presParOf" srcId="{D1D89735-A3C0-44C2-A790-C9C8B9CB46F1}" destId="{27D09CEB-4FBF-4DC0-BC64-F790A4B14865}" srcOrd="0" destOrd="0" presId="urn:microsoft.com/office/officeart/2018/2/layout/IconVerticalSolidList"/>
    <dgm:cxn modelId="{A89A338C-A45B-4A49-AD9F-5BBFF6EC2A02}" type="presParOf" srcId="{27D09CEB-4FBF-4DC0-BC64-F790A4B14865}" destId="{E091CC73-FB20-44E2-9AFF-C3E052882D68}" srcOrd="0" destOrd="0" presId="urn:microsoft.com/office/officeart/2018/2/layout/IconVerticalSolidList"/>
    <dgm:cxn modelId="{8719D942-AFA2-4639-A101-F9D162643954}" type="presParOf" srcId="{27D09CEB-4FBF-4DC0-BC64-F790A4B14865}" destId="{177E2AE7-2B1F-41E4-A88C-FBE155C22210}" srcOrd="1" destOrd="0" presId="urn:microsoft.com/office/officeart/2018/2/layout/IconVerticalSolidList"/>
    <dgm:cxn modelId="{E91D24A5-2640-4997-BBBB-2856A82F47C4}" type="presParOf" srcId="{27D09CEB-4FBF-4DC0-BC64-F790A4B14865}" destId="{B5775C37-9273-4D28-9664-571DB82618B4}" srcOrd="2" destOrd="0" presId="urn:microsoft.com/office/officeart/2018/2/layout/IconVerticalSolidList"/>
    <dgm:cxn modelId="{36E03C70-2837-480A-BF63-D44E3D5619BD}" type="presParOf" srcId="{27D09CEB-4FBF-4DC0-BC64-F790A4B14865}" destId="{607B0818-5A30-4DAB-A5BB-3A39A9C055DC}" srcOrd="3" destOrd="0" presId="urn:microsoft.com/office/officeart/2018/2/layout/IconVerticalSolidList"/>
    <dgm:cxn modelId="{D83298D2-D8AA-449B-A761-AAA89F6A27A8}" type="presParOf" srcId="{D1D89735-A3C0-44C2-A790-C9C8B9CB46F1}" destId="{1ED5133F-9CA1-474F-ACEA-ADE0759EDB0B}" srcOrd="1" destOrd="0" presId="urn:microsoft.com/office/officeart/2018/2/layout/IconVerticalSolidList"/>
    <dgm:cxn modelId="{DB1CDB1B-DF6B-43C0-BF78-9DB4DF54982D}" type="presParOf" srcId="{D1D89735-A3C0-44C2-A790-C9C8B9CB46F1}" destId="{64D26453-9E38-41EF-8EE1-316545EDA61E}" srcOrd="2" destOrd="0" presId="urn:microsoft.com/office/officeart/2018/2/layout/IconVerticalSolidList"/>
    <dgm:cxn modelId="{0064D136-9CC4-4402-9859-F3A61C42C2D3}" type="presParOf" srcId="{64D26453-9E38-41EF-8EE1-316545EDA61E}" destId="{0C2D563A-489A-492D-BC36-4B282D11D41B}" srcOrd="0" destOrd="0" presId="urn:microsoft.com/office/officeart/2018/2/layout/IconVerticalSolidList"/>
    <dgm:cxn modelId="{D00DB1CF-34A1-4E53-9B89-89B41956246D}" type="presParOf" srcId="{64D26453-9E38-41EF-8EE1-316545EDA61E}" destId="{C4C3EB72-4B3D-409D-B91A-B2367E8EB8D9}" srcOrd="1" destOrd="0" presId="urn:microsoft.com/office/officeart/2018/2/layout/IconVerticalSolidList"/>
    <dgm:cxn modelId="{1E25B35E-9E6F-4D8A-A5F4-C2E98F694931}" type="presParOf" srcId="{64D26453-9E38-41EF-8EE1-316545EDA61E}" destId="{458E2B86-7427-4E26-847A-AFF4FA2E2B0B}" srcOrd="2" destOrd="0" presId="urn:microsoft.com/office/officeart/2018/2/layout/IconVerticalSolidList"/>
    <dgm:cxn modelId="{ADE26041-5A0F-472B-AEBB-9DCA72A26F71}" type="presParOf" srcId="{64D26453-9E38-41EF-8EE1-316545EDA61E}" destId="{94F03F2E-81E5-4231-BDFF-7C360DBBC122}" srcOrd="3" destOrd="0" presId="urn:microsoft.com/office/officeart/2018/2/layout/IconVerticalSolidList"/>
    <dgm:cxn modelId="{D4A8833B-7C23-4D87-BA08-183C7EA83CA2}" type="presParOf" srcId="{D1D89735-A3C0-44C2-A790-C9C8B9CB46F1}" destId="{10CAB4D5-5AD8-406B-8DA4-45FC930B65BE}" srcOrd="3" destOrd="0" presId="urn:microsoft.com/office/officeart/2018/2/layout/IconVerticalSolidList"/>
    <dgm:cxn modelId="{8DB235AE-1A72-459D-873E-B1D3B3885696}" type="presParOf" srcId="{D1D89735-A3C0-44C2-A790-C9C8B9CB46F1}" destId="{5FBF5D22-8293-4FED-9656-FFDF496010A8}" srcOrd="4" destOrd="0" presId="urn:microsoft.com/office/officeart/2018/2/layout/IconVerticalSolidList"/>
    <dgm:cxn modelId="{2D3A38A4-2EE7-4D74-9440-B8CDD2C30F61}" type="presParOf" srcId="{5FBF5D22-8293-4FED-9656-FFDF496010A8}" destId="{C75CB237-9C62-404C-A404-7EC642E93A40}" srcOrd="0" destOrd="0" presId="urn:microsoft.com/office/officeart/2018/2/layout/IconVerticalSolidList"/>
    <dgm:cxn modelId="{4E145535-CB59-4E39-B2BE-02BC0DDA8BBF}" type="presParOf" srcId="{5FBF5D22-8293-4FED-9656-FFDF496010A8}" destId="{51826C62-9697-478B-83D1-88F84E3CF4A7}" srcOrd="1" destOrd="0" presId="urn:microsoft.com/office/officeart/2018/2/layout/IconVerticalSolidList"/>
    <dgm:cxn modelId="{58ED95DC-6D01-429C-B98D-0134E3E5CD0C}" type="presParOf" srcId="{5FBF5D22-8293-4FED-9656-FFDF496010A8}" destId="{D649CF4C-53CD-49A8-8F73-B4DA245138E5}" srcOrd="2" destOrd="0" presId="urn:microsoft.com/office/officeart/2018/2/layout/IconVerticalSolidList"/>
    <dgm:cxn modelId="{C66507E3-F4AD-47B7-AF11-16EA16FC963C}" type="presParOf" srcId="{5FBF5D22-8293-4FED-9656-FFDF496010A8}" destId="{D31CCA29-9583-4D19-9F9D-6BF589500D20}" srcOrd="3" destOrd="0" presId="urn:microsoft.com/office/officeart/2018/2/layout/IconVerticalSolidList"/>
    <dgm:cxn modelId="{E9085961-BEDF-414D-87F9-B2BA8EA06A1A}" type="presParOf" srcId="{D1D89735-A3C0-44C2-A790-C9C8B9CB46F1}" destId="{439F3BB5-2326-46AB-B16A-5B76E3852C83}" srcOrd="5" destOrd="0" presId="urn:microsoft.com/office/officeart/2018/2/layout/IconVerticalSolidList"/>
    <dgm:cxn modelId="{14056D02-9BE0-4D23-888F-F575D35D2BAA}" type="presParOf" srcId="{D1D89735-A3C0-44C2-A790-C9C8B9CB46F1}" destId="{9415490C-3839-4E9D-8C99-57B31C568A34}" srcOrd="6" destOrd="0" presId="urn:microsoft.com/office/officeart/2018/2/layout/IconVerticalSolidList"/>
    <dgm:cxn modelId="{62C18B87-73D6-424D-B08E-7DFB6509A0ED}" type="presParOf" srcId="{9415490C-3839-4E9D-8C99-57B31C568A34}" destId="{B62A36D9-FB37-4951-B967-0A94B956FBF1}" srcOrd="0" destOrd="0" presId="urn:microsoft.com/office/officeart/2018/2/layout/IconVerticalSolidList"/>
    <dgm:cxn modelId="{C614A37B-66A2-455B-BDBC-8DA6AAAC6C6F}" type="presParOf" srcId="{9415490C-3839-4E9D-8C99-57B31C568A34}" destId="{30814260-DB35-4EC7-B20D-947E25E4904E}" srcOrd="1" destOrd="0" presId="urn:microsoft.com/office/officeart/2018/2/layout/IconVerticalSolidList"/>
    <dgm:cxn modelId="{223FBE4E-8D6F-485D-B11C-A424CFF3C754}" type="presParOf" srcId="{9415490C-3839-4E9D-8C99-57B31C568A34}" destId="{38067A61-14AE-41D6-98DD-5154D9BFB078}" srcOrd="2" destOrd="0" presId="urn:microsoft.com/office/officeart/2018/2/layout/IconVerticalSolidList"/>
    <dgm:cxn modelId="{4E6BF86B-CE4E-4822-BC20-2307E60B2499}" type="presParOf" srcId="{9415490C-3839-4E9D-8C99-57B31C568A34}" destId="{7354E77C-C05C-474B-93F3-AF5EC7D4C799}" srcOrd="3" destOrd="0" presId="urn:microsoft.com/office/officeart/2018/2/layout/IconVerticalSolidList"/>
    <dgm:cxn modelId="{541CE171-16D0-4AF0-AE84-859590093B58}" type="presParOf" srcId="{D1D89735-A3C0-44C2-A790-C9C8B9CB46F1}" destId="{C59C101D-1C13-43FF-9E9D-82065E588BB4}" srcOrd="7" destOrd="0" presId="urn:microsoft.com/office/officeart/2018/2/layout/IconVerticalSolidList"/>
    <dgm:cxn modelId="{46D180A0-ACC4-41A7-A2E4-D92B5DC49DD5}" type="presParOf" srcId="{D1D89735-A3C0-44C2-A790-C9C8B9CB46F1}" destId="{326C864B-B3CD-42A4-8194-EE3CD4E619FA}" srcOrd="8" destOrd="0" presId="urn:microsoft.com/office/officeart/2018/2/layout/IconVerticalSolidList"/>
    <dgm:cxn modelId="{A0E90D12-84AF-4710-9C9A-D6ECFF7F4C32}" type="presParOf" srcId="{326C864B-B3CD-42A4-8194-EE3CD4E619FA}" destId="{FB555749-EC57-40B5-B14E-C16061E05243}" srcOrd="0" destOrd="0" presId="urn:microsoft.com/office/officeart/2018/2/layout/IconVerticalSolidList"/>
    <dgm:cxn modelId="{E63800F2-5F6F-45E1-A9A6-031AFF4FA9E3}" type="presParOf" srcId="{326C864B-B3CD-42A4-8194-EE3CD4E619FA}" destId="{D884814C-7B69-49AB-9F9B-CD9538CD3F22}" srcOrd="1" destOrd="0" presId="urn:microsoft.com/office/officeart/2018/2/layout/IconVerticalSolidList"/>
    <dgm:cxn modelId="{99C4DCAA-F35C-4520-8E64-177D6655F261}" type="presParOf" srcId="{326C864B-B3CD-42A4-8194-EE3CD4E619FA}" destId="{0D8B328E-C21C-4923-B2AF-7B942BFD9E63}" srcOrd="2" destOrd="0" presId="urn:microsoft.com/office/officeart/2018/2/layout/IconVerticalSolidList"/>
    <dgm:cxn modelId="{E62898E8-E891-4D24-8529-33DED02BFF92}" type="presParOf" srcId="{326C864B-B3CD-42A4-8194-EE3CD4E619FA}" destId="{FE735D36-5D02-43CF-85BB-BCF5242C42C8}" srcOrd="3" destOrd="0" presId="urn:microsoft.com/office/officeart/2018/2/layout/IconVerticalSolidList"/>
    <dgm:cxn modelId="{88C7F33F-029C-4E0D-B4C5-96778EAD44F1}" type="presParOf" srcId="{D1D89735-A3C0-44C2-A790-C9C8B9CB46F1}" destId="{9B04535B-9FE6-4844-821A-0B7EED5DC78B}" srcOrd="9" destOrd="0" presId="urn:microsoft.com/office/officeart/2018/2/layout/IconVerticalSolidList"/>
    <dgm:cxn modelId="{49C50DE5-27A4-4EFC-B135-CD4F0CD6FDD4}" type="presParOf" srcId="{D1D89735-A3C0-44C2-A790-C9C8B9CB46F1}" destId="{72893611-33E0-44EC-9718-C0436156BA0D}" srcOrd="10" destOrd="0" presId="urn:microsoft.com/office/officeart/2018/2/layout/IconVerticalSolidList"/>
    <dgm:cxn modelId="{0196378F-A013-45AF-BAB9-4E435AE501EE}" type="presParOf" srcId="{72893611-33E0-44EC-9718-C0436156BA0D}" destId="{4DB3F1AE-BFE4-4631-B5A8-48F9916E2185}" srcOrd="0" destOrd="0" presId="urn:microsoft.com/office/officeart/2018/2/layout/IconVerticalSolidList"/>
    <dgm:cxn modelId="{77C27654-F07D-418B-802C-E717855EF78A}" type="presParOf" srcId="{72893611-33E0-44EC-9718-C0436156BA0D}" destId="{B825F8EF-B36C-4434-B763-CD484196DFAC}" srcOrd="1" destOrd="0" presId="urn:microsoft.com/office/officeart/2018/2/layout/IconVerticalSolidList"/>
    <dgm:cxn modelId="{5AD19025-B7D1-4481-B266-69EAFAAE56B9}" type="presParOf" srcId="{72893611-33E0-44EC-9718-C0436156BA0D}" destId="{0B5F0E1C-4704-46C5-AF39-D09A28A56071}" srcOrd="2" destOrd="0" presId="urn:microsoft.com/office/officeart/2018/2/layout/IconVerticalSolidList"/>
    <dgm:cxn modelId="{F0021E70-5A8D-4242-AC0D-67EC13EBC592}" type="presParOf" srcId="{72893611-33E0-44EC-9718-C0436156BA0D}" destId="{22230A07-86FA-4C2B-96E0-6C7DB8AFB2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6B64-9B09-42F2-BA3F-7DD5CE0128B2}">
      <dsp:nvSpPr>
        <dsp:cNvPr id="0" name=""/>
        <dsp:cNvSpPr/>
      </dsp:nvSpPr>
      <dsp:spPr>
        <a:xfrm>
          <a:off x="0" y="608476"/>
          <a:ext cx="626364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Team Lead - Devin Baldi</a:t>
          </a:r>
        </a:p>
      </dsp:txBody>
      <dsp:txXfrm>
        <a:off x="31613" y="640089"/>
        <a:ext cx="6200414" cy="584369"/>
      </dsp:txXfrm>
    </dsp:sp>
    <dsp:sp modelId="{8FFD05DE-E056-4DB8-B787-1FAE7B9461A3}">
      <dsp:nvSpPr>
        <dsp:cNvPr id="0" name=""/>
        <dsp:cNvSpPr/>
      </dsp:nvSpPr>
      <dsp:spPr>
        <a:xfrm>
          <a:off x="0" y="1333831"/>
          <a:ext cx="6263640" cy="64759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Assistant (to the) Team Lead - JD Severtsen</a:t>
          </a:r>
        </a:p>
      </dsp:txBody>
      <dsp:txXfrm>
        <a:off x="31613" y="1365444"/>
        <a:ext cx="6200414" cy="584369"/>
      </dsp:txXfrm>
    </dsp:sp>
    <dsp:sp modelId="{5467010F-DABF-4462-BE1B-2F2DFEA35297}">
      <dsp:nvSpPr>
        <dsp:cNvPr id="0" name=""/>
        <dsp:cNvSpPr/>
      </dsp:nvSpPr>
      <dsp:spPr>
        <a:xfrm>
          <a:off x="0" y="1981426"/>
          <a:ext cx="62636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Hardware Team Head</a:t>
          </a:r>
        </a:p>
      </dsp:txBody>
      <dsp:txXfrm>
        <a:off x="0" y="1981426"/>
        <a:ext cx="6263640" cy="447120"/>
      </dsp:txXfrm>
    </dsp:sp>
    <dsp:sp modelId="{342E1B88-955E-4189-9F99-3535913074D0}">
      <dsp:nvSpPr>
        <dsp:cNvPr id="0" name=""/>
        <dsp:cNvSpPr/>
      </dsp:nvSpPr>
      <dsp:spPr>
        <a:xfrm>
          <a:off x="0" y="2428546"/>
          <a:ext cx="6263640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Customer Liaison - Sara Danenhower</a:t>
          </a:r>
        </a:p>
      </dsp:txBody>
      <dsp:txXfrm>
        <a:off x="31613" y="2460159"/>
        <a:ext cx="6200414" cy="584369"/>
      </dsp:txXfrm>
    </dsp:sp>
    <dsp:sp modelId="{8CDC0E82-1A2B-47BA-8498-E49109651188}">
      <dsp:nvSpPr>
        <dsp:cNvPr id="0" name=""/>
        <dsp:cNvSpPr/>
      </dsp:nvSpPr>
      <dsp:spPr>
        <a:xfrm>
          <a:off x="0" y="3076141"/>
          <a:ext cx="62636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Software Team Head</a:t>
          </a:r>
        </a:p>
      </dsp:txBody>
      <dsp:txXfrm>
        <a:off x="0" y="3076141"/>
        <a:ext cx="6263640" cy="447120"/>
      </dsp:txXfrm>
    </dsp:sp>
    <dsp:sp modelId="{6CF17770-5A2F-479B-A236-8A1CAAFE2916}">
      <dsp:nvSpPr>
        <dsp:cNvPr id="0" name=""/>
        <dsp:cNvSpPr/>
      </dsp:nvSpPr>
      <dsp:spPr>
        <a:xfrm>
          <a:off x="0" y="3523261"/>
          <a:ext cx="6263640" cy="64759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Secretary - Thomas Clement</a:t>
          </a:r>
        </a:p>
      </dsp:txBody>
      <dsp:txXfrm>
        <a:off x="31613" y="3554874"/>
        <a:ext cx="6200414" cy="584369"/>
      </dsp:txXfrm>
    </dsp:sp>
    <dsp:sp modelId="{8E55830E-AB61-4276-856A-DA32DCECF51D}">
      <dsp:nvSpPr>
        <dsp:cNvPr id="0" name=""/>
        <dsp:cNvSpPr/>
      </dsp:nvSpPr>
      <dsp:spPr>
        <a:xfrm>
          <a:off x="0" y="4248616"/>
          <a:ext cx="6263640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Purchaser - Ryan Schuller</a:t>
          </a:r>
        </a:p>
      </dsp:txBody>
      <dsp:txXfrm>
        <a:off x="31613" y="4280229"/>
        <a:ext cx="620041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1CC73-FB20-44E2-9AFF-C3E052882D68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2AE7-2B1F-41E4-A88C-FBE155C22210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0818-5A30-4DAB-A5BB-3A39A9C055DC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Goals for this week: Defining the problem, doing background research, identifying specifications</a:t>
          </a:r>
        </a:p>
      </dsp:txBody>
      <dsp:txXfrm>
        <a:off x="876386" y="1780"/>
        <a:ext cx="5387253" cy="758776"/>
      </dsp:txXfrm>
    </dsp:sp>
    <dsp:sp modelId="{0C2D563A-489A-492D-BC36-4B282D11D41B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3EB72-4B3D-409D-B91A-B2367E8EB8D9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03F2E-81E5-4231-BDFF-7C360DBBC122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Sara – ROS</a:t>
          </a:r>
        </a:p>
      </dsp:txBody>
      <dsp:txXfrm>
        <a:off x="876386" y="950250"/>
        <a:ext cx="5387253" cy="758776"/>
      </dsp:txXfrm>
    </dsp:sp>
    <dsp:sp modelId="{C75CB237-9C62-404C-A404-7EC642E93A40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6C62-9697-478B-83D1-88F84E3CF4A7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CCA29-9583-4D19-9F9D-6BF589500D20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J.D – chassis</a:t>
          </a:r>
        </a:p>
      </dsp:txBody>
      <dsp:txXfrm>
        <a:off x="876386" y="1898720"/>
        <a:ext cx="5387253" cy="758776"/>
      </dsp:txXfrm>
    </dsp:sp>
    <dsp:sp modelId="{B62A36D9-FB37-4951-B967-0A94B956FBF1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4260-DB35-4EC7-B20D-947E25E4904E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4E77C-C05C-474B-93F3-AF5EC7D4C799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Ryan – problem statement and constraints</a:t>
          </a:r>
        </a:p>
      </dsp:txBody>
      <dsp:txXfrm>
        <a:off x="876386" y="2847191"/>
        <a:ext cx="5387253" cy="758776"/>
      </dsp:txXfrm>
    </dsp:sp>
    <dsp:sp modelId="{FB555749-EC57-40B5-B14E-C16061E05243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4814C-7B69-49AB-9F9B-CD9538CD3F22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35D36-5D02-43CF-85BB-BCF5242C42C8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Devin – lidar and other sensors</a:t>
          </a:r>
        </a:p>
      </dsp:txBody>
      <dsp:txXfrm>
        <a:off x="876386" y="3795661"/>
        <a:ext cx="5387253" cy="758776"/>
      </dsp:txXfrm>
    </dsp:sp>
    <dsp:sp modelId="{4DB3F1AE-BFE4-4631-B5A8-48F9916E2185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5F8EF-B36C-4434-B763-CD484196DFAC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30A07-86FA-4C2B-96E0-6C7DB8AFB281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Thomas – OD map and specs</a:t>
          </a:r>
        </a:p>
      </dsp:txBody>
      <dsp:txXfrm>
        <a:off x="876386" y="4744131"/>
        <a:ext cx="5387253" cy="7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A7BFA-0306-4B41-BBB0-84424A2D6C2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31EC2-9B05-4FD2-98A3-5501CA40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decide whether the others will be working on hardware or software once we have a better understanding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1EC2-9B05-4FD2-98A3-5501CA40F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 Paich’s office in the machine shop</a:t>
            </a:r>
          </a:p>
          <a:p>
            <a:r>
              <a:rPr lang="en-US" b="1" dirty="0"/>
              <a:t>Operational Domain</a:t>
            </a:r>
            <a:r>
              <a:rPr lang="en-US" dirty="0"/>
              <a:t> defines the system's operating environment, which describes the conditions that the system is intended to operate under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obstacles are there in the path of the delivery robot?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hardware and software choices must we make?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Environment plays a huge role in this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1EC2-9B05-4FD2-98A3-5501CA40F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Jimmy will be a good resource for 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1EC2-9B05-4FD2-98A3-5501CA40F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31EC2-9B05-4FD2-98A3-5501CA40F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2B44-3BEB-4541-A9E3-2CAFB2A1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D99C-EB1C-4D14-AFAA-576A0E87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D8E-8923-4999-BF87-042F203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7527-D826-468D-94AC-77B95033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92C5-88CB-481C-871A-162298B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E046-A82A-46C6-94F2-6F47CD51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EFFD8-1CD5-4806-B1C5-C81858FC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130B-97DE-4509-A2D9-ACE33637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D439-BE74-4F1B-B729-E4946C92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2E4E-5F86-4CD9-A37D-0448B37F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A6551-BD89-47BE-A9A4-A292B9B3B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EBB7C-18CE-40E1-8638-816578E8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151-3D65-4EAC-8942-4E42FD42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C5C4-77A7-4353-ABC6-C65DC17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C1DFC-02A3-44C4-BEF6-60262AE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678A-FF93-485A-A692-C16C3903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A193-0D07-4C19-B717-3B8A1AC4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2D57-7C0B-44DE-A2BC-93A480F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488E-9D9A-4D6E-993D-E47294F5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BB92-6233-44C6-B4B4-10E5AF1C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622E-C4D4-4F11-9886-4089F6D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96B3-6889-46FF-838E-A43E7D14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81A2-9CF5-4554-B286-1CF0625B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DF7B-7990-40D5-9AF6-C84BD315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4AF2-81D9-4131-8DBF-9921F19A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FB22-1DCE-423B-ACB0-267A6EC4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F853-646F-4951-B04B-B6150754E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696AB-4ACD-4494-9A76-449F3ED7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EA21-5F54-4C09-9F6F-4495EE37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9E6-431C-4472-997D-B7979DB1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35AD-04E8-4D80-86C1-3363D7E3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5D36-A81E-4088-8F26-5D652507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17A0-022A-4434-A4D3-AA0A0CFF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0135-A7C2-48AC-9373-FD4B470A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9106A-2880-4758-B706-7309F7396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1A5DE-5F3B-412A-91E6-896F61DD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E526-418B-499E-81E5-E55746B1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E3436-CBA8-4AE5-9DE1-5542DAE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F406A-1B62-48EE-94DE-FAE58627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5DCA-EE19-4935-98B5-E703AD7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AEB2-AA44-4B60-9571-46DA7D8F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C82A3-161D-41E2-BE30-0596FC84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00D2F-AE35-474F-987B-0E81AA9C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8CB90-6E41-460B-B7EC-DDFE462B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8F04-80DB-4498-84C4-4F8BE79E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5AAC7-7714-4DDA-A2EB-19E16E90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2524-A7D2-4EAF-85AE-039733CD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4F7F-FFCE-4687-B3ED-063B16C5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1C20F-DA85-42A7-99D3-420D02E2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D00A-64C2-4ACC-9A91-16B2D023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584C-4EAA-4AFE-B4DD-FBDBC380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4814-BBDD-425E-9455-E82B45EB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3F1-BE96-43EF-B049-25EE514D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5A6C3-2346-4C57-A8BB-39173A3A4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A751-C9F4-43FC-AF24-2E6BEAEF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1D2F-9950-47C9-8991-8DE7D17A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D8B1-1233-469E-9900-834D548C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1F1B1-1661-48EF-99C7-CCB0BB0B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154E1-A3D8-4B00-BEF9-77973460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39D2-90E5-411C-8593-E1064CE9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56CF-8B69-458D-8AEF-2CE3E083D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11E5-CEB8-4832-BA2F-A4F806E0310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E7FB-8BCF-44EA-B8EA-EF5C4D2DF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1B16-F0E5-4F7C-9763-180CC4913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32FA-6739-4EF5-9C97-0E34C679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75FC-8AED-4DF6-8D66-92CA9C19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63" y="634421"/>
            <a:ext cx="10884730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Status Report – Autonomous Delivery Robot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410BF-4174-4EBE-AFE5-BDE0089C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</a:rPr>
              <a:t>Sara Danenhower | October 5, 2020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7B03C-F410-4B2C-939D-62506793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Team Member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794AE-F343-4FBA-B5F1-7F35FA8C8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3765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78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DBB02-C10B-4DD0-9992-F05936C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Customer Meeting – 9/10/20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D8B037-CAB2-4D7A-9AE3-FE98EF3A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Uber Advanced Technologies Group Engineers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Bob Terhune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FFFF"/>
                </a:solidFill>
              </a:rPr>
              <a:t>Analysis Team, Scalability and Performance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Jimmy Gill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FFFF"/>
                </a:solidFill>
              </a:rPr>
              <a:t>Software Team, Route Planning</a:t>
            </a:r>
          </a:p>
          <a:p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Advisors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Dr. Mohr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Dr. Brooks</a:t>
            </a:r>
          </a:p>
        </p:txBody>
      </p:sp>
    </p:spTree>
    <p:extLst>
      <p:ext uri="{BB962C8B-B14F-4D97-AF65-F5344CB8AC3E}">
        <p14:creationId xmlns:p14="http://schemas.microsoft.com/office/powerpoint/2010/main" val="357598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3C877-A589-4C53-AE4B-4F2086D8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727-0A5D-4F2F-B5BE-017051AC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Going from the mailroom to the machine shop.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What is the Operational Domain (OD)?</a:t>
            </a:r>
          </a:p>
          <a:p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What kinds of packages will the robot be delivering?</a:t>
            </a:r>
          </a:p>
          <a:p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What speed will the robot go?</a:t>
            </a:r>
          </a:p>
        </p:txBody>
      </p:sp>
    </p:spTree>
    <p:extLst>
      <p:ext uri="{BB962C8B-B14F-4D97-AF65-F5344CB8AC3E}">
        <p14:creationId xmlns:p14="http://schemas.microsoft.com/office/powerpoint/2010/main" val="176348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ECE12-6E14-4445-ACA0-1822F60C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Hardware and Software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A3E1-D2AF-4183-AD85-5223DB5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Need to select: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Chassis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Recommendation: Look into FIRST Robotics starter kits as a potential base - very adaptable.</a:t>
            </a:r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Computing platform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Recommendation: Look into Arduinos, NVIDIA packages (Jetson, etc.)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Software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Recommendation: Look into Robot Operating System (ROS)</a:t>
            </a:r>
          </a:p>
        </p:txBody>
      </p:sp>
    </p:spTree>
    <p:extLst>
      <p:ext uri="{BB962C8B-B14F-4D97-AF65-F5344CB8AC3E}">
        <p14:creationId xmlns:p14="http://schemas.microsoft.com/office/powerpoint/2010/main" val="42029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A61-20A3-4537-9C67-7C05FB89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93E36-6401-440F-B159-0267ADDC3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93979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F6E4A813-5AFA-4E2F-9921-B1408A8C19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3" t="43723" r="46675" b="43917"/>
          <a:stretch/>
        </p:blipFill>
        <p:spPr>
          <a:xfrm>
            <a:off x="5727109" y="1758073"/>
            <a:ext cx="368891" cy="3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765667DFBCF49934DB9CDD8CEC3A9" ma:contentTypeVersion="2" ma:contentTypeDescription="Create a new document." ma:contentTypeScope="" ma:versionID="2b64fba0a2a04f78453ba8c0293b5e05">
  <xsd:schema xmlns:xsd="http://www.w3.org/2001/XMLSchema" xmlns:xs="http://www.w3.org/2001/XMLSchema" xmlns:p="http://schemas.microsoft.com/office/2006/metadata/properties" xmlns:ns2="1d12466f-42b0-4e57-9535-8b3a12cd8cf4" targetNamespace="http://schemas.microsoft.com/office/2006/metadata/properties" ma:root="true" ma:fieldsID="54f0c795f1e650a77ea999d9d3b17c91" ns2:_="">
    <xsd:import namespace="1d12466f-42b0-4e57-9535-8b3a12cd8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2466f-42b0-4e57-9535-8b3a12cd8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4FDAC-F332-49EC-A4F5-2BFC756DF851}"/>
</file>

<file path=customXml/itemProps2.xml><?xml version="1.0" encoding="utf-8"?>
<ds:datastoreItem xmlns:ds="http://schemas.openxmlformats.org/officeDocument/2006/customXml" ds:itemID="{814E24B0-3A8F-436C-B4EB-59898844F1B9}"/>
</file>

<file path=customXml/itemProps3.xml><?xml version="1.0" encoding="utf-8"?>
<ds:datastoreItem xmlns:ds="http://schemas.openxmlformats.org/officeDocument/2006/customXml" ds:itemID="{B23CCC80-C2D0-482E-A648-F7CA98FBF74E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302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Status Report – Autonomous Delivery Robot</vt:lpstr>
      <vt:lpstr>Team Member Roles</vt:lpstr>
      <vt:lpstr>First Customer Meeting – 9/10/20</vt:lpstr>
      <vt:lpstr>Project Scope</vt:lpstr>
      <vt:lpstr>Hardware and Software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– Autonomous Delivery Robot</dc:title>
  <dc:creator>Danenhower, Sara L.</dc:creator>
  <cp:lastModifiedBy>Danenhower, Sara L.</cp:lastModifiedBy>
  <cp:revision>1</cp:revision>
  <dcterms:created xsi:type="dcterms:W3CDTF">2020-10-05T20:20:20Z</dcterms:created>
  <dcterms:modified xsi:type="dcterms:W3CDTF">2020-10-05T20:55:37Z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0x0101006DB765667DFBCF49934DB9CDD8CEC3A9</vt:lpwstr>
  </property>
</Properties>
</file>