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7B2AD-A24F-C247-A49F-98EF4AD78E19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53486-D5CE-D04B-A05A-24DE9CB48C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4F72-6381-FA43-57BD-67A0593C1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69CDC-84A8-4E08-0259-A4DA6521F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EE993-23A8-AD08-5C3D-11A2DE16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C5F0-7DCB-845C-9595-CBD2E1A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4FCB-D9F2-54E4-2E94-BF85A076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6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670DD-43E2-807F-0A71-902D4B36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B5780-4ED6-8745-E446-B7FD3590E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FBBE-6F26-39E5-EB13-06BB537F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8908-7346-7AAB-FBFC-990FADFC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1790-26CB-2D57-46CC-D576EFDD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5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6A658-7D14-C982-CD2F-94908C54F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BCD38-0F9E-0C20-DF0A-009AF43A7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FF12-44AE-DE6C-2888-368F7F0F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7B6B1-7B04-8CF8-AA47-4F7E01C6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267D-AF34-9A8B-4087-275C39BD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4E35-F6DA-35BB-5AF5-45D4B072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B70C-41B9-1633-E1EE-B33DFD0FA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CE6F9-BFE3-1E64-BA1C-A5DC91E0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1C19A-2A34-3430-1D4D-C8F71B79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D0952-151B-9623-4384-1F4B6E58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5883-B4DD-8C8B-ABA5-A872EAFA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28723-D62F-DFF9-5207-2333F6B54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FEDF-5E6E-09AD-8CEB-8D76885A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5EBE8-CCFA-C874-035E-56353B55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C9E3B-DA28-61B9-2DD6-F6FC8A49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8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1AC6-5794-16DB-D373-7967367D1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CAAB-1D40-7E2D-F7C0-60325E46D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3A419-93A7-8872-4094-7572BFF3F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355EE-8696-DA37-D22F-7724F8D6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03EE9-948E-459D-AE43-F0A1E442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2C6D-87C2-DB8B-330C-3AD8D497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FCBD-9839-B6B4-30D3-11C6AB487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84AA1-3595-9CE7-8857-DF246BFA1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DFB95-8528-CC67-DC6A-F8A1C905F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E13F1-4500-361A-7DA5-FE33123EF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F8FE2-4B0E-8EDE-69EF-EF0BA15EC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4060A-F660-BCA1-A6DC-6D7CD7B4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D90411-7471-E191-300A-7CA852BA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856FF-CED0-7D7C-72AA-F5F04A41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1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AD86-C530-2E96-D0E0-3CF60F30B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B9FE3-AEDC-DBBE-1003-02681C1BA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005C9-1444-B880-B131-493E4CAC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BBD63-A3CA-1FFA-C9C2-24215EDCB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D868F5-CB23-268C-7FC5-5EAD1EFA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20D81-F24A-993B-2317-01E9884A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1769-371E-01C1-CE59-E149516A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6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5C91-C8EE-5774-7F59-7CDE5954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EF58-A3E2-C63C-FD19-7BCEF1F6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A492-9835-79C6-EAC0-9B6D7AE4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FB245-E0E5-F78C-FD93-F67C2107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92E4F-E618-31C1-F2B8-63833B98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D79EC-C8B7-B843-2310-908EB42A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2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AEB0-FDF1-0453-335A-0CDB358D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5EFD4-3F4C-CBBD-8763-0C85F1986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7B619-EBE1-6D70-D65A-3ACBD88B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FC63B-3E80-3218-44E3-93FBAE4FD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A81AC-51EF-2787-79E6-B927CC04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AAF80-A1BC-73D2-EF16-11A36960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34B0F-4A32-543B-B706-779E587E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CE5F9-16C4-0DB5-337B-1BCC42010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FD1CD-678F-165D-603B-0BF9E6BFC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4A9E4-7E8D-FC40-90EB-95F5442E1A00}" type="datetimeFigureOut">
              <a:rPr lang="en-US" smtClean="0"/>
              <a:t>12/21/24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5B9E-A26A-7F06-CC25-3BB563E10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801A-FE9A-16EA-3B3E-72F1E7722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1881C2-09A8-FE48-93DA-CCB666E9C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7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A4B0-CD8F-BFA2-F64D-31C200CCE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638"/>
            <a:ext cx="9322676" cy="4794961"/>
          </a:xfrm>
        </p:spPr>
        <p:txBody>
          <a:bodyPr>
            <a:norm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Title at 64</a:t>
            </a:r>
            <a:b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text  64</a:t>
            </a: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60</a:t>
            </a: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54</a:t>
            </a:r>
          </a:p>
        </p:txBody>
      </p:sp>
    </p:spTree>
    <p:extLst>
      <p:ext uri="{BB962C8B-B14F-4D97-AF65-F5344CB8AC3E}">
        <p14:creationId xmlns:p14="http://schemas.microsoft.com/office/powerpoint/2010/main" val="15075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3DB3B-5934-CE68-7BCD-6E779894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AD55-7A63-3E27-273C-68DCAC6B9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638"/>
            <a:ext cx="9322676" cy="4794961"/>
          </a:xfrm>
        </p:spPr>
        <p:txBody>
          <a:bodyPr>
            <a:norm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Title at 64</a:t>
            </a:r>
            <a:b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text  64</a:t>
            </a: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60</a:t>
            </a: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54</a:t>
            </a:r>
          </a:p>
        </p:txBody>
      </p:sp>
    </p:spTree>
    <p:extLst>
      <p:ext uri="{BB962C8B-B14F-4D97-AF65-F5344CB8AC3E}">
        <p14:creationId xmlns:p14="http://schemas.microsoft.com/office/powerpoint/2010/main" val="415622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C25EB4-C37C-AF33-817E-D84EBB0C1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EB88-7F62-7783-6E42-E0264A7B2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638"/>
            <a:ext cx="9322676" cy="4794961"/>
          </a:xfrm>
        </p:spPr>
        <p:txBody>
          <a:bodyPr>
            <a:normAutofit/>
          </a:bodyPr>
          <a:lstStyle/>
          <a:p>
            <a:r>
              <a:rPr lang="en-US" sz="44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Title at 64</a:t>
            </a:r>
            <a:br>
              <a:rPr lang="en-US" sz="6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text  64</a:t>
            </a: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60</a:t>
            </a:r>
            <a:b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54</a:t>
            </a:r>
          </a:p>
        </p:txBody>
      </p:sp>
    </p:spTree>
    <p:extLst>
      <p:ext uri="{BB962C8B-B14F-4D97-AF65-F5344CB8AC3E}">
        <p14:creationId xmlns:p14="http://schemas.microsoft.com/office/powerpoint/2010/main" val="188562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Test Title at 64 Test text  64 test 60 test 54</vt:lpstr>
      <vt:lpstr>Test Title at 64 Test text  64 test 60 test 54</vt:lpstr>
      <vt:lpstr>Test Title at 64 Test text  64 test 60 test 54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Christopher Smith</dc:creator>
  <cp:lastModifiedBy>Ryan Christopher Smith</cp:lastModifiedBy>
  <cp:revision>3</cp:revision>
  <dcterms:created xsi:type="dcterms:W3CDTF">2024-12-22T05:11:41Z</dcterms:created>
  <dcterms:modified xsi:type="dcterms:W3CDTF">2024-12-22T06:30:26Z</dcterms:modified>
</cp:coreProperties>
</file>