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B0C99C-55E1-4F1E-8B0B-623F529C35B8}">
  <a:tblStyle styleId="{3EB0C99C-55E1-4F1E-8B0B-623F529C35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590b90ab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590b90ab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590b90ab9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590b90ab9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90b90ab9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90b90ab9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90b90ab9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90b90ab9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1143456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1143456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9435cd2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9435cd2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f55568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f55568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114345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114345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90b90ab9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90b90ab9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90b90ab9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90b90ab9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90b90ab9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590b90ab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590b90ab9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590b90ab9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90b90ab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90b90ab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90b90ab9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90b90ab9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90b90ab9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90b90ab9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1143456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61143456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Times New Roman"/>
              <a:buNone/>
              <a:defRPr sz="5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Times New Roman"/>
              <a:buNone/>
              <a:defRPr sz="5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Times New Roman"/>
              <a:buNone/>
              <a:defRPr sz="5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Times New Roman"/>
              <a:buNone/>
              <a:defRPr sz="5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Times New Roman"/>
              <a:buNone/>
              <a:defRPr sz="5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Times New Roman"/>
              <a:buNone/>
              <a:defRPr sz="52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Times New Roman"/>
              <a:buNone/>
              <a:defRPr sz="52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Times New Roman"/>
              <a:buNone/>
              <a:defRPr sz="52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Times New Roman"/>
              <a:buNone/>
              <a:defRPr sz="52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u="sng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u="sng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u="sng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u="sng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u="sng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u="sng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u="sng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u="sng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Times New Roman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pl.it/@YuChao1/ESTR200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35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u="none"/>
              <a:t>Two Shuffling Techniques in Poker</a:t>
            </a:r>
            <a:endParaRPr sz="4000" u="none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74550"/>
            <a:ext cx="8520600" cy="57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Yu Chao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Geoffrey Wong</a:t>
            </a:r>
            <a:endParaRPr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960500" y="3800200"/>
            <a:ext cx="74892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*Desclaimer: This presentation does not encourage any gambling behaviour.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*You are also like a decade too late to try using these knowledges to make money from gambling 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Agent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418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Purpose: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Insurence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Approximate Accuracy for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Expectation: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Acc. ML Agent would be </a:t>
            </a:r>
            <a:r>
              <a:rPr b="1" lang="zh-TW"/>
              <a:t>Below </a:t>
            </a:r>
            <a:r>
              <a:rPr lang="zh-TW"/>
              <a:t>Optimal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103" y="891550"/>
            <a:ext cx="4733901" cy="371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Card Guessing Algorithms for Overhand Shuffle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If it is the first round, we guess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Otherwise, we take the revealed card C from the last turn as reference, and make our prediction as the smallest possible valid card V such that: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zh-TW" sz="1600"/>
              <a:t>It has not been revealed yet.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zh-TW" sz="1600"/>
              <a:t>It is larger than C.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zh-TW" sz="1600"/>
              <a:t>It is in range of the numbers in the deck.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If no such V exists, we guess randomly from the possible cards (i.e. the cards which have not been revealed yet).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Reveal the target card and compare it to our prediction. Record the results.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017725"/>
            <a:ext cx="3835800" cy="3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Overhand Shuffle 1, 5, 10, 15, 20 times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			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			Neural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0 overhand shuffle: 52.0 cards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1 overhand shuffle: 50.00 cards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5 overhand shuffle: 44.5481 cards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10 overhand shuffle: 37.9937 cards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15 overhand shuffle: 32.3651 cards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20 overhand shuffle: 27.6372 cards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…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250 overhand shuffle: 4.5374 cards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Around 4.538 after that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575" y="1152475"/>
            <a:ext cx="4943475" cy="359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4"/>
          <p:cNvCxnSpPr/>
          <p:nvPr/>
        </p:nvCxnSpPr>
        <p:spPr>
          <a:xfrm flipH="1" rot="10800000">
            <a:off x="965100" y="1788700"/>
            <a:ext cx="805500" cy="84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4"/>
          <p:cNvCxnSpPr/>
          <p:nvPr/>
        </p:nvCxnSpPr>
        <p:spPr>
          <a:xfrm flipH="1" rot="10800000">
            <a:off x="965100" y="2273900"/>
            <a:ext cx="805500" cy="84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4"/>
          <p:cNvSpPr txBox="1"/>
          <p:nvPr/>
        </p:nvSpPr>
        <p:spPr>
          <a:xfrm>
            <a:off x="4793063" y="819825"/>
            <a:ext cx="36525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Accuracy Over Number of Shuffle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Card Guessing Algorithm for Riffle Shuffle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082850"/>
            <a:ext cx="85206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Each round, we construct a list of </a:t>
            </a:r>
            <a:r>
              <a:rPr b="1" lang="zh-TW">
                <a:solidFill>
                  <a:schemeClr val="dk1"/>
                </a:solidFill>
              </a:rPr>
              <a:t>Valid Guesses</a:t>
            </a:r>
            <a:r>
              <a:rPr lang="zh-TW">
                <a:solidFill>
                  <a:schemeClr val="dk1"/>
                </a:solidFill>
              </a:rPr>
              <a:t> by t</a:t>
            </a:r>
            <a:r>
              <a:rPr lang="zh-TW">
                <a:solidFill>
                  <a:schemeClr val="dk1"/>
                </a:solidFill>
              </a:rPr>
              <a:t>aking the next number K of each </a:t>
            </a:r>
            <a:r>
              <a:rPr b="1" lang="zh-TW">
                <a:solidFill>
                  <a:schemeClr val="dk1"/>
                </a:solidFill>
              </a:rPr>
              <a:t>Known Increase Sequence</a:t>
            </a:r>
            <a:r>
              <a:rPr lang="zh-TW">
                <a:solidFill>
                  <a:schemeClr val="dk1"/>
                </a:solidFill>
              </a:rPr>
              <a:t> by adding 1 to them.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zh-TW" sz="1600">
                <a:solidFill>
                  <a:schemeClr val="dk1"/>
                </a:solidFill>
              </a:rPr>
              <a:t>If K is strictly greater than 52 or K was already flipped out of the deck, we discard K.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zh-TW" sz="1600">
                <a:solidFill>
                  <a:schemeClr val="dk1"/>
                </a:solidFill>
              </a:rPr>
              <a:t>Otherwise, we append K to </a:t>
            </a:r>
            <a:r>
              <a:rPr b="1" lang="zh-TW" sz="1600">
                <a:solidFill>
                  <a:schemeClr val="dk1"/>
                </a:solidFill>
              </a:rPr>
              <a:t>Valid Guesses</a:t>
            </a:r>
            <a:r>
              <a:rPr lang="zh-TW" sz="1600">
                <a:solidFill>
                  <a:schemeClr val="dk1"/>
                </a:solidFill>
              </a:rPr>
              <a:t> and assign </a:t>
            </a:r>
            <a:r>
              <a:rPr b="1" lang="zh-TW" sz="1600">
                <a:solidFill>
                  <a:schemeClr val="dk1"/>
                </a:solidFill>
              </a:rPr>
              <a:t>Valid Guesses</a:t>
            </a:r>
            <a:r>
              <a:rPr lang="zh-TW" sz="1600">
                <a:solidFill>
                  <a:schemeClr val="dk1"/>
                </a:solidFill>
              </a:rPr>
              <a:t> to </a:t>
            </a:r>
            <a:r>
              <a:rPr b="1" lang="zh-TW" sz="1600">
                <a:solidFill>
                  <a:schemeClr val="dk1"/>
                </a:solidFill>
              </a:rPr>
              <a:t>Known Increase Sequence</a:t>
            </a:r>
            <a:r>
              <a:rPr lang="zh-TW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If there is no element in </a:t>
            </a:r>
            <a:r>
              <a:rPr b="1" lang="zh-TW">
                <a:solidFill>
                  <a:schemeClr val="dk1"/>
                </a:solidFill>
              </a:rPr>
              <a:t>Known Increase Sequences</a:t>
            </a:r>
            <a:r>
              <a:rPr lang="zh-TW">
                <a:solidFill>
                  <a:schemeClr val="dk1"/>
                </a:solidFill>
              </a:rPr>
              <a:t>, we guess the first </a:t>
            </a:r>
            <a:r>
              <a:rPr lang="zh-TW">
                <a:solidFill>
                  <a:schemeClr val="dk1"/>
                </a:solidFill>
              </a:rPr>
              <a:t>available</a:t>
            </a:r>
            <a:r>
              <a:rPr lang="zh-TW">
                <a:solidFill>
                  <a:schemeClr val="dk1"/>
                </a:solidFill>
              </a:rPr>
              <a:t> card (i.e. 1 at the very beginning). Otherwise, we pick a random element from </a:t>
            </a:r>
            <a:r>
              <a:rPr b="1" lang="zh-TW">
                <a:solidFill>
                  <a:schemeClr val="dk1"/>
                </a:solidFill>
              </a:rPr>
              <a:t>Known Increase Sequences</a:t>
            </a:r>
            <a:r>
              <a:rPr lang="zh-TW">
                <a:solidFill>
                  <a:schemeClr val="dk1"/>
                </a:solidFill>
              </a:rPr>
              <a:t> as our guess.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Reveal the target card and record the result.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If the revealed card C belongs to one of the </a:t>
            </a:r>
            <a:r>
              <a:rPr b="1" lang="zh-TW">
                <a:solidFill>
                  <a:schemeClr val="dk1"/>
                </a:solidFill>
              </a:rPr>
              <a:t>Known Increase Sequences</a:t>
            </a:r>
            <a:r>
              <a:rPr lang="zh-TW">
                <a:solidFill>
                  <a:schemeClr val="dk1"/>
                </a:solidFill>
              </a:rPr>
              <a:t>, we update the encountered number of that sequence to C. Otherwise, this is a new </a:t>
            </a:r>
            <a:r>
              <a:rPr b="1" lang="zh-TW">
                <a:solidFill>
                  <a:schemeClr val="dk1"/>
                </a:solidFill>
              </a:rPr>
              <a:t>Increase Sequence</a:t>
            </a:r>
            <a:r>
              <a:rPr lang="zh-TW">
                <a:solidFill>
                  <a:schemeClr val="dk1"/>
                </a:solidFill>
              </a:rPr>
              <a:t>, so we append C to </a:t>
            </a:r>
            <a:r>
              <a:rPr b="1" lang="zh-TW">
                <a:solidFill>
                  <a:schemeClr val="dk1"/>
                </a:solidFill>
              </a:rPr>
              <a:t>Known Increase Sequences</a:t>
            </a:r>
            <a:r>
              <a:rPr lang="zh-TW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Card Guessing Algorithm for Riffle Shuffle Examples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Current Sequences: [] → Guess 1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000"/>
              <a:t>Revealed: [</a:t>
            </a:r>
            <a:r>
              <a:rPr lang="zh-TW" sz="2000">
                <a:solidFill>
                  <a:srgbClr val="0000FF"/>
                </a:solidFill>
              </a:rPr>
              <a:t>1</a:t>
            </a:r>
            <a:r>
              <a:rPr lang="zh-TW" sz="2000"/>
              <a:t>, </a:t>
            </a:r>
            <a:r>
              <a:rPr lang="zh-TW" sz="2000">
                <a:solidFill>
                  <a:srgbClr val="0000FF"/>
                </a:solidFill>
              </a:rPr>
              <a:t>2</a:t>
            </a:r>
            <a:r>
              <a:rPr lang="zh-TW" sz="2000"/>
              <a:t>, </a:t>
            </a:r>
            <a:r>
              <a:rPr lang="zh-TW" sz="2000">
                <a:solidFill>
                  <a:srgbClr val="FF0000"/>
                </a:solidFill>
              </a:rPr>
              <a:t>5</a:t>
            </a:r>
            <a:r>
              <a:rPr lang="zh-TW" sz="2000"/>
              <a:t>, </a:t>
            </a:r>
            <a:r>
              <a:rPr lang="zh-TW" sz="2000">
                <a:solidFill>
                  <a:srgbClr val="0000FF"/>
                </a:solidFill>
              </a:rPr>
              <a:t>3</a:t>
            </a:r>
            <a:r>
              <a:rPr lang="zh-TW" sz="2000"/>
              <a:t>, </a:t>
            </a:r>
            <a:r>
              <a:rPr lang="zh-TW" sz="2000">
                <a:solidFill>
                  <a:srgbClr val="FF0000"/>
                </a:solidFill>
              </a:rPr>
              <a:t>6</a:t>
            </a:r>
            <a:r>
              <a:rPr lang="zh-TW" sz="2000"/>
              <a:t>], then it forms the following 2 increasing sequences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000"/>
              <a:t>Current Sequences: [[</a:t>
            </a:r>
            <a:r>
              <a:rPr lang="zh-TW" sz="2000">
                <a:solidFill>
                  <a:srgbClr val="0000FF"/>
                </a:solidFill>
              </a:rPr>
              <a:t>1, 2, 3</a:t>
            </a:r>
            <a:r>
              <a:rPr lang="zh-TW" sz="2000"/>
              <a:t>], [</a:t>
            </a:r>
            <a:r>
              <a:rPr lang="zh-TW" sz="2000">
                <a:solidFill>
                  <a:srgbClr val="FF0000"/>
                </a:solidFill>
              </a:rPr>
              <a:t>5, 6</a:t>
            </a:r>
            <a:r>
              <a:rPr lang="zh-TW" sz="2000"/>
              <a:t>]] → Guess 4 or 7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000"/>
              <a:t>Current Sequences: [</a:t>
            </a:r>
            <a:r>
              <a:rPr lang="zh-TW" sz="2000">
                <a:highlight>
                  <a:srgbClr val="FF9900"/>
                </a:highlight>
              </a:rPr>
              <a:t>[1, 2, 3, 4]</a:t>
            </a:r>
            <a:r>
              <a:rPr lang="zh-TW" sz="2000"/>
              <a:t>, [5, 6]] → Guess 7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000"/>
              <a:t>Current Sequences: [</a:t>
            </a:r>
            <a:r>
              <a:rPr lang="zh-TW" sz="2000">
                <a:highlight>
                  <a:srgbClr val="FF9900"/>
                </a:highlight>
              </a:rPr>
              <a:t>[1, 2, 3, 4]</a:t>
            </a:r>
            <a:r>
              <a:rPr lang="zh-TW" sz="2000"/>
              <a:t>, [5, 6], [8], </a:t>
            </a:r>
            <a:r>
              <a:rPr lang="zh-TW" sz="2000">
                <a:highlight>
                  <a:srgbClr val="FF9900"/>
                </a:highlight>
              </a:rPr>
              <a:t>[51, 52]</a:t>
            </a:r>
            <a:r>
              <a:rPr lang="zh-TW" sz="2000"/>
              <a:t>] → Guess 7 or 9</a:t>
            </a:r>
            <a:endParaRPr sz="2000">
              <a:highlight>
                <a:srgbClr val="FF99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000">
                <a:highlight>
                  <a:srgbClr val="FF9900"/>
                </a:highlight>
              </a:rPr>
              <a:t>Orange</a:t>
            </a:r>
            <a:r>
              <a:rPr lang="zh-TW" sz="2000"/>
              <a:t> : Exhausted Sequences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Results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365675"/>
            <a:ext cx="1903200" cy="16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Algorithm: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1 shuffle: 27.01 cards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2 shuffle: 14.86 cards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3 shuffle: 9.12 cards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4 shuffle: 6.58 cards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5 shuffle: 5.43 cards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…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13 shuffle: 4.5365 cards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2214900" y="1365675"/>
            <a:ext cx="1663800" cy="15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Neural Network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26.67 cards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15.09 cards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9.33 cards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6.83 cards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5.86 cards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163" y="1169475"/>
            <a:ext cx="4962525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4513275" y="854775"/>
            <a:ext cx="4420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Accuracy Over Timesteps (5 shuffle)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395100" y="3639000"/>
            <a:ext cx="3483600" cy="15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Patterns exist for </a:t>
            </a:r>
            <a:r>
              <a:rPr b="1" lang="zh-TW" sz="1800">
                <a:latin typeface="Times New Roman"/>
                <a:ea typeface="Times New Roman"/>
                <a:cs typeface="Times New Roman"/>
                <a:sym typeface="Times New Roman"/>
              </a:rPr>
              <a:t>Better Prediction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       → </a:t>
            </a:r>
            <a:r>
              <a:rPr b="1" lang="zh-TW" sz="1800">
                <a:latin typeface="Times New Roman"/>
                <a:ea typeface="Times New Roman"/>
                <a:cs typeface="Times New Roman"/>
                <a:sym typeface="Times New Roman"/>
              </a:rPr>
              <a:t>Better Algorithm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* If we did not make mistake in the implementation of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Conjectural Optimal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2969150"/>
            <a:ext cx="8520600" cy="10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→ Theoretically Achievable Optimal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→ No Actually Algorithm Yet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 b="11095" l="6600" r="7680" t="11421"/>
          <a:stretch/>
        </p:blipFill>
        <p:spPr>
          <a:xfrm>
            <a:off x="874150" y="1235750"/>
            <a:ext cx="7303450" cy="14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58675" y="2496075"/>
            <a:ext cx="1793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Card Trick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6" name="Google Shape;166;p28"/>
          <p:cNvGraphicFramePr/>
          <p:nvPr/>
        </p:nvGraphicFramePr>
        <p:xfrm>
          <a:off x="1939525" y="251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{3EB0C99C-55E1-4F1E-8B0B-623F529C35B8}</a:tableStyleId>
              </a:tblPr>
              <a:tblGrid>
                <a:gridCol w="617575"/>
                <a:gridCol w="659600"/>
                <a:gridCol w="651225"/>
                <a:gridCol w="575550"/>
                <a:gridCol w="550350"/>
                <a:gridCol w="583975"/>
                <a:gridCol w="583950"/>
                <a:gridCol w="550375"/>
                <a:gridCol w="575550"/>
                <a:gridCol w="575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27.01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14.86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9.12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6.58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5.43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4.96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4.72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4.65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4.60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4.56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/>
        </p:nvSpPr>
        <p:spPr>
          <a:xfrm>
            <a:off x="2181000" y="2293325"/>
            <a:ext cx="47820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600"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 sz="9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3315600" y="1015825"/>
            <a:ext cx="25128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1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Two Shuffling Techniques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5150" l="7233" r="2684" t="0"/>
          <a:stretch/>
        </p:blipFill>
        <p:spPr>
          <a:xfrm>
            <a:off x="5232502" y="1544225"/>
            <a:ext cx="2925249" cy="20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150" y="1544214"/>
            <a:ext cx="2736050" cy="20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871913" y="1010850"/>
            <a:ext cx="16464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Riffle Shuffle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632063" y="1010850"/>
            <a:ext cx="19842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Overhand Shuffle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80200" y="3717475"/>
            <a:ext cx="83322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Times New Roman"/>
                <a:ea typeface="Times New Roman"/>
                <a:cs typeface="Times New Roman"/>
                <a:sym typeface="Times New Roman"/>
              </a:rPr>
              <a:t>We are going to…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1. Formally model them.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2. Evaluate their effectiveness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3. Come up with card guessing algorithms.       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Overhand Shuffle Model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17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Pick a card A uniformly random from the deck, excluding the first and the last card.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Pick a card B uniformly random from [the next card of A] to the [last card of the deck].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Take out the packet of cards from A to B (inclusively) and place them on the top of the deck.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233350" y="2673875"/>
            <a:ext cx="4677300" cy="1890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Code: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deck = list(range(1, 53))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 Start the shuffle.</a:t>
            </a:r>
            <a:endParaRPr b="1"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random.randint(1, 51)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random.randint(a+1, 52)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deck = deck[a:b+1] + deck[:a] + deck[b+1:]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042000" y="4648100"/>
            <a:ext cx="3060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https://repl.it/@YuChao1/ESTR2002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Riffle Shuffle Model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Gilbert-Shanon-Reeds (GSR) Model (1955):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756800"/>
            <a:ext cx="8520600" cy="30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The deck is divided into two packets, with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/>
              <a:t> and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52-K</a:t>
            </a:r>
            <a:r>
              <a:rPr lang="zh-TW"/>
              <a:t> cards respectively.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K = k</a:t>
            </a:r>
            <a:r>
              <a:rPr lang="zh-TW"/>
              <a:t> is a random variable which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P(K = k) = (52 choose k) / (2^n)</a:t>
            </a:r>
            <a:r>
              <a:rPr lang="zh-TW"/>
              <a:t> ,          where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k = 0, 1, 2, 3, …, 52</a:t>
            </a:r>
            <a:r>
              <a:rPr lang="zh-TW"/>
              <a:t>. </a:t>
            </a:r>
            <a:r>
              <a:rPr b="1" lang="zh-TW"/>
              <a:t>(aka Binomial Random Variable)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The cards are moved from the bottom of the two packets one at a time, with              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(x + y)</a:t>
            </a:r>
            <a:r>
              <a:rPr lang="zh-TW"/>
              <a:t> and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y / (x + y)</a:t>
            </a:r>
            <a:r>
              <a:rPr lang="zh-TW"/>
              <a:t> probability of choosing from the left and right packet respectively, when the left packet contains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zh-TW"/>
              <a:t> cards and the right packet contains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zh-TW"/>
              <a:t> cards.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Python Code for GSR Model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6390900" cy="366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deck = list(range(1, 53))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# Start the shuffle.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coin_flips = [random.randint(0, 1) for _ in range(len(self.cards))]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heads, tails = coin_flips.count(1), coin_flips.count(0)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left_packet, right_packet = cards[:heads], cards[heads:]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result = []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for coin in coin_flips: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    if coin == 1: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        result.append(left_packet[0])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        left_packet = left_packet[1:]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        result.append(right_packet[0])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        right_packet = right_packet[1:]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deck = result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of Randomness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1725"/>
            <a:ext cx="8520600" cy="1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Through repeated card guessing experiments.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920425"/>
            <a:ext cx="8520600" cy="23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Card Guessing Procedure: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Starting from an ordered deck.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The deck is shuffled in a predetermined way. (For example, overhand shuffle, twice.)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Guess the card one at a time from the top. The card is revealed immediately after guessing. Repeat this step until the deck is empty.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(Record the number of correct guesses.)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Expected Value of Correct Guesses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097975"/>
            <a:ext cx="85206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we guess randomly, the probability of a correct guess each turn is 1/52, thus the expected value is E[X] = 52 * E[Xi] = 52 * (1/52) = 1.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we eliminate the possibility of the cards thrown to the discard pile, the expected value is E[X] = E[X1] + E[X2] + … + E[X52] = (1/52) + (1/51) + … + (1/1) </a:t>
            </a:r>
            <a:r>
              <a:rPr lang="zh-TW">
                <a:solidFill>
                  <a:srgbClr val="222222"/>
                </a:solidFill>
                <a:highlight>
                  <a:srgbClr val="FFFFFF"/>
                </a:highlight>
              </a:rPr>
              <a:t>≈ </a:t>
            </a:r>
            <a:r>
              <a:rPr lang="zh-TW">
                <a:solidFill>
                  <a:srgbClr val="0000FF"/>
                </a:solidFill>
                <a:highlight>
                  <a:srgbClr val="FFFFFF"/>
                </a:highlight>
              </a:rPr>
              <a:t>4.538</a:t>
            </a:r>
            <a:r>
              <a:rPr lang="zh-TW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zh-TW">
                <a:solidFill>
                  <a:srgbClr val="222222"/>
                </a:solidFill>
                <a:highlight>
                  <a:srgbClr val="FFFFFF"/>
                </a:highlight>
              </a:rPr>
              <a:t>Therefore, if we manage to derive information from the shuffling method, the average correct guesses should be higher than 4.538.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Increasing Sequence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82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core concept in our card guessing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An increasing sequence is a subsequence in the deck where every next element is greater than the current element by exactly 1.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Example: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[1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10]</a:t>
            </a:r>
            <a:r>
              <a:rPr lang="zh-TW" sz="1600"/>
              <a:t> has only one increasing sequence: 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[1,2,3,4,5,6,7,8,9,10]</a:t>
            </a:r>
            <a:r>
              <a:rPr lang="zh-TW" sz="1600"/>
              <a:t>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zh-TW" sz="1600"/>
              <a:t> has two increasing sequences: 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zh-TW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zh-TW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zh-TW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zh-TW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lang="zh-TW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], [</a:t>
            </a:r>
            <a:r>
              <a:rPr b="1" lang="zh-TW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lang="zh-TW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1" lang="zh-TW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1" lang="zh-TW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zh-TW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lang="zh-TW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zh-TW" sz="1600"/>
              <a:t> has three increasing sequences: 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], [</a:t>
            </a:r>
            <a:r>
              <a:rPr b="1" lang="zh-TW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], [</a:t>
            </a:r>
            <a:r>
              <a:rPr b="1" lang="zh-TW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zh-TW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zh-TW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Machine Learning Agent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6390900" cy="3838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deck_size = 52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embedding_size = 128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batch_size = 500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hidden_size = 1024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layers = 3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learning_rate = 1e-4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x = tf.placeholder(tf.int32, [batch_size, deck_size])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y = tf.placeholder(tf.int32, [batch_size, deck_size])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embedding = tf.Variable(tf.random_normal([deck_size+1, embedding_size]))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card_embed = tf.nn.embedding_lookup(embedding, x)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cell = rnn.MultiRNNCell([rnn.LSTMCell(hidden_size) for _ in range(layers)] + [rnn.LSTMCell(deck_size)])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fc, state = tf.nn.dynamic_rnn(cell, card_embed, dtype = tf.float32)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Loss = tf.nn.sparse_softmax_cross_entropy_with_logits(labels = y, logits = fc)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