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30.xml" ContentType="application/vnd.openxmlformats-officedocument.presentationml.notesSlide+xml"/>
  <Override PartName="/ppt/diagrams/quickStyle13.xml" ContentType="application/vnd.openxmlformats-officedocument.drawingml.diagramStyl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Default Extension="doc" ContentType="application/msword"/>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notesSlides/notesSlide24.xml" ContentType="application/vnd.openxmlformats-officedocument.presentationml.notesSlide+xml"/>
  <Override PartName="/ppt/diagrams/data10.xml" ContentType="application/vnd.openxmlformats-officedocument.drawingml.diagramData+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diagrams/drawing8.xml" ContentType="application/vnd.ms-office.drawingml.diagramDrawing+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diagrams/data11.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diagrams/colors10.xml" ContentType="application/vnd.openxmlformats-officedocument.drawingml.diagramColors+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56"/>
  </p:notesMasterIdLst>
  <p:handoutMasterIdLst>
    <p:handoutMasterId r:id="rId57"/>
  </p:handoutMasterIdLst>
  <p:sldIdLst>
    <p:sldId id="363" r:id="rId2"/>
    <p:sldId id="364" r:id="rId3"/>
    <p:sldId id="313" r:id="rId4"/>
    <p:sldId id="302" r:id="rId5"/>
    <p:sldId id="303" r:id="rId6"/>
    <p:sldId id="316" r:id="rId7"/>
    <p:sldId id="317" r:id="rId8"/>
    <p:sldId id="304" r:id="rId9"/>
    <p:sldId id="315" r:id="rId10"/>
    <p:sldId id="318" r:id="rId11"/>
    <p:sldId id="319" r:id="rId12"/>
    <p:sldId id="322" r:id="rId13"/>
    <p:sldId id="324" r:id="rId14"/>
    <p:sldId id="366" r:id="rId15"/>
    <p:sldId id="367" r:id="rId16"/>
    <p:sldId id="305" r:id="rId17"/>
    <p:sldId id="328" r:id="rId18"/>
    <p:sldId id="330" r:id="rId19"/>
    <p:sldId id="332" r:id="rId20"/>
    <p:sldId id="334" r:id="rId21"/>
    <p:sldId id="335" r:id="rId22"/>
    <p:sldId id="336" r:id="rId23"/>
    <p:sldId id="340" r:id="rId24"/>
    <p:sldId id="339" r:id="rId25"/>
    <p:sldId id="341" r:id="rId26"/>
    <p:sldId id="306" r:id="rId27"/>
    <p:sldId id="342" r:id="rId28"/>
    <p:sldId id="307" r:id="rId29"/>
    <p:sldId id="344" r:id="rId30"/>
    <p:sldId id="345" r:id="rId31"/>
    <p:sldId id="347" r:id="rId32"/>
    <p:sldId id="312" r:id="rId33"/>
    <p:sldId id="348" r:id="rId34"/>
    <p:sldId id="308" r:id="rId35"/>
    <p:sldId id="309" r:id="rId36"/>
    <p:sldId id="352" r:id="rId37"/>
    <p:sldId id="354" r:id="rId38"/>
    <p:sldId id="353" r:id="rId39"/>
    <p:sldId id="356" r:id="rId40"/>
    <p:sldId id="355" r:id="rId41"/>
    <p:sldId id="357" r:id="rId42"/>
    <p:sldId id="358" r:id="rId43"/>
    <p:sldId id="359" r:id="rId44"/>
    <p:sldId id="361" r:id="rId45"/>
    <p:sldId id="310" r:id="rId46"/>
    <p:sldId id="371" r:id="rId47"/>
    <p:sldId id="360" r:id="rId48"/>
    <p:sldId id="370" r:id="rId49"/>
    <p:sldId id="362" r:id="rId50"/>
    <p:sldId id="372" r:id="rId51"/>
    <p:sldId id="373" r:id="rId52"/>
    <p:sldId id="368" r:id="rId53"/>
    <p:sldId id="369" r:id="rId54"/>
    <p:sldId id="365"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10" charset="0"/>
        <a:ea typeface="Arial" pitchFamily="-110" charset="0"/>
        <a:cs typeface="Arial" pitchFamily="-110" charset="0"/>
      </a:defRPr>
    </a:lvl1pPr>
    <a:lvl2pPr marL="457200" algn="l" rtl="0" fontAlgn="base">
      <a:spcBef>
        <a:spcPct val="0"/>
      </a:spcBef>
      <a:spcAft>
        <a:spcPct val="0"/>
      </a:spcAft>
      <a:defRPr sz="2400" kern="1200">
        <a:solidFill>
          <a:schemeClr val="tx1"/>
        </a:solidFill>
        <a:latin typeface="Times New Roman" pitchFamily="-110" charset="0"/>
        <a:ea typeface="Arial" pitchFamily="-110" charset="0"/>
        <a:cs typeface="Arial" pitchFamily="-110" charset="0"/>
      </a:defRPr>
    </a:lvl2pPr>
    <a:lvl3pPr marL="914400" algn="l" rtl="0" fontAlgn="base">
      <a:spcBef>
        <a:spcPct val="0"/>
      </a:spcBef>
      <a:spcAft>
        <a:spcPct val="0"/>
      </a:spcAft>
      <a:defRPr sz="2400" kern="1200">
        <a:solidFill>
          <a:schemeClr val="tx1"/>
        </a:solidFill>
        <a:latin typeface="Times New Roman" pitchFamily="-110" charset="0"/>
        <a:ea typeface="Arial" pitchFamily="-110" charset="0"/>
        <a:cs typeface="Arial" pitchFamily="-110" charset="0"/>
      </a:defRPr>
    </a:lvl3pPr>
    <a:lvl4pPr marL="1371600" algn="l" rtl="0" fontAlgn="base">
      <a:spcBef>
        <a:spcPct val="0"/>
      </a:spcBef>
      <a:spcAft>
        <a:spcPct val="0"/>
      </a:spcAft>
      <a:defRPr sz="2400" kern="1200">
        <a:solidFill>
          <a:schemeClr val="tx1"/>
        </a:solidFill>
        <a:latin typeface="Times New Roman" pitchFamily="-110" charset="0"/>
        <a:ea typeface="Arial" pitchFamily="-110" charset="0"/>
        <a:cs typeface="Arial" pitchFamily="-110" charset="0"/>
      </a:defRPr>
    </a:lvl4pPr>
    <a:lvl5pPr marL="1828800" algn="l" rtl="0" fontAlgn="base">
      <a:spcBef>
        <a:spcPct val="0"/>
      </a:spcBef>
      <a:spcAft>
        <a:spcPct val="0"/>
      </a:spcAft>
      <a:defRPr sz="2400" kern="1200">
        <a:solidFill>
          <a:schemeClr val="tx1"/>
        </a:solidFill>
        <a:latin typeface="Times New Roman" pitchFamily="-110" charset="0"/>
        <a:ea typeface="Arial" pitchFamily="-110" charset="0"/>
        <a:cs typeface="Arial" pitchFamily="-110" charset="0"/>
      </a:defRPr>
    </a:lvl5pPr>
    <a:lvl6pPr marL="2286000" algn="l" defTabSz="457200" rtl="0" eaLnBrk="1" latinLnBrk="0" hangingPunct="1">
      <a:defRPr sz="2400" kern="1200">
        <a:solidFill>
          <a:schemeClr val="tx1"/>
        </a:solidFill>
        <a:latin typeface="Times New Roman" pitchFamily="-110" charset="0"/>
        <a:ea typeface="Arial" pitchFamily="-110" charset="0"/>
        <a:cs typeface="Arial" pitchFamily="-110" charset="0"/>
      </a:defRPr>
    </a:lvl6pPr>
    <a:lvl7pPr marL="2743200" algn="l" defTabSz="457200" rtl="0" eaLnBrk="1" latinLnBrk="0" hangingPunct="1">
      <a:defRPr sz="2400" kern="1200">
        <a:solidFill>
          <a:schemeClr val="tx1"/>
        </a:solidFill>
        <a:latin typeface="Times New Roman" pitchFamily="-110" charset="0"/>
        <a:ea typeface="Arial" pitchFamily="-110" charset="0"/>
        <a:cs typeface="Arial" pitchFamily="-110" charset="0"/>
      </a:defRPr>
    </a:lvl7pPr>
    <a:lvl8pPr marL="3200400" algn="l" defTabSz="457200" rtl="0" eaLnBrk="1" latinLnBrk="0" hangingPunct="1">
      <a:defRPr sz="2400" kern="1200">
        <a:solidFill>
          <a:schemeClr val="tx1"/>
        </a:solidFill>
        <a:latin typeface="Times New Roman" pitchFamily="-110" charset="0"/>
        <a:ea typeface="Arial" pitchFamily="-110" charset="0"/>
        <a:cs typeface="Arial" pitchFamily="-110" charset="0"/>
      </a:defRPr>
    </a:lvl8pPr>
    <a:lvl9pPr marL="3657600" algn="l" defTabSz="457200" rtl="0" eaLnBrk="1" latinLnBrk="0" hangingPunct="1">
      <a:defRPr sz="2400" kern="1200">
        <a:solidFill>
          <a:schemeClr val="tx1"/>
        </a:solidFill>
        <a:latin typeface="Times New Roman" pitchFamily="-110" charset="0"/>
        <a:ea typeface="Arial" pitchFamily="-110" charset="0"/>
        <a:cs typeface="Arial" pitchFamily="-110"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6" autoAdjust="0"/>
    <p:restoredTop sz="88741" autoAdjust="0"/>
  </p:normalViewPr>
  <p:slideViewPr>
    <p:cSldViewPr>
      <p:cViewPr varScale="1">
        <p:scale>
          <a:sx n="66" d="100"/>
          <a:sy n="66" d="100"/>
        </p:scale>
        <p:origin x="-160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66" d="100"/>
        <a:sy n="66" d="100"/>
      </p:scale>
      <p:origin x="0" y="80"/>
    </p:cViewPr>
  </p:sorterViewPr>
  <p:notesViewPr>
    <p:cSldViewPr>
      <p:cViewPr varScale="1">
        <p:scale>
          <a:sx n="120" d="100"/>
          <a:sy n="120" d="100"/>
        </p:scale>
        <p:origin x="-2048" y="-11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23.xml"/><Relationship Id="rId18" Type="http://schemas.openxmlformats.org/officeDocument/2006/relationships/slide" Target="slides/slide30.xml"/><Relationship Id="rId3" Type="http://schemas.openxmlformats.org/officeDocument/2006/relationships/slide" Target="slides/slide7.xml"/><Relationship Id="rId21" Type="http://schemas.openxmlformats.org/officeDocument/2006/relationships/slide" Target="slides/slide36.xml"/><Relationship Id="rId7" Type="http://schemas.openxmlformats.org/officeDocument/2006/relationships/slide" Target="slides/slide13.xml"/><Relationship Id="rId12" Type="http://schemas.openxmlformats.org/officeDocument/2006/relationships/slide" Target="slides/slide22.xml"/><Relationship Id="rId17" Type="http://schemas.openxmlformats.org/officeDocument/2006/relationships/slide" Target="slides/slide29.xml"/><Relationship Id="rId25" Type="http://schemas.openxmlformats.org/officeDocument/2006/relationships/slide" Target="slides/slide53.xml"/><Relationship Id="rId2" Type="http://schemas.openxmlformats.org/officeDocument/2006/relationships/slide" Target="slides/slide6.xml"/><Relationship Id="rId16" Type="http://schemas.openxmlformats.org/officeDocument/2006/relationships/slide" Target="slides/slide27.xml"/><Relationship Id="rId20" Type="http://schemas.openxmlformats.org/officeDocument/2006/relationships/slide" Target="slides/slide33.xml"/><Relationship Id="rId1" Type="http://schemas.openxmlformats.org/officeDocument/2006/relationships/slide" Target="slides/slide3.xml"/><Relationship Id="rId6" Type="http://schemas.openxmlformats.org/officeDocument/2006/relationships/slide" Target="slides/slide11.xml"/><Relationship Id="rId11" Type="http://schemas.openxmlformats.org/officeDocument/2006/relationships/slide" Target="slides/slide21.xml"/><Relationship Id="rId24" Type="http://schemas.openxmlformats.org/officeDocument/2006/relationships/slide" Target="slides/slide52.xml"/><Relationship Id="rId5" Type="http://schemas.openxmlformats.org/officeDocument/2006/relationships/slide" Target="slides/slide10.xml"/><Relationship Id="rId15" Type="http://schemas.openxmlformats.org/officeDocument/2006/relationships/slide" Target="slides/slide25.xml"/><Relationship Id="rId23" Type="http://schemas.openxmlformats.org/officeDocument/2006/relationships/slide" Target="slides/slide38.xml"/><Relationship Id="rId10" Type="http://schemas.openxmlformats.org/officeDocument/2006/relationships/slide" Target="slides/slide20.xml"/><Relationship Id="rId19" Type="http://schemas.openxmlformats.org/officeDocument/2006/relationships/slide" Target="slides/slide31.xml"/><Relationship Id="rId4" Type="http://schemas.openxmlformats.org/officeDocument/2006/relationships/slide" Target="slides/slide9.xml"/><Relationship Id="rId9" Type="http://schemas.openxmlformats.org/officeDocument/2006/relationships/slide" Target="slides/slide18.xml"/><Relationship Id="rId14" Type="http://schemas.openxmlformats.org/officeDocument/2006/relationships/slide" Target="slides/slide24.xml"/><Relationship Id="rId22"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437851-7239-2F4A-8B45-149E739B3B9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09A79FEE-4155-A24B-9CCC-DC488FA5EBA9}">
      <dgm:prSet/>
      <dgm:spPr/>
      <dgm:t>
        <a:bodyPr/>
        <a:lstStyle/>
        <a:p>
          <a:pPr rtl="0"/>
          <a:r>
            <a:rPr kumimoji="1" lang="en-US" dirty="0" smtClean="0"/>
            <a:t>used to connect wired or wireless LANs in nearby buildings</a:t>
          </a:r>
          <a:endParaRPr lang="en-US" dirty="0"/>
        </a:p>
      </dgm:t>
    </dgm:pt>
    <dgm:pt modelId="{BDAB81CB-EB0B-8042-8B62-077A20A56C60}" type="parTrans" cxnId="{4A52002C-9FE3-9442-966E-EF45B644B01F}">
      <dgm:prSet/>
      <dgm:spPr/>
      <dgm:t>
        <a:bodyPr/>
        <a:lstStyle/>
        <a:p>
          <a:endParaRPr lang="en-US"/>
        </a:p>
      </dgm:t>
    </dgm:pt>
    <dgm:pt modelId="{C68B851C-613B-1841-BB35-1B30CEF59EC3}" type="sibTrans" cxnId="{4A52002C-9FE3-9442-966E-EF45B644B01F}">
      <dgm:prSet/>
      <dgm:spPr/>
      <dgm:t>
        <a:bodyPr/>
        <a:lstStyle/>
        <a:p>
          <a:endParaRPr lang="en-US"/>
        </a:p>
      </dgm:t>
    </dgm:pt>
    <dgm:pt modelId="{EE583D00-0409-F040-98FF-36AA1B6C1E89}">
      <dgm:prSet/>
      <dgm:spPr/>
      <dgm:t>
        <a:bodyPr/>
        <a:lstStyle/>
        <a:p>
          <a:pPr rtl="0"/>
          <a:r>
            <a:rPr kumimoji="1" lang="en-US" dirty="0" smtClean="0"/>
            <a:t>point-to-point wireless link used</a:t>
          </a:r>
          <a:endParaRPr lang="en-US" dirty="0"/>
        </a:p>
      </dgm:t>
    </dgm:pt>
    <dgm:pt modelId="{8FDAB680-B14E-C54E-99C2-931EF0570A3F}" type="parTrans" cxnId="{66BB22E1-7955-B24D-8CF9-4D8FEC05A47E}">
      <dgm:prSet/>
      <dgm:spPr/>
      <dgm:t>
        <a:bodyPr/>
        <a:lstStyle/>
        <a:p>
          <a:endParaRPr lang="en-US"/>
        </a:p>
      </dgm:t>
    </dgm:pt>
    <dgm:pt modelId="{263340D5-D83C-E44E-8857-6AF006A0C199}" type="sibTrans" cxnId="{66BB22E1-7955-B24D-8CF9-4D8FEC05A47E}">
      <dgm:prSet/>
      <dgm:spPr/>
      <dgm:t>
        <a:bodyPr/>
        <a:lstStyle/>
        <a:p>
          <a:endParaRPr lang="en-US"/>
        </a:p>
      </dgm:t>
    </dgm:pt>
    <dgm:pt modelId="{567E4BE6-A2EF-9948-9152-071B20511879}">
      <dgm:prSet/>
      <dgm:spPr/>
      <dgm:t>
        <a:bodyPr/>
        <a:lstStyle/>
        <a:p>
          <a:pPr rtl="0"/>
          <a:r>
            <a:rPr kumimoji="1" lang="en-GB" dirty="0" smtClean="0"/>
            <a:t>not</a:t>
          </a:r>
          <a:r>
            <a:rPr kumimoji="1" lang="en-US" dirty="0" smtClean="0"/>
            <a:t> a LAN per se</a:t>
          </a:r>
          <a:endParaRPr kumimoji="1" lang="en-GB" dirty="0"/>
        </a:p>
      </dgm:t>
    </dgm:pt>
    <dgm:pt modelId="{66C6BB66-4EA8-E648-8768-35534D077FB4}" type="parTrans" cxnId="{9F438FB7-E4CB-B34B-A04C-F3B7FDCF7649}">
      <dgm:prSet/>
      <dgm:spPr/>
      <dgm:t>
        <a:bodyPr/>
        <a:lstStyle/>
        <a:p>
          <a:endParaRPr lang="en-US"/>
        </a:p>
      </dgm:t>
    </dgm:pt>
    <dgm:pt modelId="{55F75426-27F5-284B-B937-BD700C989798}" type="sibTrans" cxnId="{9F438FB7-E4CB-B34B-A04C-F3B7FDCF7649}">
      <dgm:prSet/>
      <dgm:spPr/>
      <dgm:t>
        <a:bodyPr/>
        <a:lstStyle/>
        <a:p>
          <a:endParaRPr lang="en-US"/>
        </a:p>
      </dgm:t>
    </dgm:pt>
    <dgm:pt modelId="{05974656-63F8-5748-B4C8-CE6F91E0C4C3}">
      <dgm:prSet/>
      <dgm:spPr/>
      <dgm:t>
        <a:bodyPr/>
        <a:lstStyle/>
        <a:p>
          <a:pPr rtl="0"/>
          <a:r>
            <a:rPr kumimoji="1" lang="en-GB" dirty="0" smtClean="0"/>
            <a:t>connect</a:t>
          </a:r>
          <a:r>
            <a:rPr kumimoji="1" lang="en-US" dirty="0" smtClean="0"/>
            <a:t> bridges or routers</a:t>
          </a:r>
          <a:endParaRPr kumimoji="1" lang="en-GB" dirty="0"/>
        </a:p>
      </dgm:t>
    </dgm:pt>
    <dgm:pt modelId="{A3E11137-8833-A74A-9494-A315B83D9B12}" type="parTrans" cxnId="{8FE246BF-7A66-C247-83BE-3581D2FE7844}">
      <dgm:prSet/>
      <dgm:spPr/>
      <dgm:t>
        <a:bodyPr/>
        <a:lstStyle/>
        <a:p>
          <a:endParaRPr lang="en-US"/>
        </a:p>
      </dgm:t>
    </dgm:pt>
    <dgm:pt modelId="{7056D030-4FA9-A94F-A04D-F8017235B2D3}" type="sibTrans" cxnId="{8FE246BF-7A66-C247-83BE-3581D2FE7844}">
      <dgm:prSet/>
      <dgm:spPr/>
      <dgm:t>
        <a:bodyPr/>
        <a:lstStyle/>
        <a:p>
          <a:endParaRPr lang="en-US"/>
        </a:p>
      </dgm:t>
    </dgm:pt>
    <dgm:pt modelId="{3BEE34CC-665B-D343-A214-C37BFF082E05}" type="pres">
      <dgm:prSet presAssocID="{FC437851-7239-2F4A-8B45-149E739B3B97}" presName="compositeShape" presStyleCnt="0">
        <dgm:presLayoutVars>
          <dgm:chMax val="7"/>
          <dgm:dir/>
          <dgm:resizeHandles val="exact"/>
        </dgm:presLayoutVars>
      </dgm:prSet>
      <dgm:spPr/>
      <dgm:t>
        <a:bodyPr/>
        <a:lstStyle/>
        <a:p>
          <a:endParaRPr lang="en-US"/>
        </a:p>
      </dgm:t>
    </dgm:pt>
    <dgm:pt modelId="{A06D974B-3DE2-1D48-88BE-DCDBA14982BC}" type="pres">
      <dgm:prSet presAssocID="{09A79FEE-4155-A24B-9CCC-DC488FA5EBA9}" presName="circ1" presStyleLbl="vennNode1" presStyleIdx="0" presStyleCnt="3"/>
      <dgm:spPr/>
      <dgm:t>
        <a:bodyPr/>
        <a:lstStyle/>
        <a:p>
          <a:endParaRPr lang="en-US"/>
        </a:p>
      </dgm:t>
    </dgm:pt>
    <dgm:pt modelId="{E319D374-3A00-E945-8712-3A7AFF9563E3}" type="pres">
      <dgm:prSet presAssocID="{09A79FEE-4155-A24B-9CCC-DC488FA5EBA9}" presName="circ1Tx" presStyleLbl="revTx" presStyleIdx="0" presStyleCnt="0">
        <dgm:presLayoutVars>
          <dgm:chMax val="0"/>
          <dgm:chPref val="0"/>
          <dgm:bulletEnabled val="1"/>
        </dgm:presLayoutVars>
      </dgm:prSet>
      <dgm:spPr/>
      <dgm:t>
        <a:bodyPr/>
        <a:lstStyle/>
        <a:p>
          <a:endParaRPr lang="en-US"/>
        </a:p>
      </dgm:t>
    </dgm:pt>
    <dgm:pt modelId="{DBE2E10E-CCA8-8B4E-9D12-D7FFEEC4E25C}" type="pres">
      <dgm:prSet presAssocID="{EE583D00-0409-F040-98FF-36AA1B6C1E89}" presName="circ2" presStyleLbl="vennNode1" presStyleIdx="1" presStyleCnt="3"/>
      <dgm:spPr/>
      <dgm:t>
        <a:bodyPr/>
        <a:lstStyle/>
        <a:p>
          <a:endParaRPr lang="en-US"/>
        </a:p>
      </dgm:t>
    </dgm:pt>
    <dgm:pt modelId="{A085FAE2-4DA4-0249-B136-81E7BBC6CCD4}" type="pres">
      <dgm:prSet presAssocID="{EE583D00-0409-F040-98FF-36AA1B6C1E89}" presName="circ2Tx" presStyleLbl="revTx" presStyleIdx="0" presStyleCnt="0">
        <dgm:presLayoutVars>
          <dgm:chMax val="0"/>
          <dgm:chPref val="0"/>
          <dgm:bulletEnabled val="1"/>
        </dgm:presLayoutVars>
      </dgm:prSet>
      <dgm:spPr/>
      <dgm:t>
        <a:bodyPr/>
        <a:lstStyle/>
        <a:p>
          <a:endParaRPr lang="en-US"/>
        </a:p>
      </dgm:t>
    </dgm:pt>
    <dgm:pt modelId="{C89E6505-16CC-F24F-A99B-5B81610DA412}" type="pres">
      <dgm:prSet presAssocID="{05974656-63F8-5748-B4C8-CE6F91E0C4C3}" presName="circ3" presStyleLbl="vennNode1" presStyleIdx="2" presStyleCnt="3"/>
      <dgm:spPr/>
      <dgm:t>
        <a:bodyPr/>
        <a:lstStyle/>
        <a:p>
          <a:endParaRPr lang="en-US"/>
        </a:p>
      </dgm:t>
    </dgm:pt>
    <dgm:pt modelId="{94074F19-7A33-FC43-AA7A-B5981A6BC643}" type="pres">
      <dgm:prSet presAssocID="{05974656-63F8-5748-B4C8-CE6F91E0C4C3}" presName="circ3Tx" presStyleLbl="revTx" presStyleIdx="0" presStyleCnt="0">
        <dgm:presLayoutVars>
          <dgm:chMax val="0"/>
          <dgm:chPref val="0"/>
          <dgm:bulletEnabled val="1"/>
        </dgm:presLayoutVars>
      </dgm:prSet>
      <dgm:spPr/>
      <dgm:t>
        <a:bodyPr/>
        <a:lstStyle/>
        <a:p>
          <a:endParaRPr lang="en-US"/>
        </a:p>
      </dgm:t>
    </dgm:pt>
  </dgm:ptLst>
  <dgm:cxnLst>
    <dgm:cxn modelId="{6D500FCA-CEF7-CC43-86AF-0DA3622036E2}" type="presOf" srcId="{05974656-63F8-5748-B4C8-CE6F91E0C4C3}" destId="{C89E6505-16CC-F24F-A99B-5B81610DA412}" srcOrd="0" destOrd="0" presId="urn:microsoft.com/office/officeart/2005/8/layout/venn1"/>
    <dgm:cxn modelId="{48EDCE71-8492-B445-8DC8-08DA7B926EE2}" type="presOf" srcId="{09A79FEE-4155-A24B-9CCC-DC488FA5EBA9}" destId="{A06D974B-3DE2-1D48-88BE-DCDBA14982BC}" srcOrd="0" destOrd="0" presId="urn:microsoft.com/office/officeart/2005/8/layout/venn1"/>
    <dgm:cxn modelId="{66BB22E1-7955-B24D-8CF9-4D8FEC05A47E}" srcId="{FC437851-7239-2F4A-8B45-149E739B3B97}" destId="{EE583D00-0409-F040-98FF-36AA1B6C1E89}" srcOrd="1" destOrd="0" parTransId="{8FDAB680-B14E-C54E-99C2-931EF0570A3F}" sibTransId="{263340D5-D83C-E44E-8857-6AF006A0C199}"/>
    <dgm:cxn modelId="{B93971CE-7AFC-CB46-A701-FD9F522F9258}" type="presOf" srcId="{567E4BE6-A2EF-9948-9152-071B20511879}" destId="{DBE2E10E-CCA8-8B4E-9D12-D7FFEEC4E25C}" srcOrd="0" destOrd="1" presId="urn:microsoft.com/office/officeart/2005/8/layout/venn1"/>
    <dgm:cxn modelId="{9F438FB7-E4CB-B34B-A04C-F3B7FDCF7649}" srcId="{EE583D00-0409-F040-98FF-36AA1B6C1E89}" destId="{567E4BE6-A2EF-9948-9152-071B20511879}" srcOrd="0" destOrd="0" parTransId="{66C6BB66-4EA8-E648-8768-35534D077FB4}" sibTransId="{55F75426-27F5-284B-B937-BD700C989798}"/>
    <dgm:cxn modelId="{DB93A606-CFA6-8242-A16A-478A5C30E2D8}" type="presOf" srcId="{09A79FEE-4155-A24B-9CCC-DC488FA5EBA9}" destId="{E319D374-3A00-E945-8712-3A7AFF9563E3}" srcOrd="1" destOrd="0" presId="urn:microsoft.com/office/officeart/2005/8/layout/venn1"/>
    <dgm:cxn modelId="{F5EDE3B2-4C8B-DB43-ABDC-82CB2034AE1C}" type="presOf" srcId="{567E4BE6-A2EF-9948-9152-071B20511879}" destId="{A085FAE2-4DA4-0249-B136-81E7BBC6CCD4}" srcOrd="1" destOrd="1" presId="urn:microsoft.com/office/officeart/2005/8/layout/venn1"/>
    <dgm:cxn modelId="{8FE246BF-7A66-C247-83BE-3581D2FE7844}" srcId="{FC437851-7239-2F4A-8B45-149E739B3B97}" destId="{05974656-63F8-5748-B4C8-CE6F91E0C4C3}" srcOrd="2" destOrd="0" parTransId="{A3E11137-8833-A74A-9494-A315B83D9B12}" sibTransId="{7056D030-4FA9-A94F-A04D-F8017235B2D3}"/>
    <dgm:cxn modelId="{4A52002C-9FE3-9442-966E-EF45B644B01F}" srcId="{FC437851-7239-2F4A-8B45-149E739B3B97}" destId="{09A79FEE-4155-A24B-9CCC-DC488FA5EBA9}" srcOrd="0" destOrd="0" parTransId="{BDAB81CB-EB0B-8042-8B62-077A20A56C60}" sibTransId="{C68B851C-613B-1841-BB35-1B30CEF59EC3}"/>
    <dgm:cxn modelId="{FE8CB324-3BA1-5548-B28B-A8F4CB64BDD1}" type="presOf" srcId="{EE583D00-0409-F040-98FF-36AA1B6C1E89}" destId="{DBE2E10E-CCA8-8B4E-9D12-D7FFEEC4E25C}" srcOrd="0" destOrd="0" presId="urn:microsoft.com/office/officeart/2005/8/layout/venn1"/>
    <dgm:cxn modelId="{BEAC0727-655F-144D-9139-08E635B1AFB3}" type="presOf" srcId="{FC437851-7239-2F4A-8B45-149E739B3B97}" destId="{3BEE34CC-665B-D343-A214-C37BFF082E05}" srcOrd="0" destOrd="0" presId="urn:microsoft.com/office/officeart/2005/8/layout/venn1"/>
    <dgm:cxn modelId="{126C1CB6-3904-FE44-9C01-B2AC71980F67}" type="presOf" srcId="{05974656-63F8-5748-B4C8-CE6F91E0C4C3}" destId="{94074F19-7A33-FC43-AA7A-B5981A6BC643}" srcOrd="1" destOrd="0" presId="urn:microsoft.com/office/officeart/2005/8/layout/venn1"/>
    <dgm:cxn modelId="{8FA7604A-7867-1A48-9154-6187B4322CA5}" type="presOf" srcId="{EE583D00-0409-F040-98FF-36AA1B6C1E89}" destId="{A085FAE2-4DA4-0249-B136-81E7BBC6CCD4}" srcOrd="1" destOrd="0" presId="urn:microsoft.com/office/officeart/2005/8/layout/venn1"/>
    <dgm:cxn modelId="{49F67615-310A-0A43-AD6C-719850B33D0F}" type="presParOf" srcId="{3BEE34CC-665B-D343-A214-C37BFF082E05}" destId="{A06D974B-3DE2-1D48-88BE-DCDBA14982BC}" srcOrd="0" destOrd="0" presId="urn:microsoft.com/office/officeart/2005/8/layout/venn1"/>
    <dgm:cxn modelId="{139F9E86-E5FF-114D-9216-A2398A3E291B}" type="presParOf" srcId="{3BEE34CC-665B-D343-A214-C37BFF082E05}" destId="{E319D374-3A00-E945-8712-3A7AFF9563E3}" srcOrd="1" destOrd="0" presId="urn:microsoft.com/office/officeart/2005/8/layout/venn1"/>
    <dgm:cxn modelId="{DFFB6B49-973F-0C4F-A67D-177099C98D8A}" type="presParOf" srcId="{3BEE34CC-665B-D343-A214-C37BFF082E05}" destId="{DBE2E10E-CCA8-8B4E-9D12-D7FFEEC4E25C}" srcOrd="2" destOrd="0" presId="urn:microsoft.com/office/officeart/2005/8/layout/venn1"/>
    <dgm:cxn modelId="{6F5F50B6-5061-0245-91FB-2A6F54DEC360}" type="presParOf" srcId="{3BEE34CC-665B-D343-A214-C37BFF082E05}" destId="{A085FAE2-4DA4-0249-B136-81E7BBC6CCD4}" srcOrd="3" destOrd="0" presId="urn:microsoft.com/office/officeart/2005/8/layout/venn1"/>
    <dgm:cxn modelId="{D72A0EBD-A7B0-8048-921D-5973ED0BD2CE}" type="presParOf" srcId="{3BEE34CC-665B-D343-A214-C37BFF082E05}" destId="{C89E6505-16CC-F24F-A99B-5B81610DA412}" srcOrd="4" destOrd="0" presId="urn:microsoft.com/office/officeart/2005/8/layout/venn1"/>
    <dgm:cxn modelId="{ADE9F30C-6D98-5B4F-824E-16309AAF336D}" type="presParOf" srcId="{3BEE34CC-665B-D343-A214-C37BFF082E05}" destId="{94074F19-7A33-FC43-AA7A-B5981A6BC643}" srcOrd="5"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5AAAAE8-0E28-41FA-B9EE-C07910AD4F14}" type="doc">
      <dgm:prSet loTypeId="urn:microsoft.com/office/officeart/2005/8/layout/hList6" loCatId="list" qsTypeId="urn:microsoft.com/office/officeart/2005/8/quickstyle/simple2" qsCatId="simple" csTypeId="urn:microsoft.com/office/officeart/2005/8/colors/accent1_2" csCatId="accent1" phldr="1"/>
      <dgm:spPr/>
      <dgm:t>
        <a:bodyPr/>
        <a:lstStyle/>
        <a:p>
          <a:endParaRPr lang="en-US"/>
        </a:p>
      </dgm:t>
    </dgm:pt>
    <dgm:pt modelId="{8FDCF17E-775F-46F5-941A-D61C7F0C692F}">
      <dgm:prSet phldrT="[Text]"/>
      <dgm:spPr/>
      <dgm:t>
        <a:bodyPr/>
        <a:lstStyle/>
        <a:p>
          <a:r>
            <a:rPr kumimoji="1" lang="en-US" dirty="0" smtClean="0"/>
            <a:t>SIFS (short IFS) </a:t>
          </a:r>
          <a:endParaRPr lang="en-US" dirty="0"/>
        </a:p>
      </dgm:t>
    </dgm:pt>
    <dgm:pt modelId="{B3CD3550-0414-465E-B9AD-B7FB07AC29EE}" type="parTrans" cxnId="{76D3A49D-17F0-475A-AD9C-595671E4B7B9}">
      <dgm:prSet/>
      <dgm:spPr/>
      <dgm:t>
        <a:bodyPr/>
        <a:lstStyle/>
        <a:p>
          <a:endParaRPr lang="en-US"/>
        </a:p>
      </dgm:t>
    </dgm:pt>
    <dgm:pt modelId="{27CF940D-DAC2-490B-B83E-C1A0306F7262}" type="sibTrans" cxnId="{76D3A49D-17F0-475A-AD9C-595671E4B7B9}">
      <dgm:prSet/>
      <dgm:spPr/>
      <dgm:t>
        <a:bodyPr/>
        <a:lstStyle/>
        <a:p>
          <a:endParaRPr lang="en-US"/>
        </a:p>
      </dgm:t>
    </dgm:pt>
    <dgm:pt modelId="{40573047-B056-43E3-8F0E-A2C3EB415F04}">
      <dgm:prSet phldrT="[Text]"/>
      <dgm:spPr/>
      <dgm:t>
        <a:bodyPr/>
        <a:lstStyle/>
        <a:p>
          <a:r>
            <a:rPr kumimoji="1" lang="en-GB" dirty="0" smtClean="0"/>
            <a:t>for</a:t>
          </a:r>
          <a:r>
            <a:rPr kumimoji="1" lang="en-US" dirty="0" smtClean="0"/>
            <a:t> all immediate response actions</a:t>
          </a:r>
          <a:endParaRPr lang="en-US" dirty="0"/>
        </a:p>
      </dgm:t>
    </dgm:pt>
    <dgm:pt modelId="{622A378F-AFFD-4CE8-A88A-B787A90A6669}" type="parTrans" cxnId="{4A42B0CF-F10B-42C9-9110-D88285F87D3E}">
      <dgm:prSet/>
      <dgm:spPr/>
      <dgm:t>
        <a:bodyPr/>
        <a:lstStyle/>
        <a:p>
          <a:endParaRPr lang="en-US"/>
        </a:p>
      </dgm:t>
    </dgm:pt>
    <dgm:pt modelId="{541C0579-1770-46D6-B211-D2613187A5A3}" type="sibTrans" cxnId="{4A42B0CF-F10B-42C9-9110-D88285F87D3E}">
      <dgm:prSet/>
      <dgm:spPr/>
      <dgm:t>
        <a:bodyPr/>
        <a:lstStyle/>
        <a:p>
          <a:endParaRPr lang="en-US"/>
        </a:p>
      </dgm:t>
    </dgm:pt>
    <dgm:pt modelId="{FE322967-66FF-4E8F-ACBC-B06DC7CD39CB}">
      <dgm:prSet phldrT="[Text]"/>
      <dgm:spPr/>
      <dgm:t>
        <a:bodyPr/>
        <a:lstStyle/>
        <a:p>
          <a:r>
            <a:rPr kumimoji="1" lang="en-US" dirty="0" smtClean="0"/>
            <a:t>PIFS (point coordination function IFS)</a:t>
          </a:r>
          <a:endParaRPr lang="en-US" dirty="0"/>
        </a:p>
      </dgm:t>
    </dgm:pt>
    <dgm:pt modelId="{00AC9DF1-D2E1-42F6-8631-F2F810BE9C3A}" type="parTrans" cxnId="{C0C86880-3547-4089-B608-8AA3FDD299D2}">
      <dgm:prSet/>
      <dgm:spPr/>
      <dgm:t>
        <a:bodyPr/>
        <a:lstStyle/>
        <a:p>
          <a:endParaRPr lang="en-US"/>
        </a:p>
      </dgm:t>
    </dgm:pt>
    <dgm:pt modelId="{9012F180-94C5-4EC4-826F-539E294AD492}" type="sibTrans" cxnId="{C0C86880-3547-4089-B608-8AA3FDD299D2}">
      <dgm:prSet/>
      <dgm:spPr/>
      <dgm:t>
        <a:bodyPr/>
        <a:lstStyle/>
        <a:p>
          <a:endParaRPr lang="en-US"/>
        </a:p>
      </dgm:t>
    </dgm:pt>
    <dgm:pt modelId="{05EAD264-C6A3-444E-8D01-480E2E7D5771}">
      <dgm:prSet phldrT="[Text]"/>
      <dgm:spPr/>
      <dgm:t>
        <a:bodyPr/>
        <a:lstStyle/>
        <a:p>
          <a:r>
            <a:rPr kumimoji="1" lang="en-GB" dirty="0" smtClean="0"/>
            <a:t>used</a:t>
          </a:r>
          <a:r>
            <a:rPr kumimoji="1" lang="en-US" dirty="0" smtClean="0"/>
            <a:t> by the centralized controller in PCF scheme when issuing polls</a:t>
          </a:r>
          <a:endParaRPr lang="en-US" dirty="0"/>
        </a:p>
      </dgm:t>
    </dgm:pt>
    <dgm:pt modelId="{26CABDE3-3DC7-42D3-BFC6-664883F71265}" type="parTrans" cxnId="{0AA120BD-F5F3-44D0-A669-FECFB04CBAF4}">
      <dgm:prSet/>
      <dgm:spPr/>
      <dgm:t>
        <a:bodyPr/>
        <a:lstStyle/>
        <a:p>
          <a:endParaRPr lang="en-US"/>
        </a:p>
      </dgm:t>
    </dgm:pt>
    <dgm:pt modelId="{489DAC0D-631D-4F25-90C6-A9EC8DEE5BCF}" type="sibTrans" cxnId="{0AA120BD-F5F3-44D0-A669-FECFB04CBAF4}">
      <dgm:prSet/>
      <dgm:spPr/>
      <dgm:t>
        <a:bodyPr/>
        <a:lstStyle/>
        <a:p>
          <a:endParaRPr lang="en-US"/>
        </a:p>
      </dgm:t>
    </dgm:pt>
    <dgm:pt modelId="{66CE36F5-79FD-4C10-9802-D8FDAC4F4756}">
      <dgm:prSet phldrT="[Text]"/>
      <dgm:spPr/>
      <dgm:t>
        <a:bodyPr/>
        <a:lstStyle/>
        <a:p>
          <a:r>
            <a:rPr kumimoji="1" lang="en-US" dirty="0" smtClean="0"/>
            <a:t>DIFS (distributed coordination function IFS)</a:t>
          </a:r>
          <a:endParaRPr lang="en-US" dirty="0"/>
        </a:p>
      </dgm:t>
    </dgm:pt>
    <dgm:pt modelId="{5985B551-3912-4914-A534-0DBB716E0D6E}" type="parTrans" cxnId="{BA2CBA69-05C0-4372-8BF7-8E8F79594D6E}">
      <dgm:prSet/>
      <dgm:spPr/>
      <dgm:t>
        <a:bodyPr/>
        <a:lstStyle/>
        <a:p>
          <a:endParaRPr lang="en-US"/>
        </a:p>
      </dgm:t>
    </dgm:pt>
    <dgm:pt modelId="{785BEA2F-5CA3-44B1-8D09-BA70571499F8}" type="sibTrans" cxnId="{BA2CBA69-05C0-4372-8BF7-8E8F79594D6E}">
      <dgm:prSet/>
      <dgm:spPr/>
      <dgm:t>
        <a:bodyPr/>
        <a:lstStyle/>
        <a:p>
          <a:endParaRPr lang="en-US"/>
        </a:p>
      </dgm:t>
    </dgm:pt>
    <dgm:pt modelId="{C199CF47-8F56-4850-9B32-5D91482269F9}">
      <dgm:prSet phldrT="[Text]"/>
      <dgm:spPr/>
      <dgm:t>
        <a:bodyPr/>
        <a:lstStyle/>
        <a:p>
          <a:r>
            <a:rPr kumimoji="1" lang="en-GB" dirty="0" smtClean="0"/>
            <a:t>used </a:t>
          </a:r>
          <a:r>
            <a:rPr kumimoji="1" lang="en-US" dirty="0" smtClean="0"/>
            <a:t>as minimum delay for asynchronous frames contending for access</a:t>
          </a:r>
          <a:endParaRPr lang="en-US" dirty="0"/>
        </a:p>
      </dgm:t>
    </dgm:pt>
    <dgm:pt modelId="{2C601932-86DF-47F9-8E6E-AE0C90CA864A}" type="parTrans" cxnId="{B5FE3B4B-392E-4594-9C34-2B6139143ACA}">
      <dgm:prSet/>
      <dgm:spPr/>
      <dgm:t>
        <a:bodyPr/>
        <a:lstStyle/>
        <a:p>
          <a:endParaRPr lang="en-US"/>
        </a:p>
      </dgm:t>
    </dgm:pt>
    <dgm:pt modelId="{9C5860DA-9BB2-422B-B8E2-E720F75101C2}" type="sibTrans" cxnId="{B5FE3B4B-392E-4594-9C34-2B6139143ACA}">
      <dgm:prSet/>
      <dgm:spPr/>
      <dgm:t>
        <a:bodyPr/>
        <a:lstStyle/>
        <a:p>
          <a:endParaRPr lang="en-US"/>
        </a:p>
      </dgm:t>
    </dgm:pt>
    <dgm:pt modelId="{8C95EA95-3F59-4A6D-8BFC-3491584186C5}" type="pres">
      <dgm:prSet presAssocID="{75AAAAE8-0E28-41FA-B9EE-C07910AD4F14}" presName="Name0" presStyleCnt="0">
        <dgm:presLayoutVars>
          <dgm:dir/>
          <dgm:resizeHandles val="exact"/>
        </dgm:presLayoutVars>
      </dgm:prSet>
      <dgm:spPr/>
      <dgm:t>
        <a:bodyPr/>
        <a:lstStyle/>
        <a:p>
          <a:endParaRPr lang="en-US"/>
        </a:p>
      </dgm:t>
    </dgm:pt>
    <dgm:pt modelId="{3B76A3B4-A430-4148-80E9-8907BE814419}" type="pres">
      <dgm:prSet presAssocID="{8FDCF17E-775F-46F5-941A-D61C7F0C692F}" presName="node" presStyleLbl="node1" presStyleIdx="0" presStyleCnt="3">
        <dgm:presLayoutVars>
          <dgm:bulletEnabled val="1"/>
        </dgm:presLayoutVars>
      </dgm:prSet>
      <dgm:spPr/>
      <dgm:t>
        <a:bodyPr/>
        <a:lstStyle/>
        <a:p>
          <a:endParaRPr lang="en-US"/>
        </a:p>
      </dgm:t>
    </dgm:pt>
    <dgm:pt modelId="{A66CC3BD-A518-4E19-89E9-E013C67885CF}" type="pres">
      <dgm:prSet presAssocID="{27CF940D-DAC2-490B-B83E-C1A0306F7262}" presName="sibTrans" presStyleCnt="0"/>
      <dgm:spPr/>
    </dgm:pt>
    <dgm:pt modelId="{AB0648CB-60C9-45AB-8678-57803C447E11}" type="pres">
      <dgm:prSet presAssocID="{FE322967-66FF-4E8F-ACBC-B06DC7CD39CB}" presName="node" presStyleLbl="node1" presStyleIdx="1" presStyleCnt="3">
        <dgm:presLayoutVars>
          <dgm:bulletEnabled val="1"/>
        </dgm:presLayoutVars>
      </dgm:prSet>
      <dgm:spPr/>
      <dgm:t>
        <a:bodyPr/>
        <a:lstStyle/>
        <a:p>
          <a:endParaRPr lang="en-US"/>
        </a:p>
      </dgm:t>
    </dgm:pt>
    <dgm:pt modelId="{1470A471-3BFC-4BF6-B545-07D896697E9C}" type="pres">
      <dgm:prSet presAssocID="{9012F180-94C5-4EC4-826F-539E294AD492}" presName="sibTrans" presStyleCnt="0"/>
      <dgm:spPr/>
    </dgm:pt>
    <dgm:pt modelId="{781BAE6A-46F9-42C4-A46C-E1A56E9661C7}" type="pres">
      <dgm:prSet presAssocID="{66CE36F5-79FD-4C10-9802-D8FDAC4F4756}" presName="node" presStyleLbl="node1" presStyleIdx="2" presStyleCnt="3">
        <dgm:presLayoutVars>
          <dgm:bulletEnabled val="1"/>
        </dgm:presLayoutVars>
      </dgm:prSet>
      <dgm:spPr/>
      <dgm:t>
        <a:bodyPr/>
        <a:lstStyle/>
        <a:p>
          <a:endParaRPr lang="en-US"/>
        </a:p>
      </dgm:t>
    </dgm:pt>
  </dgm:ptLst>
  <dgm:cxnLst>
    <dgm:cxn modelId="{9F22FF15-6D15-4CA7-987E-7A3E9CCC16AF}" type="presOf" srcId="{FE322967-66FF-4E8F-ACBC-B06DC7CD39CB}" destId="{AB0648CB-60C9-45AB-8678-57803C447E11}" srcOrd="0" destOrd="0" presId="urn:microsoft.com/office/officeart/2005/8/layout/hList6"/>
    <dgm:cxn modelId="{0AA120BD-F5F3-44D0-A669-FECFB04CBAF4}" srcId="{FE322967-66FF-4E8F-ACBC-B06DC7CD39CB}" destId="{05EAD264-C6A3-444E-8D01-480E2E7D5771}" srcOrd="0" destOrd="0" parTransId="{26CABDE3-3DC7-42D3-BFC6-664883F71265}" sibTransId="{489DAC0D-631D-4F25-90C6-A9EC8DEE5BCF}"/>
    <dgm:cxn modelId="{232E870B-39FD-49A0-A9BC-5C29BF1007F5}" type="presOf" srcId="{8FDCF17E-775F-46F5-941A-D61C7F0C692F}" destId="{3B76A3B4-A430-4148-80E9-8907BE814419}" srcOrd="0" destOrd="0" presId="urn:microsoft.com/office/officeart/2005/8/layout/hList6"/>
    <dgm:cxn modelId="{76D3A49D-17F0-475A-AD9C-595671E4B7B9}" srcId="{75AAAAE8-0E28-41FA-B9EE-C07910AD4F14}" destId="{8FDCF17E-775F-46F5-941A-D61C7F0C692F}" srcOrd="0" destOrd="0" parTransId="{B3CD3550-0414-465E-B9AD-B7FB07AC29EE}" sibTransId="{27CF940D-DAC2-490B-B83E-C1A0306F7262}"/>
    <dgm:cxn modelId="{22C32887-CD63-4C48-8413-4C38C8364E24}" type="presOf" srcId="{75AAAAE8-0E28-41FA-B9EE-C07910AD4F14}" destId="{8C95EA95-3F59-4A6D-8BFC-3491584186C5}" srcOrd="0" destOrd="0" presId="urn:microsoft.com/office/officeart/2005/8/layout/hList6"/>
    <dgm:cxn modelId="{BA2CBA69-05C0-4372-8BF7-8E8F79594D6E}" srcId="{75AAAAE8-0E28-41FA-B9EE-C07910AD4F14}" destId="{66CE36F5-79FD-4C10-9802-D8FDAC4F4756}" srcOrd="2" destOrd="0" parTransId="{5985B551-3912-4914-A534-0DBB716E0D6E}" sibTransId="{785BEA2F-5CA3-44B1-8D09-BA70571499F8}"/>
    <dgm:cxn modelId="{4A42B0CF-F10B-42C9-9110-D88285F87D3E}" srcId="{8FDCF17E-775F-46F5-941A-D61C7F0C692F}" destId="{40573047-B056-43E3-8F0E-A2C3EB415F04}" srcOrd="0" destOrd="0" parTransId="{622A378F-AFFD-4CE8-A88A-B787A90A6669}" sibTransId="{541C0579-1770-46D6-B211-D2613187A5A3}"/>
    <dgm:cxn modelId="{C0C86880-3547-4089-B608-8AA3FDD299D2}" srcId="{75AAAAE8-0E28-41FA-B9EE-C07910AD4F14}" destId="{FE322967-66FF-4E8F-ACBC-B06DC7CD39CB}" srcOrd="1" destOrd="0" parTransId="{00AC9DF1-D2E1-42F6-8631-F2F810BE9C3A}" sibTransId="{9012F180-94C5-4EC4-826F-539E294AD492}"/>
    <dgm:cxn modelId="{501D38A6-B234-47F2-B13A-C534644A59E7}" type="presOf" srcId="{40573047-B056-43E3-8F0E-A2C3EB415F04}" destId="{3B76A3B4-A430-4148-80E9-8907BE814419}" srcOrd="0" destOrd="1" presId="urn:microsoft.com/office/officeart/2005/8/layout/hList6"/>
    <dgm:cxn modelId="{B5FE3B4B-392E-4594-9C34-2B6139143ACA}" srcId="{66CE36F5-79FD-4C10-9802-D8FDAC4F4756}" destId="{C199CF47-8F56-4850-9B32-5D91482269F9}" srcOrd="0" destOrd="0" parTransId="{2C601932-86DF-47F9-8E6E-AE0C90CA864A}" sibTransId="{9C5860DA-9BB2-422B-B8E2-E720F75101C2}"/>
    <dgm:cxn modelId="{74F6ABA4-A47C-4B30-9879-3AB4916171D4}" type="presOf" srcId="{05EAD264-C6A3-444E-8D01-480E2E7D5771}" destId="{AB0648CB-60C9-45AB-8678-57803C447E11}" srcOrd="0" destOrd="1" presId="urn:microsoft.com/office/officeart/2005/8/layout/hList6"/>
    <dgm:cxn modelId="{8DAA1A51-51FA-413B-8F11-335C433164D9}" type="presOf" srcId="{66CE36F5-79FD-4C10-9802-D8FDAC4F4756}" destId="{781BAE6A-46F9-42C4-A46C-E1A56E9661C7}" srcOrd="0" destOrd="0" presId="urn:microsoft.com/office/officeart/2005/8/layout/hList6"/>
    <dgm:cxn modelId="{A4D0CF8B-BC5B-4C20-9CDB-53D3181FF6B6}" type="presOf" srcId="{C199CF47-8F56-4850-9B32-5D91482269F9}" destId="{781BAE6A-46F9-42C4-A46C-E1A56E9661C7}" srcOrd="0" destOrd="1" presId="urn:microsoft.com/office/officeart/2005/8/layout/hList6"/>
    <dgm:cxn modelId="{9BC06F87-9BB1-44FC-9DC3-B87806B99901}" type="presParOf" srcId="{8C95EA95-3F59-4A6D-8BFC-3491584186C5}" destId="{3B76A3B4-A430-4148-80E9-8907BE814419}" srcOrd="0" destOrd="0" presId="urn:microsoft.com/office/officeart/2005/8/layout/hList6"/>
    <dgm:cxn modelId="{7E2A92C0-F371-4900-821C-22D383A9E5B0}" type="presParOf" srcId="{8C95EA95-3F59-4A6D-8BFC-3491584186C5}" destId="{A66CC3BD-A518-4E19-89E9-E013C67885CF}" srcOrd="1" destOrd="0" presId="urn:microsoft.com/office/officeart/2005/8/layout/hList6"/>
    <dgm:cxn modelId="{8477E66F-00A3-4AFC-9247-BA763970BA6D}" type="presParOf" srcId="{8C95EA95-3F59-4A6D-8BFC-3491584186C5}" destId="{AB0648CB-60C9-45AB-8678-57803C447E11}" srcOrd="2" destOrd="0" presId="urn:microsoft.com/office/officeart/2005/8/layout/hList6"/>
    <dgm:cxn modelId="{BF695362-35E2-44EF-990A-2646D3CD2002}" type="presParOf" srcId="{8C95EA95-3F59-4A6D-8BFC-3491584186C5}" destId="{1470A471-3BFC-4BF6-B545-07D896697E9C}" srcOrd="3" destOrd="0" presId="urn:microsoft.com/office/officeart/2005/8/layout/hList6"/>
    <dgm:cxn modelId="{FC77E32B-A1DB-494B-A313-917DFCE0381B}" type="presParOf" srcId="{8C95EA95-3F59-4A6D-8BFC-3491584186C5}" destId="{781BAE6A-46F9-42C4-A46C-E1A56E9661C7}"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59B70EF-12C5-9A45-8E0C-A60CCAD05CDE}" type="doc">
      <dgm:prSet loTypeId="urn:microsoft.com/office/officeart/2005/8/layout/process5" loCatId="process" qsTypeId="urn:microsoft.com/office/officeart/2005/8/quickstyle/simple4" qsCatId="simple" csTypeId="urn:microsoft.com/office/officeart/2005/8/colors/accent1_2" csCatId="accent1"/>
      <dgm:spPr/>
      <dgm:t>
        <a:bodyPr/>
        <a:lstStyle/>
        <a:p>
          <a:endParaRPr lang="en-US"/>
        </a:p>
      </dgm:t>
    </dgm:pt>
    <dgm:pt modelId="{7B030BBA-FD61-4C4C-A9AE-EFE6451ED753}">
      <dgm:prSet/>
      <dgm:spPr/>
      <dgm:t>
        <a:bodyPr/>
        <a:lstStyle/>
        <a:p>
          <a:pPr rtl="0"/>
          <a:r>
            <a:rPr kumimoji="1" lang="en-GB" b="1" i="0" dirty="0" smtClean="0">
              <a:solidFill>
                <a:schemeClr val="tx1"/>
              </a:solidFill>
            </a:rPr>
            <a:t>alternative</a:t>
          </a:r>
          <a:r>
            <a:rPr kumimoji="1" lang="en-US" b="1" i="0" dirty="0" smtClean="0">
              <a:solidFill>
                <a:schemeClr val="tx1"/>
              </a:solidFill>
            </a:rPr>
            <a:t> access method implemented on top of DCF</a:t>
          </a:r>
          <a:endParaRPr kumimoji="1" lang="en-GB" b="1" i="0" dirty="0">
            <a:solidFill>
              <a:schemeClr val="tx1"/>
            </a:solidFill>
          </a:endParaRPr>
        </a:p>
      </dgm:t>
    </dgm:pt>
    <dgm:pt modelId="{DE41D4CC-738B-A340-A343-E854F4A25077}" type="parTrans" cxnId="{58E46420-BA42-AF4B-AF88-35DB66644D5F}">
      <dgm:prSet/>
      <dgm:spPr/>
      <dgm:t>
        <a:bodyPr/>
        <a:lstStyle/>
        <a:p>
          <a:endParaRPr lang="en-US"/>
        </a:p>
      </dgm:t>
    </dgm:pt>
    <dgm:pt modelId="{53BFA2FF-2BBF-574F-AFE8-4118197D31C9}" type="sibTrans" cxnId="{58E46420-BA42-AF4B-AF88-35DB66644D5F}">
      <dgm:prSet/>
      <dgm:spPr/>
      <dgm:t>
        <a:bodyPr/>
        <a:lstStyle/>
        <a:p>
          <a:endParaRPr lang="en-US"/>
        </a:p>
      </dgm:t>
    </dgm:pt>
    <dgm:pt modelId="{A75BA2BF-1F3A-5540-958C-E1A299A0375E}">
      <dgm:prSet/>
      <dgm:spPr/>
      <dgm:t>
        <a:bodyPr/>
        <a:lstStyle/>
        <a:p>
          <a:pPr rtl="0"/>
          <a:r>
            <a:rPr kumimoji="1" lang="en-GB" b="1" i="0" dirty="0" smtClean="0">
              <a:solidFill>
                <a:schemeClr val="tx1"/>
              </a:solidFill>
            </a:rPr>
            <a:t>polling</a:t>
          </a:r>
          <a:r>
            <a:rPr kumimoji="1" lang="en-US" b="1" i="0" dirty="0" smtClean="0">
              <a:solidFill>
                <a:schemeClr val="tx1"/>
              </a:solidFill>
            </a:rPr>
            <a:t> by centralized polling master (point coordinator)</a:t>
          </a:r>
          <a:endParaRPr kumimoji="1" lang="en-GB" b="1" i="0" dirty="0">
            <a:solidFill>
              <a:schemeClr val="tx1"/>
            </a:solidFill>
          </a:endParaRPr>
        </a:p>
      </dgm:t>
    </dgm:pt>
    <dgm:pt modelId="{381044B3-59CA-F34F-9AAE-9CDDF3D17E4D}" type="parTrans" cxnId="{49C5C3D5-1E65-0445-A3F9-273085F45CF0}">
      <dgm:prSet/>
      <dgm:spPr/>
      <dgm:t>
        <a:bodyPr/>
        <a:lstStyle/>
        <a:p>
          <a:endParaRPr lang="en-US"/>
        </a:p>
      </dgm:t>
    </dgm:pt>
    <dgm:pt modelId="{67AAAF79-4180-394A-BBA4-01BB419298F6}" type="sibTrans" cxnId="{49C5C3D5-1E65-0445-A3F9-273085F45CF0}">
      <dgm:prSet/>
      <dgm:spPr/>
      <dgm:t>
        <a:bodyPr/>
        <a:lstStyle/>
        <a:p>
          <a:endParaRPr lang="en-US"/>
        </a:p>
      </dgm:t>
    </dgm:pt>
    <dgm:pt modelId="{8EA0DA00-BE37-0E47-8189-C6810D0CDECB}">
      <dgm:prSet/>
      <dgm:spPr/>
      <dgm:t>
        <a:bodyPr/>
        <a:lstStyle/>
        <a:p>
          <a:pPr rtl="0"/>
          <a:r>
            <a:rPr kumimoji="1" lang="en-GB" b="1" i="0" dirty="0" smtClean="0">
              <a:solidFill>
                <a:schemeClr val="tx1"/>
              </a:solidFill>
            </a:rPr>
            <a:t>uses </a:t>
          </a:r>
          <a:r>
            <a:rPr kumimoji="1" lang="en-US" b="1" i="0" dirty="0" smtClean="0">
              <a:solidFill>
                <a:schemeClr val="tx1"/>
              </a:solidFill>
            </a:rPr>
            <a:t>PIFS when issuing polls</a:t>
          </a:r>
          <a:endParaRPr kumimoji="1" lang="en-GB" b="1" i="0" dirty="0">
            <a:solidFill>
              <a:schemeClr val="tx1"/>
            </a:solidFill>
          </a:endParaRPr>
        </a:p>
      </dgm:t>
    </dgm:pt>
    <dgm:pt modelId="{7C4A43BF-2485-B34B-82DA-C27A783BC785}" type="parTrans" cxnId="{84A1E9CD-2CAB-C149-A63C-D6D24CFCB126}">
      <dgm:prSet/>
      <dgm:spPr/>
      <dgm:t>
        <a:bodyPr/>
        <a:lstStyle/>
        <a:p>
          <a:endParaRPr lang="en-US"/>
        </a:p>
      </dgm:t>
    </dgm:pt>
    <dgm:pt modelId="{E99BBF50-6336-2146-8FC0-65D89A8930B9}" type="sibTrans" cxnId="{84A1E9CD-2CAB-C149-A63C-D6D24CFCB126}">
      <dgm:prSet/>
      <dgm:spPr/>
      <dgm:t>
        <a:bodyPr/>
        <a:lstStyle/>
        <a:p>
          <a:endParaRPr lang="en-US"/>
        </a:p>
      </dgm:t>
    </dgm:pt>
    <dgm:pt modelId="{B0C71419-BAFE-5D47-97C1-ED8552AD4749}">
      <dgm:prSet/>
      <dgm:spPr/>
      <dgm:t>
        <a:bodyPr/>
        <a:lstStyle/>
        <a:p>
          <a:pPr rtl="0"/>
          <a:r>
            <a:rPr kumimoji="1" lang="en-GB" b="1" i="0" dirty="0" smtClean="0">
              <a:solidFill>
                <a:schemeClr val="tx1"/>
              </a:solidFill>
            </a:rPr>
            <a:t>point</a:t>
          </a:r>
          <a:r>
            <a:rPr kumimoji="1" lang="en-US" b="1" i="0" dirty="0" smtClean="0">
              <a:solidFill>
                <a:schemeClr val="tx1"/>
              </a:solidFill>
            </a:rPr>
            <a:t> coordinator polls in round-robin to stations configured for polling</a:t>
          </a:r>
          <a:endParaRPr kumimoji="1" lang="en-GB" b="1" i="0" dirty="0">
            <a:solidFill>
              <a:schemeClr val="tx1"/>
            </a:solidFill>
          </a:endParaRPr>
        </a:p>
      </dgm:t>
    </dgm:pt>
    <dgm:pt modelId="{62EA20C9-B845-FF46-B29E-BBE27930DB6D}" type="parTrans" cxnId="{09CC96B3-AF7E-3D44-B04D-05720E6CEAD6}">
      <dgm:prSet/>
      <dgm:spPr/>
      <dgm:t>
        <a:bodyPr/>
        <a:lstStyle/>
        <a:p>
          <a:endParaRPr lang="en-US"/>
        </a:p>
      </dgm:t>
    </dgm:pt>
    <dgm:pt modelId="{6BB8B686-4066-874C-A95D-43F03835AC7C}" type="sibTrans" cxnId="{09CC96B3-AF7E-3D44-B04D-05720E6CEAD6}">
      <dgm:prSet/>
      <dgm:spPr/>
      <dgm:t>
        <a:bodyPr/>
        <a:lstStyle/>
        <a:p>
          <a:endParaRPr lang="en-US"/>
        </a:p>
      </dgm:t>
    </dgm:pt>
    <dgm:pt modelId="{4140C72B-FDF4-474D-AF0E-CCE70FA71ED3}">
      <dgm:prSet/>
      <dgm:spPr/>
      <dgm:t>
        <a:bodyPr/>
        <a:lstStyle/>
        <a:p>
          <a:pPr rtl="0"/>
          <a:r>
            <a:rPr kumimoji="1" lang="en-US" b="1" i="0" dirty="0" smtClean="0">
              <a:solidFill>
                <a:schemeClr val="tx1"/>
              </a:solidFill>
            </a:rPr>
            <a:t>when poll issued, polled station may respond using SIFS</a:t>
          </a:r>
          <a:endParaRPr kumimoji="1" lang="en-GB" b="1" i="0" dirty="0">
            <a:solidFill>
              <a:schemeClr val="tx1"/>
            </a:solidFill>
          </a:endParaRPr>
        </a:p>
      </dgm:t>
    </dgm:pt>
    <dgm:pt modelId="{9F651F1B-78CB-D24E-9188-8BCCFFD0102F}" type="parTrans" cxnId="{2FFB03AA-7417-4A47-935C-9B1DB149FECF}">
      <dgm:prSet/>
      <dgm:spPr/>
      <dgm:t>
        <a:bodyPr/>
        <a:lstStyle/>
        <a:p>
          <a:endParaRPr lang="en-US"/>
        </a:p>
      </dgm:t>
    </dgm:pt>
    <dgm:pt modelId="{6DFB9C89-609A-C34D-A044-498DA32DFC54}" type="sibTrans" cxnId="{2FFB03AA-7417-4A47-935C-9B1DB149FECF}">
      <dgm:prSet/>
      <dgm:spPr/>
      <dgm:t>
        <a:bodyPr/>
        <a:lstStyle/>
        <a:p>
          <a:endParaRPr lang="en-US"/>
        </a:p>
      </dgm:t>
    </dgm:pt>
    <dgm:pt modelId="{118297FF-33A9-C843-8584-6C95122BFAAF}">
      <dgm:prSet/>
      <dgm:spPr/>
      <dgm:t>
        <a:bodyPr/>
        <a:lstStyle/>
        <a:p>
          <a:pPr rtl="0"/>
          <a:r>
            <a:rPr kumimoji="1" lang="en-US" b="1" i="0" dirty="0" smtClean="0">
              <a:solidFill>
                <a:schemeClr val="tx1"/>
              </a:solidFill>
            </a:rPr>
            <a:t>if point coordinator receives response, it issues another poll using PIFS</a:t>
          </a:r>
          <a:endParaRPr kumimoji="1" lang="en-GB" b="1" i="0" dirty="0">
            <a:solidFill>
              <a:schemeClr val="tx1"/>
            </a:solidFill>
          </a:endParaRPr>
        </a:p>
      </dgm:t>
    </dgm:pt>
    <dgm:pt modelId="{1599B6F8-D9AC-3649-9D82-772514B3CC5F}" type="parTrans" cxnId="{7D6A5D6C-71DB-7241-B07D-4820ED6BF7D6}">
      <dgm:prSet/>
      <dgm:spPr/>
      <dgm:t>
        <a:bodyPr/>
        <a:lstStyle/>
        <a:p>
          <a:endParaRPr lang="en-US"/>
        </a:p>
      </dgm:t>
    </dgm:pt>
    <dgm:pt modelId="{EB5CFD8A-0188-B74D-AA77-159CC8742F7C}" type="sibTrans" cxnId="{7D6A5D6C-71DB-7241-B07D-4820ED6BF7D6}">
      <dgm:prSet/>
      <dgm:spPr/>
      <dgm:t>
        <a:bodyPr/>
        <a:lstStyle/>
        <a:p>
          <a:endParaRPr lang="en-US"/>
        </a:p>
      </dgm:t>
    </dgm:pt>
    <dgm:pt modelId="{579E208F-AD46-5042-82EF-CD143D992FC5}">
      <dgm:prSet/>
      <dgm:spPr/>
      <dgm:t>
        <a:bodyPr/>
        <a:lstStyle/>
        <a:p>
          <a:pPr rtl="0"/>
          <a:r>
            <a:rPr kumimoji="1" lang="en-US" b="1" i="0" dirty="0" smtClean="0">
              <a:solidFill>
                <a:schemeClr val="tx1"/>
              </a:solidFill>
            </a:rPr>
            <a:t>if no response during expected turnaround time, coordinator issues poll</a:t>
          </a:r>
          <a:endParaRPr lang="en-US" b="1" i="0" dirty="0">
            <a:solidFill>
              <a:schemeClr val="tx1"/>
            </a:solidFill>
          </a:endParaRPr>
        </a:p>
      </dgm:t>
    </dgm:pt>
    <dgm:pt modelId="{8A9D2E26-6AFB-E144-9B27-CBA7B2405E6D}" type="parTrans" cxnId="{446917D1-CEDA-5B46-81EF-146487919A39}">
      <dgm:prSet/>
      <dgm:spPr/>
      <dgm:t>
        <a:bodyPr/>
        <a:lstStyle/>
        <a:p>
          <a:endParaRPr lang="en-US"/>
        </a:p>
      </dgm:t>
    </dgm:pt>
    <dgm:pt modelId="{099F9820-A748-8B4C-B2B6-FDFB9B4F149A}" type="sibTrans" cxnId="{446917D1-CEDA-5B46-81EF-146487919A39}">
      <dgm:prSet/>
      <dgm:spPr/>
      <dgm:t>
        <a:bodyPr/>
        <a:lstStyle/>
        <a:p>
          <a:endParaRPr lang="en-US"/>
        </a:p>
      </dgm:t>
    </dgm:pt>
    <dgm:pt modelId="{6FF33013-FE3F-C040-92E5-32089929E698}">
      <dgm:prSet/>
      <dgm:spPr/>
      <dgm:t>
        <a:bodyPr/>
        <a:lstStyle/>
        <a:p>
          <a:pPr rtl="0"/>
          <a:r>
            <a:rPr kumimoji="1" lang="en-US" b="1" i="0" dirty="0" smtClean="0">
              <a:solidFill>
                <a:schemeClr val="tx1"/>
              </a:solidFill>
            </a:rPr>
            <a:t>coordinator could lock out asynchronous traffic by issuing polls</a:t>
          </a:r>
          <a:endParaRPr kumimoji="1" lang="en-GB" b="1" i="0" dirty="0">
            <a:solidFill>
              <a:schemeClr val="tx1"/>
            </a:solidFill>
          </a:endParaRPr>
        </a:p>
      </dgm:t>
    </dgm:pt>
    <dgm:pt modelId="{065D42FC-5177-0E4D-9327-62DA286E5418}" type="parTrans" cxnId="{2A32CBEF-D1A8-3D49-ACA4-F3DB6AEDE7DB}">
      <dgm:prSet/>
      <dgm:spPr/>
      <dgm:t>
        <a:bodyPr/>
        <a:lstStyle/>
        <a:p>
          <a:endParaRPr lang="en-US"/>
        </a:p>
      </dgm:t>
    </dgm:pt>
    <dgm:pt modelId="{C9DE7F77-7DFC-3447-AE6E-DCD5CBBB1A88}" type="sibTrans" cxnId="{2A32CBEF-D1A8-3D49-ACA4-F3DB6AEDE7DB}">
      <dgm:prSet/>
      <dgm:spPr/>
      <dgm:t>
        <a:bodyPr/>
        <a:lstStyle/>
        <a:p>
          <a:endParaRPr lang="en-US"/>
        </a:p>
      </dgm:t>
    </dgm:pt>
    <dgm:pt modelId="{4AE9CB77-E643-C248-A557-B25B8A4F5CCB}">
      <dgm:prSet/>
      <dgm:spPr/>
      <dgm:t>
        <a:bodyPr/>
        <a:lstStyle/>
        <a:p>
          <a:pPr rtl="0"/>
          <a:r>
            <a:rPr kumimoji="1" lang="en-GB" b="1" i="0" dirty="0" smtClean="0">
              <a:solidFill>
                <a:schemeClr val="tx1"/>
              </a:solidFill>
            </a:rPr>
            <a:t>have a superframe interval</a:t>
          </a:r>
          <a:r>
            <a:rPr kumimoji="1" lang="en-US" b="1" i="0" dirty="0" smtClean="0">
              <a:solidFill>
                <a:schemeClr val="tx1"/>
              </a:solidFill>
            </a:rPr>
            <a:t> defined</a:t>
          </a:r>
          <a:endParaRPr kumimoji="1" lang="en-GB" b="1" i="0" dirty="0">
            <a:solidFill>
              <a:schemeClr val="tx1"/>
            </a:solidFill>
          </a:endParaRPr>
        </a:p>
      </dgm:t>
    </dgm:pt>
    <dgm:pt modelId="{87D7DA4A-39F8-6C4F-BE46-6191E194F8E9}" type="parTrans" cxnId="{D8D9DE1C-1E5B-FF48-8E62-713219ACB314}">
      <dgm:prSet/>
      <dgm:spPr/>
      <dgm:t>
        <a:bodyPr/>
        <a:lstStyle/>
        <a:p>
          <a:endParaRPr lang="en-US"/>
        </a:p>
      </dgm:t>
    </dgm:pt>
    <dgm:pt modelId="{DCC49326-BF7E-C04A-81D9-8A0323504808}" type="sibTrans" cxnId="{D8D9DE1C-1E5B-FF48-8E62-713219ACB314}">
      <dgm:prSet/>
      <dgm:spPr/>
      <dgm:t>
        <a:bodyPr/>
        <a:lstStyle/>
        <a:p>
          <a:endParaRPr lang="en-US"/>
        </a:p>
      </dgm:t>
    </dgm:pt>
    <dgm:pt modelId="{F1467995-9FF8-9C49-B74D-4993AC654FA4}" type="pres">
      <dgm:prSet presAssocID="{559B70EF-12C5-9A45-8E0C-A60CCAD05CDE}" presName="diagram" presStyleCnt="0">
        <dgm:presLayoutVars>
          <dgm:dir/>
          <dgm:resizeHandles val="exact"/>
        </dgm:presLayoutVars>
      </dgm:prSet>
      <dgm:spPr/>
      <dgm:t>
        <a:bodyPr/>
        <a:lstStyle/>
        <a:p>
          <a:endParaRPr lang="en-US"/>
        </a:p>
      </dgm:t>
    </dgm:pt>
    <dgm:pt modelId="{A8D4B776-BF0B-5443-993D-82A82A9BD1B5}" type="pres">
      <dgm:prSet presAssocID="{7B030BBA-FD61-4C4C-A9AE-EFE6451ED753}" presName="node" presStyleLbl="node1" presStyleIdx="0" presStyleCnt="9">
        <dgm:presLayoutVars>
          <dgm:bulletEnabled val="1"/>
        </dgm:presLayoutVars>
      </dgm:prSet>
      <dgm:spPr/>
      <dgm:t>
        <a:bodyPr/>
        <a:lstStyle/>
        <a:p>
          <a:endParaRPr lang="en-US"/>
        </a:p>
      </dgm:t>
    </dgm:pt>
    <dgm:pt modelId="{9C3AEE04-9068-CC48-93C5-2DC5ADCD40A7}" type="pres">
      <dgm:prSet presAssocID="{53BFA2FF-2BBF-574F-AFE8-4118197D31C9}" presName="sibTrans" presStyleLbl="sibTrans2D1" presStyleIdx="0" presStyleCnt="8"/>
      <dgm:spPr/>
      <dgm:t>
        <a:bodyPr/>
        <a:lstStyle/>
        <a:p>
          <a:endParaRPr lang="en-US"/>
        </a:p>
      </dgm:t>
    </dgm:pt>
    <dgm:pt modelId="{73112C69-3F35-1640-9FF7-10F3691974BC}" type="pres">
      <dgm:prSet presAssocID="{53BFA2FF-2BBF-574F-AFE8-4118197D31C9}" presName="connectorText" presStyleLbl="sibTrans2D1" presStyleIdx="0" presStyleCnt="8"/>
      <dgm:spPr/>
      <dgm:t>
        <a:bodyPr/>
        <a:lstStyle/>
        <a:p>
          <a:endParaRPr lang="en-US"/>
        </a:p>
      </dgm:t>
    </dgm:pt>
    <dgm:pt modelId="{4F1F5A6E-C5E3-F447-82FC-CA3E348797F4}" type="pres">
      <dgm:prSet presAssocID="{A75BA2BF-1F3A-5540-958C-E1A299A0375E}" presName="node" presStyleLbl="node1" presStyleIdx="1" presStyleCnt="9">
        <dgm:presLayoutVars>
          <dgm:bulletEnabled val="1"/>
        </dgm:presLayoutVars>
      </dgm:prSet>
      <dgm:spPr/>
      <dgm:t>
        <a:bodyPr/>
        <a:lstStyle/>
        <a:p>
          <a:endParaRPr lang="en-US"/>
        </a:p>
      </dgm:t>
    </dgm:pt>
    <dgm:pt modelId="{04C7F64F-39EC-8A48-ACAB-5FA8A69B218D}" type="pres">
      <dgm:prSet presAssocID="{67AAAF79-4180-394A-BBA4-01BB419298F6}" presName="sibTrans" presStyleLbl="sibTrans2D1" presStyleIdx="1" presStyleCnt="8"/>
      <dgm:spPr/>
      <dgm:t>
        <a:bodyPr/>
        <a:lstStyle/>
        <a:p>
          <a:endParaRPr lang="en-US"/>
        </a:p>
      </dgm:t>
    </dgm:pt>
    <dgm:pt modelId="{A0F03D98-3CEA-6B41-9AC2-EF6A430EFF44}" type="pres">
      <dgm:prSet presAssocID="{67AAAF79-4180-394A-BBA4-01BB419298F6}" presName="connectorText" presStyleLbl="sibTrans2D1" presStyleIdx="1" presStyleCnt="8"/>
      <dgm:spPr/>
      <dgm:t>
        <a:bodyPr/>
        <a:lstStyle/>
        <a:p>
          <a:endParaRPr lang="en-US"/>
        </a:p>
      </dgm:t>
    </dgm:pt>
    <dgm:pt modelId="{F6DF5836-49C5-A94F-AC0C-093D3BEB9657}" type="pres">
      <dgm:prSet presAssocID="{8EA0DA00-BE37-0E47-8189-C6810D0CDECB}" presName="node" presStyleLbl="node1" presStyleIdx="2" presStyleCnt="9">
        <dgm:presLayoutVars>
          <dgm:bulletEnabled val="1"/>
        </dgm:presLayoutVars>
      </dgm:prSet>
      <dgm:spPr/>
      <dgm:t>
        <a:bodyPr/>
        <a:lstStyle/>
        <a:p>
          <a:endParaRPr lang="en-US"/>
        </a:p>
      </dgm:t>
    </dgm:pt>
    <dgm:pt modelId="{263AC14A-80F4-2F4A-9D98-6D5B3DF12186}" type="pres">
      <dgm:prSet presAssocID="{E99BBF50-6336-2146-8FC0-65D89A8930B9}" presName="sibTrans" presStyleLbl="sibTrans2D1" presStyleIdx="2" presStyleCnt="8"/>
      <dgm:spPr/>
      <dgm:t>
        <a:bodyPr/>
        <a:lstStyle/>
        <a:p>
          <a:endParaRPr lang="en-US"/>
        </a:p>
      </dgm:t>
    </dgm:pt>
    <dgm:pt modelId="{CA047F13-03B8-2347-8622-EF7E30B14BB0}" type="pres">
      <dgm:prSet presAssocID="{E99BBF50-6336-2146-8FC0-65D89A8930B9}" presName="connectorText" presStyleLbl="sibTrans2D1" presStyleIdx="2" presStyleCnt="8"/>
      <dgm:spPr/>
      <dgm:t>
        <a:bodyPr/>
        <a:lstStyle/>
        <a:p>
          <a:endParaRPr lang="en-US"/>
        </a:p>
      </dgm:t>
    </dgm:pt>
    <dgm:pt modelId="{4D81DA67-0EEB-3B4B-9B4D-5087AA37EE6D}" type="pres">
      <dgm:prSet presAssocID="{B0C71419-BAFE-5D47-97C1-ED8552AD4749}" presName="node" presStyleLbl="node1" presStyleIdx="3" presStyleCnt="9">
        <dgm:presLayoutVars>
          <dgm:bulletEnabled val="1"/>
        </dgm:presLayoutVars>
      </dgm:prSet>
      <dgm:spPr/>
      <dgm:t>
        <a:bodyPr/>
        <a:lstStyle/>
        <a:p>
          <a:endParaRPr lang="en-US"/>
        </a:p>
      </dgm:t>
    </dgm:pt>
    <dgm:pt modelId="{263D03DF-C632-D042-BF51-519887F55E20}" type="pres">
      <dgm:prSet presAssocID="{6BB8B686-4066-874C-A95D-43F03835AC7C}" presName="sibTrans" presStyleLbl="sibTrans2D1" presStyleIdx="3" presStyleCnt="8"/>
      <dgm:spPr/>
      <dgm:t>
        <a:bodyPr/>
        <a:lstStyle/>
        <a:p>
          <a:endParaRPr lang="en-US"/>
        </a:p>
      </dgm:t>
    </dgm:pt>
    <dgm:pt modelId="{0D127792-8093-4A41-A99B-18826317623D}" type="pres">
      <dgm:prSet presAssocID="{6BB8B686-4066-874C-A95D-43F03835AC7C}" presName="connectorText" presStyleLbl="sibTrans2D1" presStyleIdx="3" presStyleCnt="8"/>
      <dgm:spPr/>
      <dgm:t>
        <a:bodyPr/>
        <a:lstStyle/>
        <a:p>
          <a:endParaRPr lang="en-US"/>
        </a:p>
      </dgm:t>
    </dgm:pt>
    <dgm:pt modelId="{965F9E5B-7F9F-EC48-8BB3-62E0BE1BCAB5}" type="pres">
      <dgm:prSet presAssocID="{4140C72B-FDF4-474D-AF0E-CCE70FA71ED3}" presName="node" presStyleLbl="node1" presStyleIdx="4" presStyleCnt="9">
        <dgm:presLayoutVars>
          <dgm:bulletEnabled val="1"/>
        </dgm:presLayoutVars>
      </dgm:prSet>
      <dgm:spPr/>
      <dgm:t>
        <a:bodyPr/>
        <a:lstStyle/>
        <a:p>
          <a:endParaRPr lang="en-US"/>
        </a:p>
      </dgm:t>
    </dgm:pt>
    <dgm:pt modelId="{7430D615-1D8C-8F41-A45F-EACFE7786F6B}" type="pres">
      <dgm:prSet presAssocID="{6DFB9C89-609A-C34D-A044-498DA32DFC54}" presName="sibTrans" presStyleLbl="sibTrans2D1" presStyleIdx="4" presStyleCnt="8"/>
      <dgm:spPr/>
      <dgm:t>
        <a:bodyPr/>
        <a:lstStyle/>
        <a:p>
          <a:endParaRPr lang="en-US"/>
        </a:p>
      </dgm:t>
    </dgm:pt>
    <dgm:pt modelId="{FE9FA5CE-837F-614F-9E71-0787153039D6}" type="pres">
      <dgm:prSet presAssocID="{6DFB9C89-609A-C34D-A044-498DA32DFC54}" presName="connectorText" presStyleLbl="sibTrans2D1" presStyleIdx="4" presStyleCnt="8"/>
      <dgm:spPr/>
      <dgm:t>
        <a:bodyPr/>
        <a:lstStyle/>
        <a:p>
          <a:endParaRPr lang="en-US"/>
        </a:p>
      </dgm:t>
    </dgm:pt>
    <dgm:pt modelId="{A370CC63-9037-034B-9576-2A6289133774}" type="pres">
      <dgm:prSet presAssocID="{118297FF-33A9-C843-8584-6C95122BFAAF}" presName="node" presStyleLbl="node1" presStyleIdx="5" presStyleCnt="9">
        <dgm:presLayoutVars>
          <dgm:bulletEnabled val="1"/>
        </dgm:presLayoutVars>
      </dgm:prSet>
      <dgm:spPr/>
      <dgm:t>
        <a:bodyPr/>
        <a:lstStyle/>
        <a:p>
          <a:endParaRPr lang="en-US"/>
        </a:p>
      </dgm:t>
    </dgm:pt>
    <dgm:pt modelId="{A0AE93D7-3117-7649-82AE-BA140F39DE09}" type="pres">
      <dgm:prSet presAssocID="{EB5CFD8A-0188-B74D-AA77-159CC8742F7C}" presName="sibTrans" presStyleLbl="sibTrans2D1" presStyleIdx="5" presStyleCnt="8"/>
      <dgm:spPr/>
      <dgm:t>
        <a:bodyPr/>
        <a:lstStyle/>
        <a:p>
          <a:endParaRPr lang="en-US"/>
        </a:p>
      </dgm:t>
    </dgm:pt>
    <dgm:pt modelId="{2156DD03-1FA2-4A47-B61D-610043EB34F7}" type="pres">
      <dgm:prSet presAssocID="{EB5CFD8A-0188-B74D-AA77-159CC8742F7C}" presName="connectorText" presStyleLbl="sibTrans2D1" presStyleIdx="5" presStyleCnt="8"/>
      <dgm:spPr/>
      <dgm:t>
        <a:bodyPr/>
        <a:lstStyle/>
        <a:p>
          <a:endParaRPr lang="en-US"/>
        </a:p>
      </dgm:t>
    </dgm:pt>
    <dgm:pt modelId="{BD1C437D-05AC-EF4E-AB1D-A7B223F1864E}" type="pres">
      <dgm:prSet presAssocID="{579E208F-AD46-5042-82EF-CD143D992FC5}" presName="node" presStyleLbl="node1" presStyleIdx="6" presStyleCnt="9">
        <dgm:presLayoutVars>
          <dgm:bulletEnabled val="1"/>
        </dgm:presLayoutVars>
      </dgm:prSet>
      <dgm:spPr/>
      <dgm:t>
        <a:bodyPr/>
        <a:lstStyle/>
        <a:p>
          <a:endParaRPr lang="en-US"/>
        </a:p>
      </dgm:t>
    </dgm:pt>
    <dgm:pt modelId="{68B8F7E7-5FE7-7E46-9BA6-92B88571F34C}" type="pres">
      <dgm:prSet presAssocID="{099F9820-A748-8B4C-B2B6-FDFB9B4F149A}" presName="sibTrans" presStyleLbl="sibTrans2D1" presStyleIdx="6" presStyleCnt="8"/>
      <dgm:spPr/>
      <dgm:t>
        <a:bodyPr/>
        <a:lstStyle/>
        <a:p>
          <a:endParaRPr lang="en-US"/>
        </a:p>
      </dgm:t>
    </dgm:pt>
    <dgm:pt modelId="{37790B3C-4423-7B4D-9214-EC232B78D1AE}" type="pres">
      <dgm:prSet presAssocID="{099F9820-A748-8B4C-B2B6-FDFB9B4F149A}" presName="connectorText" presStyleLbl="sibTrans2D1" presStyleIdx="6" presStyleCnt="8"/>
      <dgm:spPr/>
      <dgm:t>
        <a:bodyPr/>
        <a:lstStyle/>
        <a:p>
          <a:endParaRPr lang="en-US"/>
        </a:p>
      </dgm:t>
    </dgm:pt>
    <dgm:pt modelId="{DBC8C131-F0E7-FE4F-910A-57040EC22B53}" type="pres">
      <dgm:prSet presAssocID="{6FF33013-FE3F-C040-92E5-32089929E698}" presName="node" presStyleLbl="node1" presStyleIdx="7" presStyleCnt="9">
        <dgm:presLayoutVars>
          <dgm:bulletEnabled val="1"/>
        </dgm:presLayoutVars>
      </dgm:prSet>
      <dgm:spPr/>
      <dgm:t>
        <a:bodyPr/>
        <a:lstStyle/>
        <a:p>
          <a:endParaRPr lang="en-US"/>
        </a:p>
      </dgm:t>
    </dgm:pt>
    <dgm:pt modelId="{EB1FD152-2C39-5343-A120-2E587E3FDE52}" type="pres">
      <dgm:prSet presAssocID="{C9DE7F77-7DFC-3447-AE6E-DCD5CBBB1A88}" presName="sibTrans" presStyleLbl="sibTrans2D1" presStyleIdx="7" presStyleCnt="8"/>
      <dgm:spPr/>
      <dgm:t>
        <a:bodyPr/>
        <a:lstStyle/>
        <a:p>
          <a:endParaRPr lang="en-US"/>
        </a:p>
      </dgm:t>
    </dgm:pt>
    <dgm:pt modelId="{5D0A6EDF-1C45-0640-BD8F-240E7291CE43}" type="pres">
      <dgm:prSet presAssocID="{C9DE7F77-7DFC-3447-AE6E-DCD5CBBB1A88}" presName="connectorText" presStyleLbl="sibTrans2D1" presStyleIdx="7" presStyleCnt="8"/>
      <dgm:spPr/>
      <dgm:t>
        <a:bodyPr/>
        <a:lstStyle/>
        <a:p>
          <a:endParaRPr lang="en-US"/>
        </a:p>
      </dgm:t>
    </dgm:pt>
    <dgm:pt modelId="{72D6E968-E76B-D341-AE67-D5B38BB74FEA}" type="pres">
      <dgm:prSet presAssocID="{4AE9CB77-E643-C248-A557-B25B8A4F5CCB}" presName="node" presStyleLbl="node1" presStyleIdx="8" presStyleCnt="9">
        <dgm:presLayoutVars>
          <dgm:bulletEnabled val="1"/>
        </dgm:presLayoutVars>
      </dgm:prSet>
      <dgm:spPr/>
      <dgm:t>
        <a:bodyPr/>
        <a:lstStyle/>
        <a:p>
          <a:endParaRPr lang="en-US"/>
        </a:p>
      </dgm:t>
    </dgm:pt>
  </dgm:ptLst>
  <dgm:cxnLst>
    <dgm:cxn modelId="{6239DFE3-5151-FC48-9F57-2E2A24D33FF2}" type="presOf" srcId="{4AE9CB77-E643-C248-A557-B25B8A4F5CCB}" destId="{72D6E968-E76B-D341-AE67-D5B38BB74FEA}" srcOrd="0" destOrd="0" presId="urn:microsoft.com/office/officeart/2005/8/layout/process5"/>
    <dgm:cxn modelId="{D8D9DE1C-1E5B-FF48-8E62-713219ACB314}" srcId="{559B70EF-12C5-9A45-8E0C-A60CCAD05CDE}" destId="{4AE9CB77-E643-C248-A557-B25B8A4F5CCB}" srcOrd="8" destOrd="0" parTransId="{87D7DA4A-39F8-6C4F-BE46-6191E194F8E9}" sibTransId="{DCC49326-BF7E-C04A-81D9-8A0323504808}"/>
    <dgm:cxn modelId="{6A13FA9A-41D7-264C-9FB9-02ED55374FB9}" type="presOf" srcId="{099F9820-A748-8B4C-B2B6-FDFB9B4F149A}" destId="{68B8F7E7-5FE7-7E46-9BA6-92B88571F34C}" srcOrd="0" destOrd="0" presId="urn:microsoft.com/office/officeart/2005/8/layout/process5"/>
    <dgm:cxn modelId="{F0D6B46D-5F3A-BE4A-9773-713CACB42138}" type="presOf" srcId="{EB5CFD8A-0188-B74D-AA77-159CC8742F7C}" destId="{A0AE93D7-3117-7649-82AE-BA140F39DE09}" srcOrd="0" destOrd="0" presId="urn:microsoft.com/office/officeart/2005/8/layout/process5"/>
    <dgm:cxn modelId="{9E815150-775A-9B4D-83E1-954EECEB8FA5}" type="presOf" srcId="{53BFA2FF-2BBF-574F-AFE8-4118197D31C9}" destId="{9C3AEE04-9068-CC48-93C5-2DC5ADCD40A7}" srcOrd="0" destOrd="0" presId="urn:microsoft.com/office/officeart/2005/8/layout/process5"/>
    <dgm:cxn modelId="{A25710DF-169C-644E-9EFF-E3487027527E}" type="presOf" srcId="{67AAAF79-4180-394A-BBA4-01BB419298F6}" destId="{04C7F64F-39EC-8A48-ACAB-5FA8A69B218D}" srcOrd="0" destOrd="0" presId="urn:microsoft.com/office/officeart/2005/8/layout/process5"/>
    <dgm:cxn modelId="{BAC87284-B034-F54B-B8A6-62C373C141EC}" type="presOf" srcId="{B0C71419-BAFE-5D47-97C1-ED8552AD4749}" destId="{4D81DA67-0EEB-3B4B-9B4D-5087AA37EE6D}" srcOrd="0" destOrd="0" presId="urn:microsoft.com/office/officeart/2005/8/layout/process5"/>
    <dgm:cxn modelId="{7D6A5D6C-71DB-7241-B07D-4820ED6BF7D6}" srcId="{559B70EF-12C5-9A45-8E0C-A60CCAD05CDE}" destId="{118297FF-33A9-C843-8584-6C95122BFAAF}" srcOrd="5" destOrd="0" parTransId="{1599B6F8-D9AC-3649-9D82-772514B3CC5F}" sibTransId="{EB5CFD8A-0188-B74D-AA77-159CC8742F7C}"/>
    <dgm:cxn modelId="{2C676AE3-0BEE-7B40-AAA9-EF6978D3A951}" type="presOf" srcId="{6BB8B686-4066-874C-A95D-43F03835AC7C}" destId="{263D03DF-C632-D042-BF51-519887F55E20}" srcOrd="0" destOrd="0" presId="urn:microsoft.com/office/officeart/2005/8/layout/process5"/>
    <dgm:cxn modelId="{CDEFF585-4CFC-6A4B-AE55-04135E183E05}" type="presOf" srcId="{A75BA2BF-1F3A-5540-958C-E1A299A0375E}" destId="{4F1F5A6E-C5E3-F447-82FC-CA3E348797F4}" srcOrd="0" destOrd="0" presId="urn:microsoft.com/office/officeart/2005/8/layout/process5"/>
    <dgm:cxn modelId="{98FC5357-961C-B44B-9353-D303D6E39437}" type="presOf" srcId="{6BB8B686-4066-874C-A95D-43F03835AC7C}" destId="{0D127792-8093-4A41-A99B-18826317623D}" srcOrd="1" destOrd="0" presId="urn:microsoft.com/office/officeart/2005/8/layout/process5"/>
    <dgm:cxn modelId="{09CC96B3-AF7E-3D44-B04D-05720E6CEAD6}" srcId="{559B70EF-12C5-9A45-8E0C-A60CCAD05CDE}" destId="{B0C71419-BAFE-5D47-97C1-ED8552AD4749}" srcOrd="3" destOrd="0" parTransId="{62EA20C9-B845-FF46-B29E-BBE27930DB6D}" sibTransId="{6BB8B686-4066-874C-A95D-43F03835AC7C}"/>
    <dgm:cxn modelId="{84A1E9CD-2CAB-C149-A63C-D6D24CFCB126}" srcId="{559B70EF-12C5-9A45-8E0C-A60CCAD05CDE}" destId="{8EA0DA00-BE37-0E47-8189-C6810D0CDECB}" srcOrd="2" destOrd="0" parTransId="{7C4A43BF-2485-B34B-82DA-C27A783BC785}" sibTransId="{E99BBF50-6336-2146-8FC0-65D89A8930B9}"/>
    <dgm:cxn modelId="{AE73C140-1FBE-C94F-9548-120DB4093E92}" type="presOf" srcId="{6DFB9C89-609A-C34D-A044-498DA32DFC54}" destId="{FE9FA5CE-837F-614F-9E71-0787153039D6}" srcOrd="1" destOrd="0" presId="urn:microsoft.com/office/officeart/2005/8/layout/process5"/>
    <dgm:cxn modelId="{58E46420-BA42-AF4B-AF88-35DB66644D5F}" srcId="{559B70EF-12C5-9A45-8E0C-A60CCAD05CDE}" destId="{7B030BBA-FD61-4C4C-A9AE-EFE6451ED753}" srcOrd="0" destOrd="0" parTransId="{DE41D4CC-738B-A340-A343-E854F4A25077}" sibTransId="{53BFA2FF-2BBF-574F-AFE8-4118197D31C9}"/>
    <dgm:cxn modelId="{968B89D7-202D-B342-AA08-65810D65C679}" type="presOf" srcId="{118297FF-33A9-C843-8584-6C95122BFAAF}" destId="{A370CC63-9037-034B-9576-2A6289133774}" srcOrd="0" destOrd="0" presId="urn:microsoft.com/office/officeart/2005/8/layout/process5"/>
    <dgm:cxn modelId="{5C291109-0B52-6942-A78D-441FC4211437}" type="presOf" srcId="{099F9820-A748-8B4C-B2B6-FDFB9B4F149A}" destId="{37790B3C-4423-7B4D-9214-EC232B78D1AE}" srcOrd="1" destOrd="0" presId="urn:microsoft.com/office/officeart/2005/8/layout/process5"/>
    <dgm:cxn modelId="{2FFB03AA-7417-4A47-935C-9B1DB149FECF}" srcId="{559B70EF-12C5-9A45-8E0C-A60CCAD05CDE}" destId="{4140C72B-FDF4-474D-AF0E-CCE70FA71ED3}" srcOrd="4" destOrd="0" parTransId="{9F651F1B-78CB-D24E-9188-8BCCFFD0102F}" sibTransId="{6DFB9C89-609A-C34D-A044-498DA32DFC54}"/>
    <dgm:cxn modelId="{25B3BE98-147F-2547-AFAA-7B14651C6CE6}" type="presOf" srcId="{67AAAF79-4180-394A-BBA4-01BB419298F6}" destId="{A0F03D98-3CEA-6B41-9AC2-EF6A430EFF44}" srcOrd="1" destOrd="0" presId="urn:microsoft.com/office/officeart/2005/8/layout/process5"/>
    <dgm:cxn modelId="{2C4EBD59-1E90-D34D-B18E-B110A21F0A5E}" type="presOf" srcId="{EB5CFD8A-0188-B74D-AA77-159CC8742F7C}" destId="{2156DD03-1FA2-4A47-B61D-610043EB34F7}" srcOrd="1" destOrd="0" presId="urn:microsoft.com/office/officeart/2005/8/layout/process5"/>
    <dgm:cxn modelId="{B82CD6CE-D3CE-3841-A976-1CF7921C8DFA}" type="presOf" srcId="{6DFB9C89-609A-C34D-A044-498DA32DFC54}" destId="{7430D615-1D8C-8F41-A45F-EACFE7786F6B}" srcOrd="0" destOrd="0" presId="urn:microsoft.com/office/officeart/2005/8/layout/process5"/>
    <dgm:cxn modelId="{4BB24BE1-FF8E-B94D-A338-13F15D05B528}" type="presOf" srcId="{4140C72B-FDF4-474D-AF0E-CCE70FA71ED3}" destId="{965F9E5B-7F9F-EC48-8BB3-62E0BE1BCAB5}" srcOrd="0" destOrd="0" presId="urn:microsoft.com/office/officeart/2005/8/layout/process5"/>
    <dgm:cxn modelId="{FA0A3768-F5FA-E74C-AA53-C85BE477E973}" type="presOf" srcId="{559B70EF-12C5-9A45-8E0C-A60CCAD05CDE}" destId="{F1467995-9FF8-9C49-B74D-4993AC654FA4}" srcOrd="0" destOrd="0" presId="urn:microsoft.com/office/officeart/2005/8/layout/process5"/>
    <dgm:cxn modelId="{446917D1-CEDA-5B46-81EF-146487919A39}" srcId="{559B70EF-12C5-9A45-8E0C-A60CCAD05CDE}" destId="{579E208F-AD46-5042-82EF-CD143D992FC5}" srcOrd="6" destOrd="0" parTransId="{8A9D2E26-6AFB-E144-9B27-CBA7B2405E6D}" sibTransId="{099F9820-A748-8B4C-B2B6-FDFB9B4F149A}"/>
    <dgm:cxn modelId="{13D485AC-8E97-6A42-A4CD-9C5EF62B9D35}" type="presOf" srcId="{53BFA2FF-2BBF-574F-AFE8-4118197D31C9}" destId="{73112C69-3F35-1640-9FF7-10F3691974BC}" srcOrd="1" destOrd="0" presId="urn:microsoft.com/office/officeart/2005/8/layout/process5"/>
    <dgm:cxn modelId="{44791AB5-EAD6-5947-97B4-793242E9F2D9}" type="presOf" srcId="{6FF33013-FE3F-C040-92E5-32089929E698}" destId="{DBC8C131-F0E7-FE4F-910A-57040EC22B53}" srcOrd="0" destOrd="0" presId="urn:microsoft.com/office/officeart/2005/8/layout/process5"/>
    <dgm:cxn modelId="{F809EF8F-9578-E64C-A547-0303B1B08374}" type="presOf" srcId="{C9DE7F77-7DFC-3447-AE6E-DCD5CBBB1A88}" destId="{EB1FD152-2C39-5343-A120-2E587E3FDE52}" srcOrd="0" destOrd="0" presId="urn:microsoft.com/office/officeart/2005/8/layout/process5"/>
    <dgm:cxn modelId="{49C5C3D5-1E65-0445-A3F9-273085F45CF0}" srcId="{559B70EF-12C5-9A45-8E0C-A60CCAD05CDE}" destId="{A75BA2BF-1F3A-5540-958C-E1A299A0375E}" srcOrd="1" destOrd="0" parTransId="{381044B3-59CA-F34F-9AAE-9CDDF3D17E4D}" sibTransId="{67AAAF79-4180-394A-BBA4-01BB419298F6}"/>
    <dgm:cxn modelId="{1F0AA047-4D67-B54D-873E-DC930774B896}" type="presOf" srcId="{579E208F-AD46-5042-82EF-CD143D992FC5}" destId="{BD1C437D-05AC-EF4E-AB1D-A7B223F1864E}" srcOrd="0" destOrd="0" presId="urn:microsoft.com/office/officeart/2005/8/layout/process5"/>
    <dgm:cxn modelId="{F81A9AEE-9E23-6C45-9B5D-BF340FE9396E}" type="presOf" srcId="{C9DE7F77-7DFC-3447-AE6E-DCD5CBBB1A88}" destId="{5D0A6EDF-1C45-0640-BD8F-240E7291CE43}" srcOrd="1" destOrd="0" presId="urn:microsoft.com/office/officeart/2005/8/layout/process5"/>
    <dgm:cxn modelId="{3760DC60-1220-E84C-9BC5-C1FD22B9457D}" type="presOf" srcId="{8EA0DA00-BE37-0E47-8189-C6810D0CDECB}" destId="{F6DF5836-49C5-A94F-AC0C-093D3BEB9657}" srcOrd="0" destOrd="0" presId="urn:microsoft.com/office/officeart/2005/8/layout/process5"/>
    <dgm:cxn modelId="{2A32CBEF-D1A8-3D49-ACA4-F3DB6AEDE7DB}" srcId="{559B70EF-12C5-9A45-8E0C-A60CCAD05CDE}" destId="{6FF33013-FE3F-C040-92E5-32089929E698}" srcOrd="7" destOrd="0" parTransId="{065D42FC-5177-0E4D-9327-62DA286E5418}" sibTransId="{C9DE7F77-7DFC-3447-AE6E-DCD5CBBB1A88}"/>
    <dgm:cxn modelId="{6459C49D-363E-3446-A335-BDF1DB6872C2}" type="presOf" srcId="{7B030BBA-FD61-4C4C-A9AE-EFE6451ED753}" destId="{A8D4B776-BF0B-5443-993D-82A82A9BD1B5}" srcOrd="0" destOrd="0" presId="urn:microsoft.com/office/officeart/2005/8/layout/process5"/>
    <dgm:cxn modelId="{CEE2C1B6-AF5E-0F4B-B423-DD0ACD2BA249}" type="presOf" srcId="{E99BBF50-6336-2146-8FC0-65D89A8930B9}" destId="{CA047F13-03B8-2347-8622-EF7E30B14BB0}" srcOrd="1" destOrd="0" presId="urn:microsoft.com/office/officeart/2005/8/layout/process5"/>
    <dgm:cxn modelId="{024716AF-2025-4A46-B212-B11628F2F456}" type="presOf" srcId="{E99BBF50-6336-2146-8FC0-65D89A8930B9}" destId="{263AC14A-80F4-2F4A-9D98-6D5B3DF12186}" srcOrd="0" destOrd="0" presId="urn:microsoft.com/office/officeart/2005/8/layout/process5"/>
    <dgm:cxn modelId="{816AEBEF-7CF6-1541-B1CA-FE012442ECAB}" type="presParOf" srcId="{F1467995-9FF8-9C49-B74D-4993AC654FA4}" destId="{A8D4B776-BF0B-5443-993D-82A82A9BD1B5}" srcOrd="0" destOrd="0" presId="urn:microsoft.com/office/officeart/2005/8/layout/process5"/>
    <dgm:cxn modelId="{A4886759-C975-CE49-95CF-515EA5481C7A}" type="presParOf" srcId="{F1467995-9FF8-9C49-B74D-4993AC654FA4}" destId="{9C3AEE04-9068-CC48-93C5-2DC5ADCD40A7}" srcOrd="1" destOrd="0" presId="urn:microsoft.com/office/officeart/2005/8/layout/process5"/>
    <dgm:cxn modelId="{4EA2C900-44DE-2A4D-9C89-ED2ACF5EB734}" type="presParOf" srcId="{9C3AEE04-9068-CC48-93C5-2DC5ADCD40A7}" destId="{73112C69-3F35-1640-9FF7-10F3691974BC}" srcOrd="0" destOrd="0" presId="urn:microsoft.com/office/officeart/2005/8/layout/process5"/>
    <dgm:cxn modelId="{0C705B75-8EF1-5740-82A8-5BB46BBBCA49}" type="presParOf" srcId="{F1467995-9FF8-9C49-B74D-4993AC654FA4}" destId="{4F1F5A6E-C5E3-F447-82FC-CA3E348797F4}" srcOrd="2" destOrd="0" presId="urn:microsoft.com/office/officeart/2005/8/layout/process5"/>
    <dgm:cxn modelId="{BE969A5C-BA36-F545-A624-4388133D0547}" type="presParOf" srcId="{F1467995-9FF8-9C49-B74D-4993AC654FA4}" destId="{04C7F64F-39EC-8A48-ACAB-5FA8A69B218D}" srcOrd="3" destOrd="0" presId="urn:microsoft.com/office/officeart/2005/8/layout/process5"/>
    <dgm:cxn modelId="{055EC995-551C-5244-98AC-55EBB332FCF0}" type="presParOf" srcId="{04C7F64F-39EC-8A48-ACAB-5FA8A69B218D}" destId="{A0F03D98-3CEA-6B41-9AC2-EF6A430EFF44}" srcOrd="0" destOrd="0" presId="urn:microsoft.com/office/officeart/2005/8/layout/process5"/>
    <dgm:cxn modelId="{F86A9114-2D4C-754A-AAAF-F847E1720D17}" type="presParOf" srcId="{F1467995-9FF8-9C49-B74D-4993AC654FA4}" destId="{F6DF5836-49C5-A94F-AC0C-093D3BEB9657}" srcOrd="4" destOrd="0" presId="urn:microsoft.com/office/officeart/2005/8/layout/process5"/>
    <dgm:cxn modelId="{41B51AC7-F629-244A-9772-6D12F304B257}" type="presParOf" srcId="{F1467995-9FF8-9C49-B74D-4993AC654FA4}" destId="{263AC14A-80F4-2F4A-9D98-6D5B3DF12186}" srcOrd="5" destOrd="0" presId="urn:microsoft.com/office/officeart/2005/8/layout/process5"/>
    <dgm:cxn modelId="{C7ACDA41-048C-3446-A65A-D3115018C070}" type="presParOf" srcId="{263AC14A-80F4-2F4A-9D98-6D5B3DF12186}" destId="{CA047F13-03B8-2347-8622-EF7E30B14BB0}" srcOrd="0" destOrd="0" presId="urn:microsoft.com/office/officeart/2005/8/layout/process5"/>
    <dgm:cxn modelId="{19F391B4-7EDA-0D4B-BEBC-D7942375ADA9}" type="presParOf" srcId="{F1467995-9FF8-9C49-B74D-4993AC654FA4}" destId="{4D81DA67-0EEB-3B4B-9B4D-5087AA37EE6D}" srcOrd="6" destOrd="0" presId="urn:microsoft.com/office/officeart/2005/8/layout/process5"/>
    <dgm:cxn modelId="{870B70C3-C6C4-DA4E-B832-CAB6F1FC0D11}" type="presParOf" srcId="{F1467995-9FF8-9C49-B74D-4993AC654FA4}" destId="{263D03DF-C632-D042-BF51-519887F55E20}" srcOrd="7" destOrd="0" presId="urn:microsoft.com/office/officeart/2005/8/layout/process5"/>
    <dgm:cxn modelId="{87A74388-07D8-BE47-A90E-D07D50A294DE}" type="presParOf" srcId="{263D03DF-C632-D042-BF51-519887F55E20}" destId="{0D127792-8093-4A41-A99B-18826317623D}" srcOrd="0" destOrd="0" presId="urn:microsoft.com/office/officeart/2005/8/layout/process5"/>
    <dgm:cxn modelId="{40CAE209-AE30-C147-BF94-9D3C301AE9B4}" type="presParOf" srcId="{F1467995-9FF8-9C49-B74D-4993AC654FA4}" destId="{965F9E5B-7F9F-EC48-8BB3-62E0BE1BCAB5}" srcOrd="8" destOrd="0" presId="urn:microsoft.com/office/officeart/2005/8/layout/process5"/>
    <dgm:cxn modelId="{D987090D-BF49-D44F-8F4F-10E8B804D06E}" type="presParOf" srcId="{F1467995-9FF8-9C49-B74D-4993AC654FA4}" destId="{7430D615-1D8C-8F41-A45F-EACFE7786F6B}" srcOrd="9" destOrd="0" presId="urn:microsoft.com/office/officeart/2005/8/layout/process5"/>
    <dgm:cxn modelId="{4B5448F2-8AC3-E84A-980E-9D4FB9774327}" type="presParOf" srcId="{7430D615-1D8C-8F41-A45F-EACFE7786F6B}" destId="{FE9FA5CE-837F-614F-9E71-0787153039D6}" srcOrd="0" destOrd="0" presId="urn:microsoft.com/office/officeart/2005/8/layout/process5"/>
    <dgm:cxn modelId="{5A0C2EB3-03BA-8641-903E-E2817B3D51B1}" type="presParOf" srcId="{F1467995-9FF8-9C49-B74D-4993AC654FA4}" destId="{A370CC63-9037-034B-9576-2A6289133774}" srcOrd="10" destOrd="0" presId="urn:microsoft.com/office/officeart/2005/8/layout/process5"/>
    <dgm:cxn modelId="{B5FDCB39-0863-9141-9673-BF58758498D8}" type="presParOf" srcId="{F1467995-9FF8-9C49-B74D-4993AC654FA4}" destId="{A0AE93D7-3117-7649-82AE-BA140F39DE09}" srcOrd="11" destOrd="0" presId="urn:microsoft.com/office/officeart/2005/8/layout/process5"/>
    <dgm:cxn modelId="{99430740-3A02-BF4E-8082-41948FF46EF7}" type="presParOf" srcId="{A0AE93D7-3117-7649-82AE-BA140F39DE09}" destId="{2156DD03-1FA2-4A47-B61D-610043EB34F7}" srcOrd="0" destOrd="0" presId="urn:microsoft.com/office/officeart/2005/8/layout/process5"/>
    <dgm:cxn modelId="{DD6F9271-CF6F-2042-9E01-E1BE35522016}" type="presParOf" srcId="{F1467995-9FF8-9C49-B74D-4993AC654FA4}" destId="{BD1C437D-05AC-EF4E-AB1D-A7B223F1864E}" srcOrd="12" destOrd="0" presId="urn:microsoft.com/office/officeart/2005/8/layout/process5"/>
    <dgm:cxn modelId="{0301CCA6-4F8F-6C49-9191-C97732FCF4B0}" type="presParOf" srcId="{F1467995-9FF8-9C49-B74D-4993AC654FA4}" destId="{68B8F7E7-5FE7-7E46-9BA6-92B88571F34C}" srcOrd="13" destOrd="0" presId="urn:microsoft.com/office/officeart/2005/8/layout/process5"/>
    <dgm:cxn modelId="{3968A8EA-FE3B-5049-A775-FBF988C31B33}" type="presParOf" srcId="{68B8F7E7-5FE7-7E46-9BA6-92B88571F34C}" destId="{37790B3C-4423-7B4D-9214-EC232B78D1AE}" srcOrd="0" destOrd="0" presId="urn:microsoft.com/office/officeart/2005/8/layout/process5"/>
    <dgm:cxn modelId="{2C8E29F7-5F21-564F-B2C3-929827B260E3}" type="presParOf" srcId="{F1467995-9FF8-9C49-B74D-4993AC654FA4}" destId="{DBC8C131-F0E7-FE4F-910A-57040EC22B53}" srcOrd="14" destOrd="0" presId="urn:microsoft.com/office/officeart/2005/8/layout/process5"/>
    <dgm:cxn modelId="{A6D82906-ACD9-E542-9B18-71C7968B948B}" type="presParOf" srcId="{F1467995-9FF8-9C49-B74D-4993AC654FA4}" destId="{EB1FD152-2C39-5343-A120-2E587E3FDE52}" srcOrd="15" destOrd="0" presId="urn:microsoft.com/office/officeart/2005/8/layout/process5"/>
    <dgm:cxn modelId="{1A000D57-10EA-9740-AF4F-75DF664DB4CD}" type="presParOf" srcId="{EB1FD152-2C39-5343-A120-2E587E3FDE52}" destId="{5D0A6EDF-1C45-0640-BD8F-240E7291CE43}" srcOrd="0" destOrd="0" presId="urn:microsoft.com/office/officeart/2005/8/layout/process5"/>
    <dgm:cxn modelId="{DBC3FF58-B0C4-7C4E-87C4-264FCB58679E}" type="presParOf" srcId="{F1467995-9FF8-9C49-B74D-4993AC654FA4}" destId="{72D6E968-E76B-D341-AE67-D5B38BB74FEA}" srcOrd="16"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2B9B6A-3AF3-4054-93CA-70FA2A9DE7C3}"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BB0224BB-A08D-4911-8A6A-DB207C7545E8}">
      <dgm:prSet phldrT="[Text]" custT="1"/>
      <dgm:spPr/>
      <dgm:t>
        <a:bodyPr/>
        <a:lstStyle/>
        <a:p>
          <a:r>
            <a:rPr kumimoji="1" lang="en-US" sz="2000" dirty="0" smtClean="0"/>
            <a:t>Power Save-Poll (PS-Poll) </a:t>
          </a:r>
          <a:endParaRPr lang="en-US" sz="2000" dirty="0"/>
        </a:p>
      </dgm:t>
    </dgm:pt>
    <dgm:pt modelId="{846BB004-CF3B-4CBD-88C7-1F94DBF0BE1A}" type="parTrans" cxnId="{AE57F2A7-F22C-4FB2-B5D3-9224D56941A7}">
      <dgm:prSet/>
      <dgm:spPr/>
      <dgm:t>
        <a:bodyPr/>
        <a:lstStyle/>
        <a:p>
          <a:endParaRPr lang="en-US"/>
        </a:p>
      </dgm:t>
    </dgm:pt>
    <dgm:pt modelId="{E3C12F67-6F4C-4DF5-976F-6F4DDDC74CA5}" type="sibTrans" cxnId="{AE57F2A7-F22C-4FB2-B5D3-9224D56941A7}">
      <dgm:prSet/>
      <dgm:spPr/>
      <dgm:t>
        <a:bodyPr/>
        <a:lstStyle/>
        <a:p>
          <a:endParaRPr lang="en-US"/>
        </a:p>
      </dgm:t>
    </dgm:pt>
    <dgm:pt modelId="{7DEB2177-EE48-44BA-9B7D-A7BA11E5ECCC}">
      <dgm:prSet custT="1"/>
      <dgm:spPr/>
      <dgm:t>
        <a:bodyPr/>
        <a:lstStyle/>
        <a:p>
          <a:r>
            <a:rPr kumimoji="1" lang="en-GB" sz="2000" dirty="0" smtClean="0"/>
            <a:t>request</a:t>
          </a:r>
          <a:r>
            <a:rPr kumimoji="1" lang="en-US" sz="2000" dirty="0" smtClean="0"/>
            <a:t> AP transmit buffered frame when in power-saving mode</a:t>
          </a:r>
        </a:p>
      </dgm:t>
    </dgm:pt>
    <dgm:pt modelId="{C1C70539-343D-4EAE-B16D-082C69FA0B66}" type="parTrans" cxnId="{C71606F0-A429-4F6E-BC62-96ED92960E26}">
      <dgm:prSet/>
      <dgm:spPr/>
      <dgm:t>
        <a:bodyPr/>
        <a:lstStyle/>
        <a:p>
          <a:endParaRPr lang="en-US"/>
        </a:p>
      </dgm:t>
    </dgm:pt>
    <dgm:pt modelId="{9B0E0097-DE78-42A2-BCAF-041435CAD369}" type="sibTrans" cxnId="{C71606F0-A429-4F6E-BC62-96ED92960E26}">
      <dgm:prSet/>
      <dgm:spPr/>
      <dgm:t>
        <a:bodyPr/>
        <a:lstStyle/>
        <a:p>
          <a:endParaRPr lang="en-US"/>
        </a:p>
      </dgm:t>
    </dgm:pt>
    <dgm:pt modelId="{2BA3EE0B-9C46-4BB7-A786-758557E610AB}">
      <dgm:prSet custT="1"/>
      <dgm:spPr/>
      <dgm:t>
        <a:bodyPr/>
        <a:lstStyle/>
        <a:p>
          <a:r>
            <a:rPr kumimoji="1" lang="en-US" sz="2000" dirty="0" smtClean="0"/>
            <a:t>Request to Send (RTS)</a:t>
          </a:r>
          <a:endParaRPr kumimoji="1" lang="en-GB" sz="2000" dirty="0" smtClean="0"/>
        </a:p>
      </dgm:t>
    </dgm:pt>
    <dgm:pt modelId="{E5D36058-1ED0-4DD0-830C-55091F8CDD2A}" type="parTrans" cxnId="{726B7EED-5CDD-471F-9BFF-A786A57DFE21}">
      <dgm:prSet/>
      <dgm:spPr/>
      <dgm:t>
        <a:bodyPr/>
        <a:lstStyle/>
        <a:p>
          <a:endParaRPr lang="en-US"/>
        </a:p>
      </dgm:t>
    </dgm:pt>
    <dgm:pt modelId="{8DC44203-57D7-4180-BE76-DF6853EE40DF}" type="sibTrans" cxnId="{726B7EED-5CDD-471F-9BFF-A786A57DFE21}">
      <dgm:prSet/>
      <dgm:spPr/>
      <dgm:t>
        <a:bodyPr/>
        <a:lstStyle/>
        <a:p>
          <a:endParaRPr lang="en-US"/>
        </a:p>
      </dgm:t>
    </dgm:pt>
    <dgm:pt modelId="{D707A3B2-4E9D-4578-8143-F4397205DB87}">
      <dgm:prSet custT="1"/>
      <dgm:spPr/>
      <dgm:t>
        <a:bodyPr/>
        <a:lstStyle/>
        <a:p>
          <a:r>
            <a:rPr kumimoji="1" lang="en-GB" sz="2000" dirty="0" smtClean="0"/>
            <a:t>first</a:t>
          </a:r>
          <a:r>
            <a:rPr kumimoji="1" lang="en-US" sz="2000" dirty="0" smtClean="0"/>
            <a:t> frame in four-way frame exchange</a:t>
          </a:r>
          <a:endParaRPr kumimoji="1" lang="en-GB" sz="2000" dirty="0" smtClean="0"/>
        </a:p>
      </dgm:t>
    </dgm:pt>
    <dgm:pt modelId="{632BC19B-DB73-4E9A-9101-7AF8E68B83D2}" type="parTrans" cxnId="{4891DB2A-6529-4618-97CF-A9242B049F86}">
      <dgm:prSet/>
      <dgm:spPr/>
      <dgm:t>
        <a:bodyPr/>
        <a:lstStyle/>
        <a:p>
          <a:endParaRPr lang="en-US"/>
        </a:p>
      </dgm:t>
    </dgm:pt>
    <dgm:pt modelId="{B23D9F8C-1B65-47F1-8D99-2FB28C86375D}" type="sibTrans" cxnId="{4891DB2A-6529-4618-97CF-A9242B049F86}">
      <dgm:prSet/>
      <dgm:spPr/>
      <dgm:t>
        <a:bodyPr/>
        <a:lstStyle/>
        <a:p>
          <a:endParaRPr lang="en-US"/>
        </a:p>
      </dgm:t>
    </dgm:pt>
    <dgm:pt modelId="{B3F5B6E5-5A9A-469C-8B61-0969C0B26606}">
      <dgm:prSet custT="1"/>
      <dgm:spPr/>
      <dgm:t>
        <a:bodyPr/>
        <a:lstStyle/>
        <a:p>
          <a:r>
            <a:rPr kumimoji="1" lang="en-US" sz="2000" dirty="0" smtClean="0"/>
            <a:t>Clear to Send (CTS)</a:t>
          </a:r>
          <a:endParaRPr kumimoji="1" lang="en-GB" sz="2000" dirty="0" smtClean="0"/>
        </a:p>
      </dgm:t>
    </dgm:pt>
    <dgm:pt modelId="{FE2F37CE-21A1-4126-A93C-CB3124688491}" type="parTrans" cxnId="{199CC037-6089-4FA4-A7D4-BA5E13E7B59B}">
      <dgm:prSet/>
      <dgm:spPr/>
      <dgm:t>
        <a:bodyPr/>
        <a:lstStyle/>
        <a:p>
          <a:endParaRPr lang="en-US"/>
        </a:p>
      </dgm:t>
    </dgm:pt>
    <dgm:pt modelId="{565F3BC5-5319-40F8-908F-513AAE92889C}" type="sibTrans" cxnId="{199CC037-6089-4FA4-A7D4-BA5E13E7B59B}">
      <dgm:prSet/>
      <dgm:spPr/>
      <dgm:t>
        <a:bodyPr/>
        <a:lstStyle/>
        <a:p>
          <a:endParaRPr lang="en-US"/>
        </a:p>
      </dgm:t>
    </dgm:pt>
    <dgm:pt modelId="{B9E7ADD1-78BE-4382-8795-8278881CBAA1}">
      <dgm:prSet custT="1"/>
      <dgm:spPr/>
      <dgm:t>
        <a:bodyPr/>
        <a:lstStyle/>
        <a:p>
          <a:r>
            <a:rPr kumimoji="1" lang="en-GB" sz="2000" dirty="0" smtClean="0"/>
            <a:t>second </a:t>
          </a:r>
          <a:r>
            <a:rPr kumimoji="1" lang="en-US" sz="2000" dirty="0" smtClean="0"/>
            <a:t>frame in four-way exchange</a:t>
          </a:r>
          <a:endParaRPr kumimoji="1" lang="en-GB" sz="2000" dirty="0" smtClean="0"/>
        </a:p>
      </dgm:t>
    </dgm:pt>
    <dgm:pt modelId="{87539E6E-426E-4616-8346-1EA0D2051C4B}" type="parTrans" cxnId="{279E72CE-76F0-4D63-93B9-946CB5252CE4}">
      <dgm:prSet/>
      <dgm:spPr/>
      <dgm:t>
        <a:bodyPr/>
        <a:lstStyle/>
        <a:p>
          <a:endParaRPr lang="en-US"/>
        </a:p>
      </dgm:t>
    </dgm:pt>
    <dgm:pt modelId="{0FBC80CD-BC50-457D-AEB2-04731C7E4B61}" type="sibTrans" cxnId="{279E72CE-76F0-4D63-93B9-946CB5252CE4}">
      <dgm:prSet/>
      <dgm:spPr/>
      <dgm:t>
        <a:bodyPr/>
        <a:lstStyle/>
        <a:p>
          <a:endParaRPr lang="en-US"/>
        </a:p>
      </dgm:t>
    </dgm:pt>
    <dgm:pt modelId="{61FEFE54-B0D1-424C-B962-CB9D71A717C6}">
      <dgm:prSet custT="1"/>
      <dgm:spPr/>
      <dgm:t>
        <a:bodyPr/>
        <a:lstStyle/>
        <a:p>
          <a:r>
            <a:rPr kumimoji="1" lang="en-US" sz="2000" dirty="0" smtClean="0"/>
            <a:t>Acknowledgment</a:t>
          </a:r>
          <a:r>
            <a:rPr kumimoji="1" lang="en-GB" sz="2000" dirty="0" smtClean="0"/>
            <a:t> (ACK)</a:t>
          </a:r>
        </a:p>
      </dgm:t>
    </dgm:pt>
    <dgm:pt modelId="{7A2AA931-7328-4ECF-8BB4-FAB7A4D51957}" type="parTrans" cxnId="{9C463CA6-6D08-40A7-9849-B2ABEBAD1BF2}">
      <dgm:prSet/>
      <dgm:spPr/>
      <dgm:t>
        <a:bodyPr/>
        <a:lstStyle/>
        <a:p>
          <a:endParaRPr lang="en-US"/>
        </a:p>
      </dgm:t>
    </dgm:pt>
    <dgm:pt modelId="{C1937557-3319-406F-BF38-37B8CEB64C62}" type="sibTrans" cxnId="{9C463CA6-6D08-40A7-9849-B2ABEBAD1BF2}">
      <dgm:prSet/>
      <dgm:spPr/>
      <dgm:t>
        <a:bodyPr/>
        <a:lstStyle/>
        <a:p>
          <a:endParaRPr lang="en-US"/>
        </a:p>
      </dgm:t>
    </dgm:pt>
    <dgm:pt modelId="{CC881D36-2C80-4302-8BE7-E9EBDBC1ABB9}">
      <dgm:prSet custT="1"/>
      <dgm:spPr/>
      <dgm:t>
        <a:bodyPr/>
        <a:lstStyle/>
        <a:p>
          <a:r>
            <a:rPr kumimoji="1" lang="en-GB" sz="2000" dirty="0" smtClean="0"/>
            <a:t>acknowledges correct receipt</a:t>
          </a:r>
        </a:p>
      </dgm:t>
    </dgm:pt>
    <dgm:pt modelId="{0661C30D-8817-4DBD-9E0A-0D1E0D0F22E4}" type="parTrans" cxnId="{3FC10815-E6CA-4123-8024-599F73FBCA7E}">
      <dgm:prSet/>
      <dgm:spPr/>
      <dgm:t>
        <a:bodyPr/>
        <a:lstStyle/>
        <a:p>
          <a:endParaRPr lang="en-US"/>
        </a:p>
      </dgm:t>
    </dgm:pt>
    <dgm:pt modelId="{4869F075-EFFA-4726-8F2A-0888CCE971A9}" type="sibTrans" cxnId="{3FC10815-E6CA-4123-8024-599F73FBCA7E}">
      <dgm:prSet/>
      <dgm:spPr/>
      <dgm:t>
        <a:bodyPr/>
        <a:lstStyle/>
        <a:p>
          <a:endParaRPr lang="en-US"/>
        </a:p>
      </dgm:t>
    </dgm:pt>
    <dgm:pt modelId="{9C7830B6-991F-4C75-883A-E56668FEFA58}">
      <dgm:prSet custT="1"/>
      <dgm:spPr/>
      <dgm:t>
        <a:bodyPr/>
        <a:lstStyle/>
        <a:p>
          <a:r>
            <a:rPr kumimoji="1" lang="en-US" sz="2000" dirty="0" smtClean="0"/>
            <a:t>Contention-Free (CF)-end</a:t>
          </a:r>
          <a:endParaRPr kumimoji="1" lang="en-GB" sz="2000" dirty="0" smtClean="0"/>
        </a:p>
      </dgm:t>
    </dgm:pt>
    <dgm:pt modelId="{CB7093F5-90F9-44A3-AE26-347CFF448E0B}" type="parTrans" cxnId="{30192A85-C295-4BDE-962E-C24D077C80DC}">
      <dgm:prSet/>
      <dgm:spPr/>
      <dgm:t>
        <a:bodyPr/>
        <a:lstStyle/>
        <a:p>
          <a:endParaRPr lang="en-US"/>
        </a:p>
      </dgm:t>
    </dgm:pt>
    <dgm:pt modelId="{D4F11BD6-B590-4A26-A228-82ABC94E3C65}" type="sibTrans" cxnId="{30192A85-C295-4BDE-962E-C24D077C80DC}">
      <dgm:prSet/>
      <dgm:spPr/>
      <dgm:t>
        <a:bodyPr/>
        <a:lstStyle/>
        <a:p>
          <a:endParaRPr lang="en-US"/>
        </a:p>
      </dgm:t>
    </dgm:pt>
    <dgm:pt modelId="{69C67A65-312A-47B3-BF48-89BDA6BFA77A}">
      <dgm:prSet custT="1"/>
      <dgm:spPr/>
      <dgm:t>
        <a:bodyPr/>
        <a:lstStyle/>
        <a:p>
          <a:r>
            <a:rPr kumimoji="1" lang="en-US" sz="2000" dirty="0" smtClean="0"/>
            <a:t>announces end of contention-free period part of </a:t>
          </a:r>
          <a:r>
            <a:rPr kumimoji="1" lang="en-GB" sz="2000" dirty="0" smtClean="0"/>
            <a:t>PCF</a:t>
          </a:r>
        </a:p>
      </dgm:t>
    </dgm:pt>
    <dgm:pt modelId="{A31694DD-5424-4EAA-B1C7-68AA37672F26}" type="parTrans" cxnId="{05B0353D-EA14-4A66-A209-48BDA90C99B0}">
      <dgm:prSet/>
      <dgm:spPr/>
      <dgm:t>
        <a:bodyPr/>
        <a:lstStyle/>
        <a:p>
          <a:endParaRPr lang="en-US"/>
        </a:p>
      </dgm:t>
    </dgm:pt>
    <dgm:pt modelId="{E2E3D63E-A753-4D81-8056-3B9838A2EA97}" type="sibTrans" cxnId="{05B0353D-EA14-4A66-A209-48BDA90C99B0}">
      <dgm:prSet/>
      <dgm:spPr/>
      <dgm:t>
        <a:bodyPr/>
        <a:lstStyle/>
        <a:p>
          <a:endParaRPr lang="en-US"/>
        </a:p>
      </dgm:t>
    </dgm:pt>
    <dgm:pt modelId="{F5887094-9734-4937-8E14-3070FB950947}">
      <dgm:prSet custT="1"/>
      <dgm:spPr/>
      <dgm:t>
        <a:bodyPr/>
        <a:lstStyle/>
        <a:p>
          <a:r>
            <a:rPr kumimoji="1" lang="en-US" sz="2000" dirty="0" smtClean="0"/>
            <a:t>CF-End + CF-Ack: </a:t>
          </a:r>
          <a:endParaRPr kumimoji="1" lang="en-GB" sz="2000" dirty="0" smtClean="0"/>
        </a:p>
      </dgm:t>
    </dgm:pt>
    <dgm:pt modelId="{E96D54D4-55EF-4261-9BA2-B49673884967}" type="parTrans" cxnId="{567D035F-4F31-4F05-9771-487CFFDCD05A}">
      <dgm:prSet/>
      <dgm:spPr/>
      <dgm:t>
        <a:bodyPr/>
        <a:lstStyle/>
        <a:p>
          <a:endParaRPr lang="en-US"/>
        </a:p>
      </dgm:t>
    </dgm:pt>
    <dgm:pt modelId="{880513CD-A7D0-439B-AA40-E22D9BA4EE7E}" type="sibTrans" cxnId="{567D035F-4F31-4F05-9771-487CFFDCD05A}">
      <dgm:prSet/>
      <dgm:spPr/>
      <dgm:t>
        <a:bodyPr/>
        <a:lstStyle/>
        <a:p>
          <a:endParaRPr lang="en-US"/>
        </a:p>
      </dgm:t>
    </dgm:pt>
    <dgm:pt modelId="{7207DCDD-587C-4A78-B9F6-D98F5CE89DF9}">
      <dgm:prSet custT="1"/>
      <dgm:spPr/>
      <dgm:t>
        <a:bodyPr/>
        <a:lstStyle/>
        <a:p>
          <a:r>
            <a:rPr kumimoji="1" lang="en-US" sz="2000" dirty="0" smtClean="0"/>
            <a:t>acknowledges CF-end to end contention-free period and release stations from </a:t>
          </a:r>
          <a:r>
            <a:rPr kumimoji="1" lang="en-GB" sz="2000" dirty="0" smtClean="0"/>
            <a:t>associated</a:t>
          </a:r>
          <a:r>
            <a:rPr kumimoji="1" lang="en-US" sz="2000" dirty="0" smtClean="0"/>
            <a:t> restrictions</a:t>
          </a:r>
          <a:endParaRPr kumimoji="1" lang="en-US" sz="2000" dirty="0"/>
        </a:p>
      </dgm:t>
    </dgm:pt>
    <dgm:pt modelId="{682EDD57-70E7-490C-83C4-7EA947DF5EC4}" type="parTrans" cxnId="{72963560-3FDF-4E15-B01B-2BC67419CF79}">
      <dgm:prSet/>
      <dgm:spPr/>
      <dgm:t>
        <a:bodyPr/>
        <a:lstStyle/>
        <a:p>
          <a:endParaRPr lang="en-US"/>
        </a:p>
      </dgm:t>
    </dgm:pt>
    <dgm:pt modelId="{ADC210A0-6A13-4E10-BABE-36D907CE9D2B}" type="sibTrans" cxnId="{72963560-3FDF-4E15-B01B-2BC67419CF79}">
      <dgm:prSet/>
      <dgm:spPr/>
      <dgm:t>
        <a:bodyPr/>
        <a:lstStyle/>
        <a:p>
          <a:endParaRPr lang="en-US"/>
        </a:p>
      </dgm:t>
    </dgm:pt>
    <dgm:pt modelId="{AF85335C-4F4D-465B-9EB6-A2E0146D51D3}" type="pres">
      <dgm:prSet presAssocID="{6E2B9B6A-3AF3-4054-93CA-70FA2A9DE7C3}" presName="diagram" presStyleCnt="0">
        <dgm:presLayoutVars>
          <dgm:dir/>
          <dgm:resizeHandles val="exact"/>
        </dgm:presLayoutVars>
      </dgm:prSet>
      <dgm:spPr/>
      <dgm:t>
        <a:bodyPr/>
        <a:lstStyle/>
        <a:p>
          <a:endParaRPr lang="en-US"/>
        </a:p>
      </dgm:t>
    </dgm:pt>
    <dgm:pt modelId="{CB68ACD2-E411-411A-9FEB-483A0F648F4D}" type="pres">
      <dgm:prSet presAssocID="{BB0224BB-A08D-4911-8A6A-DB207C7545E8}" presName="node" presStyleLbl="node1" presStyleIdx="0" presStyleCnt="6" custScaleY="132727" custLinFactNeighborX="2909" custLinFactNeighborY="14494">
        <dgm:presLayoutVars>
          <dgm:bulletEnabled val="1"/>
        </dgm:presLayoutVars>
      </dgm:prSet>
      <dgm:spPr/>
      <dgm:t>
        <a:bodyPr/>
        <a:lstStyle/>
        <a:p>
          <a:endParaRPr lang="en-US"/>
        </a:p>
      </dgm:t>
    </dgm:pt>
    <dgm:pt modelId="{A828FD45-5B54-4C2B-8DA6-BB225BC429FD}" type="pres">
      <dgm:prSet presAssocID="{E3C12F67-6F4C-4DF5-976F-6F4DDDC74CA5}" presName="sibTrans" presStyleCnt="0"/>
      <dgm:spPr/>
    </dgm:pt>
    <dgm:pt modelId="{A81751B7-80BB-435B-9F63-85BDCE3B1CB3}" type="pres">
      <dgm:prSet presAssocID="{2BA3EE0B-9C46-4BB7-A786-758557E610AB}" presName="node" presStyleLbl="node1" presStyleIdx="1" presStyleCnt="6" custLinFactNeighborX="545" custLinFactNeighborY="2979">
        <dgm:presLayoutVars>
          <dgm:bulletEnabled val="1"/>
        </dgm:presLayoutVars>
      </dgm:prSet>
      <dgm:spPr/>
      <dgm:t>
        <a:bodyPr/>
        <a:lstStyle/>
        <a:p>
          <a:endParaRPr lang="en-US"/>
        </a:p>
      </dgm:t>
    </dgm:pt>
    <dgm:pt modelId="{16567FB9-6D6A-4E27-AE69-35E1E791A689}" type="pres">
      <dgm:prSet presAssocID="{8DC44203-57D7-4180-BE76-DF6853EE40DF}" presName="sibTrans" presStyleCnt="0"/>
      <dgm:spPr/>
    </dgm:pt>
    <dgm:pt modelId="{97FB24C7-3EC0-4937-90AC-BD5EA4B5DF01}" type="pres">
      <dgm:prSet presAssocID="{B3F5B6E5-5A9A-469C-8B61-0969C0B26606}" presName="node" presStyleLbl="node1" presStyleIdx="2" presStyleCnt="6" custLinFactNeighborX="-4727" custLinFactNeighborY="-1869">
        <dgm:presLayoutVars>
          <dgm:bulletEnabled val="1"/>
        </dgm:presLayoutVars>
      </dgm:prSet>
      <dgm:spPr/>
      <dgm:t>
        <a:bodyPr/>
        <a:lstStyle/>
        <a:p>
          <a:endParaRPr lang="en-US"/>
        </a:p>
      </dgm:t>
    </dgm:pt>
    <dgm:pt modelId="{F57BD9D1-91C1-4DF7-AEE1-EF7CB4EBC4F4}" type="pres">
      <dgm:prSet presAssocID="{565F3BC5-5319-40F8-908F-513AAE92889C}" presName="sibTrans" presStyleCnt="0"/>
      <dgm:spPr/>
    </dgm:pt>
    <dgm:pt modelId="{AE923182-4B9A-4994-8F56-FCAEF67496F3}" type="pres">
      <dgm:prSet presAssocID="{61FEFE54-B0D1-424C-B962-CB9D71A717C6}" presName="node" presStyleLbl="node1" presStyleIdx="3" presStyleCnt="6" custLinFactNeighborX="5818" custLinFactNeighborY="15707">
        <dgm:presLayoutVars>
          <dgm:bulletEnabled val="1"/>
        </dgm:presLayoutVars>
      </dgm:prSet>
      <dgm:spPr/>
      <dgm:t>
        <a:bodyPr/>
        <a:lstStyle/>
        <a:p>
          <a:endParaRPr lang="en-US"/>
        </a:p>
      </dgm:t>
    </dgm:pt>
    <dgm:pt modelId="{4C849E5C-F309-42EC-94E3-30EEDAC13563}" type="pres">
      <dgm:prSet presAssocID="{C1937557-3319-406F-BF38-37B8CEB64C62}" presName="sibTrans" presStyleCnt="0"/>
      <dgm:spPr/>
    </dgm:pt>
    <dgm:pt modelId="{97408F0F-05CC-46E5-BE63-B760371EEB2C}" type="pres">
      <dgm:prSet presAssocID="{9C7830B6-991F-4C75-883A-E56668FEFA58}" presName="node" presStyleLbl="node1" presStyleIdx="4" presStyleCnt="6" custLinFactNeighborX="3455" custLinFactNeighborY="15707">
        <dgm:presLayoutVars>
          <dgm:bulletEnabled val="1"/>
        </dgm:presLayoutVars>
      </dgm:prSet>
      <dgm:spPr/>
      <dgm:t>
        <a:bodyPr/>
        <a:lstStyle/>
        <a:p>
          <a:endParaRPr lang="en-US"/>
        </a:p>
      </dgm:t>
    </dgm:pt>
    <dgm:pt modelId="{9A5DCD43-D7FB-4D63-B7D9-EAB9947D22F2}" type="pres">
      <dgm:prSet presAssocID="{D4F11BD6-B590-4A26-A228-82ABC94E3C65}" presName="sibTrans" presStyleCnt="0"/>
      <dgm:spPr/>
    </dgm:pt>
    <dgm:pt modelId="{986C7FB0-280E-4596-9CBE-95A64C3BF320}" type="pres">
      <dgm:prSet presAssocID="{F5887094-9734-4937-8E14-3070FB950947}" presName="node" presStyleLbl="node1" presStyleIdx="5" presStyleCnt="6" custScaleY="167272" custLinFactNeighborX="1091" custLinFactNeighborY="858">
        <dgm:presLayoutVars>
          <dgm:bulletEnabled val="1"/>
        </dgm:presLayoutVars>
      </dgm:prSet>
      <dgm:spPr/>
      <dgm:t>
        <a:bodyPr/>
        <a:lstStyle/>
        <a:p>
          <a:endParaRPr lang="en-US"/>
        </a:p>
      </dgm:t>
    </dgm:pt>
  </dgm:ptLst>
  <dgm:cxnLst>
    <dgm:cxn modelId="{F69E0D3C-A16F-4683-9291-2EE58DE83044}" type="presOf" srcId="{D707A3B2-4E9D-4578-8143-F4397205DB87}" destId="{A81751B7-80BB-435B-9F63-85BDCE3B1CB3}" srcOrd="0" destOrd="1" presId="urn:microsoft.com/office/officeart/2005/8/layout/default#2"/>
    <dgm:cxn modelId="{986212B0-86B9-496C-A79A-78AC04BAC165}" type="presOf" srcId="{7DEB2177-EE48-44BA-9B7D-A7BA11E5ECCC}" destId="{CB68ACD2-E411-411A-9FEB-483A0F648F4D}" srcOrd="0" destOrd="1" presId="urn:microsoft.com/office/officeart/2005/8/layout/default#2"/>
    <dgm:cxn modelId="{A79CAD83-C553-4CEF-8672-97869D645534}" type="presOf" srcId="{61FEFE54-B0D1-424C-B962-CB9D71A717C6}" destId="{AE923182-4B9A-4994-8F56-FCAEF67496F3}" srcOrd="0" destOrd="0" presId="urn:microsoft.com/office/officeart/2005/8/layout/default#2"/>
    <dgm:cxn modelId="{4C2B2BA6-C61A-462B-88B9-A68060C61788}" type="presOf" srcId="{B3F5B6E5-5A9A-469C-8B61-0969C0B26606}" destId="{97FB24C7-3EC0-4937-90AC-BD5EA4B5DF01}" srcOrd="0" destOrd="0" presId="urn:microsoft.com/office/officeart/2005/8/layout/default#2"/>
    <dgm:cxn modelId="{AE57F2A7-F22C-4FB2-B5D3-9224D56941A7}" srcId="{6E2B9B6A-3AF3-4054-93CA-70FA2A9DE7C3}" destId="{BB0224BB-A08D-4911-8A6A-DB207C7545E8}" srcOrd="0" destOrd="0" parTransId="{846BB004-CF3B-4CBD-88C7-1F94DBF0BE1A}" sibTransId="{E3C12F67-6F4C-4DF5-976F-6F4DDDC74CA5}"/>
    <dgm:cxn modelId="{A749741C-8E51-4141-A3E5-53F010E8648E}" type="presOf" srcId="{9C7830B6-991F-4C75-883A-E56668FEFA58}" destId="{97408F0F-05CC-46E5-BE63-B760371EEB2C}" srcOrd="0" destOrd="0" presId="urn:microsoft.com/office/officeart/2005/8/layout/default#2"/>
    <dgm:cxn modelId="{4891DB2A-6529-4618-97CF-A9242B049F86}" srcId="{2BA3EE0B-9C46-4BB7-A786-758557E610AB}" destId="{D707A3B2-4E9D-4578-8143-F4397205DB87}" srcOrd="0" destOrd="0" parTransId="{632BC19B-DB73-4E9A-9101-7AF8E68B83D2}" sibTransId="{B23D9F8C-1B65-47F1-8D99-2FB28C86375D}"/>
    <dgm:cxn modelId="{30192A85-C295-4BDE-962E-C24D077C80DC}" srcId="{6E2B9B6A-3AF3-4054-93CA-70FA2A9DE7C3}" destId="{9C7830B6-991F-4C75-883A-E56668FEFA58}" srcOrd="4" destOrd="0" parTransId="{CB7093F5-90F9-44A3-AE26-347CFF448E0B}" sibTransId="{D4F11BD6-B590-4A26-A228-82ABC94E3C65}"/>
    <dgm:cxn modelId="{9C463CA6-6D08-40A7-9849-B2ABEBAD1BF2}" srcId="{6E2B9B6A-3AF3-4054-93CA-70FA2A9DE7C3}" destId="{61FEFE54-B0D1-424C-B962-CB9D71A717C6}" srcOrd="3" destOrd="0" parTransId="{7A2AA931-7328-4ECF-8BB4-FAB7A4D51957}" sibTransId="{C1937557-3319-406F-BF38-37B8CEB64C62}"/>
    <dgm:cxn modelId="{279E72CE-76F0-4D63-93B9-946CB5252CE4}" srcId="{B3F5B6E5-5A9A-469C-8B61-0969C0B26606}" destId="{B9E7ADD1-78BE-4382-8795-8278881CBAA1}" srcOrd="0" destOrd="0" parTransId="{87539E6E-426E-4616-8346-1EA0D2051C4B}" sibTransId="{0FBC80CD-BC50-457D-AEB2-04731C7E4B61}"/>
    <dgm:cxn modelId="{199CC037-6089-4FA4-A7D4-BA5E13E7B59B}" srcId="{6E2B9B6A-3AF3-4054-93CA-70FA2A9DE7C3}" destId="{B3F5B6E5-5A9A-469C-8B61-0969C0B26606}" srcOrd="2" destOrd="0" parTransId="{FE2F37CE-21A1-4126-A93C-CB3124688491}" sibTransId="{565F3BC5-5319-40F8-908F-513AAE92889C}"/>
    <dgm:cxn modelId="{5D07E651-87F3-4BCF-AE06-20D5B80373BC}" type="presOf" srcId="{6E2B9B6A-3AF3-4054-93CA-70FA2A9DE7C3}" destId="{AF85335C-4F4D-465B-9EB6-A2E0146D51D3}" srcOrd="0" destOrd="0" presId="urn:microsoft.com/office/officeart/2005/8/layout/default#2"/>
    <dgm:cxn modelId="{567D035F-4F31-4F05-9771-487CFFDCD05A}" srcId="{6E2B9B6A-3AF3-4054-93CA-70FA2A9DE7C3}" destId="{F5887094-9734-4937-8E14-3070FB950947}" srcOrd="5" destOrd="0" parTransId="{E96D54D4-55EF-4261-9BA2-B49673884967}" sibTransId="{880513CD-A7D0-439B-AA40-E22D9BA4EE7E}"/>
    <dgm:cxn modelId="{8D87907F-E1F0-4984-A571-CE7279DEBF7E}" type="presOf" srcId="{B9E7ADD1-78BE-4382-8795-8278881CBAA1}" destId="{97FB24C7-3EC0-4937-90AC-BD5EA4B5DF01}" srcOrd="0" destOrd="1" presId="urn:microsoft.com/office/officeart/2005/8/layout/default#2"/>
    <dgm:cxn modelId="{30EF4D2D-2B74-4C25-9C97-B129BDE05F98}" type="presOf" srcId="{2BA3EE0B-9C46-4BB7-A786-758557E610AB}" destId="{A81751B7-80BB-435B-9F63-85BDCE3B1CB3}" srcOrd="0" destOrd="0" presId="urn:microsoft.com/office/officeart/2005/8/layout/default#2"/>
    <dgm:cxn modelId="{DD5DB10E-74F8-4FF7-AA50-CB23FE04C77E}" type="presOf" srcId="{CC881D36-2C80-4302-8BE7-E9EBDBC1ABB9}" destId="{AE923182-4B9A-4994-8F56-FCAEF67496F3}" srcOrd="0" destOrd="1" presId="urn:microsoft.com/office/officeart/2005/8/layout/default#2"/>
    <dgm:cxn modelId="{72963560-3FDF-4E15-B01B-2BC67419CF79}" srcId="{F5887094-9734-4937-8E14-3070FB950947}" destId="{7207DCDD-587C-4A78-B9F6-D98F5CE89DF9}" srcOrd="0" destOrd="0" parTransId="{682EDD57-70E7-490C-83C4-7EA947DF5EC4}" sibTransId="{ADC210A0-6A13-4E10-BABE-36D907CE9D2B}"/>
    <dgm:cxn modelId="{05B0353D-EA14-4A66-A209-48BDA90C99B0}" srcId="{9C7830B6-991F-4C75-883A-E56668FEFA58}" destId="{69C67A65-312A-47B3-BF48-89BDA6BFA77A}" srcOrd="0" destOrd="0" parTransId="{A31694DD-5424-4EAA-B1C7-68AA37672F26}" sibTransId="{E2E3D63E-A753-4D81-8056-3B9838A2EA97}"/>
    <dgm:cxn modelId="{C71606F0-A429-4F6E-BC62-96ED92960E26}" srcId="{BB0224BB-A08D-4911-8A6A-DB207C7545E8}" destId="{7DEB2177-EE48-44BA-9B7D-A7BA11E5ECCC}" srcOrd="0" destOrd="0" parTransId="{C1C70539-343D-4EAE-B16D-082C69FA0B66}" sibTransId="{9B0E0097-DE78-42A2-BCAF-041435CAD369}"/>
    <dgm:cxn modelId="{2E403F0C-A1A0-464F-81B2-106C8ABDA1F9}" type="presOf" srcId="{BB0224BB-A08D-4911-8A6A-DB207C7545E8}" destId="{CB68ACD2-E411-411A-9FEB-483A0F648F4D}" srcOrd="0" destOrd="0" presId="urn:microsoft.com/office/officeart/2005/8/layout/default#2"/>
    <dgm:cxn modelId="{3FC10815-E6CA-4123-8024-599F73FBCA7E}" srcId="{61FEFE54-B0D1-424C-B962-CB9D71A717C6}" destId="{CC881D36-2C80-4302-8BE7-E9EBDBC1ABB9}" srcOrd="0" destOrd="0" parTransId="{0661C30D-8817-4DBD-9E0A-0D1E0D0F22E4}" sibTransId="{4869F075-EFFA-4726-8F2A-0888CCE971A9}"/>
    <dgm:cxn modelId="{D7CD9F85-B72F-4396-8048-3AB52ACDCA5F}" type="presOf" srcId="{7207DCDD-587C-4A78-B9F6-D98F5CE89DF9}" destId="{986C7FB0-280E-4596-9CBE-95A64C3BF320}" srcOrd="0" destOrd="1" presId="urn:microsoft.com/office/officeart/2005/8/layout/default#2"/>
    <dgm:cxn modelId="{88C6B2B9-5763-4FC7-8688-A36395875911}" type="presOf" srcId="{69C67A65-312A-47B3-BF48-89BDA6BFA77A}" destId="{97408F0F-05CC-46E5-BE63-B760371EEB2C}" srcOrd="0" destOrd="1" presId="urn:microsoft.com/office/officeart/2005/8/layout/default#2"/>
    <dgm:cxn modelId="{E05483C1-C3FD-4D8A-B784-5E0BDCF167C9}" type="presOf" srcId="{F5887094-9734-4937-8E14-3070FB950947}" destId="{986C7FB0-280E-4596-9CBE-95A64C3BF320}" srcOrd="0" destOrd="0" presId="urn:microsoft.com/office/officeart/2005/8/layout/default#2"/>
    <dgm:cxn modelId="{726B7EED-5CDD-471F-9BFF-A786A57DFE21}" srcId="{6E2B9B6A-3AF3-4054-93CA-70FA2A9DE7C3}" destId="{2BA3EE0B-9C46-4BB7-A786-758557E610AB}" srcOrd="1" destOrd="0" parTransId="{E5D36058-1ED0-4DD0-830C-55091F8CDD2A}" sibTransId="{8DC44203-57D7-4180-BE76-DF6853EE40DF}"/>
    <dgm:cxn modelId="{CFA47CF1-3AB7-4600-8BAA-9F46BC0A4CFB}" type="presParOf" srcId="{AF85335C-4F4D-465B-9EB6-A2E0146D51D3}" destId="{CB68ACD2-E411-411A-9FEB-483A0F648F4D}" srcOrd="0" destOrd="0" presId="urn:microsoft.com/office/officeart/2005/8/layout/default#2"/>
    <dgm:cxn modelId="{D1E78AAB-2403-405E-A90B-9FF4E48DB1A1}" type="presParOf" srcId="{AF85335C-4F4D-465B-9EB6-A2E0146D51D3}" destId="{A828FD45-5B54-4C2B-8DA6-BB225BC429FD}" srcOrd="1" destOrd="0" presId="urn:microsoft.com/office/officeart/2005/8/layout/default#2"/>
    <dgm:cxn modelId="{E116EE97-3896-44CF-B667-DF18D17F6940}" type="presParOf" srcId="{AF85335C-4F4D-465B-9EB6-A2E0146D51D3}" destId="{A81751B7-80BB-435B-9F63-85BDCE3B1CB3}" srcOrd="2" destOrd="0" presId="urn:microsoft.com/office/officeart/2005/8/layout/default#2"/>
    <dgm:cxn modelId="{4D84FDC0-DD94-4B6C-B1AD-FA69288E8E8A}" type="presParOf" srcId="{AF85335C-4F4D-465B-9EB6-A2E0146D51D3}" destId="{16567FB9-6D6A-4E27-AE69-35E1E791A689}" srcOrd="3" destOrd="0" presId="urn:microsoft.com/office/officeart/2005/8/layout/default#2"/>
    <dgm:cxn modelId="{7510FFC2-8A31-46C8-98D1-425B22B64707}" type="presParOf" srcId="{AF85335C-4F4D-465B-9EB6-A2E0146D51D3}" destId="{97FB24C7-3EC0-4937-90AC-BD5EA4B5DF01}" srcOrd="4" destOrd="0" presId="urn:microsoft.com/office/officeart/2005/8/layout/default#2"/>
    <dgm:cxn modelId="{1616D370-D706-4359-BB84-3C219E04D5EA}" type="presParOf" srcId="{AF85335C-4F4D-465B-9EB6-A2E0146D51D3}" destId="{F57BD9D1-91C1-4DF7-AEE1-EF7CB4EBC4F4}" srcOrd="5" destOrd="0" presId="urn:microsoft.com/office/officeart/2005/8/layout/default#2"/>
    <dgm:cxn modelId="{41A22230-6BDB-4758-B385-5891751AA82A}" type="presParOf" srcId="{AF85335C-4F4D-465B-9EB6-A2E0146D51D3}" destId="{AE923182-4B9A-4994-8F56-FCAEF67496F3}" srcOrd="6" destOrd="0" presId="urn:microsoft.com/office/officeart/2005/8/layout/default#2"/>
    <dgm:cxn modelId="{16E0D535-A533-47CD-9D35-CC0EA22DD5BF}" type="presParOf" srcId="{AF85335C-4F4D-465B-9EB6-A2E0146D51D3}" destId="{4C849E5C-F309-42EC-94E3-30EEDAC13563}" srcOrd="7" destOrd="0" presId="urn:microsoft.com/office/officeart/2005/8/layout/default#2"/>
    <dgm:cxn modelId="{1223514A-6FCC-46F1-B00F-BDED34033F9E}" type="presParOf" srcId="{AF85335C-4F4D-465B-9EB6-A2E0146D51D3}" destId="{97408F0F-05CC-46E5-BE63-B760371EEB2C}" srcOrd="8" destOrd="0" presId="urn:microsoft.com/office/officeart/2005/8/layout/default#2"/>
    <dgm:cxn modelId="{18FBBCC2-EA2B-4A50-985F-5EACC2F29D45}" type="presParOf" srcId="{AF85335C-4F4D-465B-9EB6-A2E0146D51D3}" destId="{9A5DCD43-D7FB-4D63-B7D9-EAB9947D22F2}" srcOrd="9" destOrd="0" presId="urn:microsoft.com/office/officeart/2005/8/layout/default#2"/>
    <dgm:cxn modelId="{7E12F12B-050A-41E5-ADE0-9B350F7D8889}" type="presParOf" srcId="{AF85335C-4F4D-465B-9EB6-A2E0146D51D3}" destId="{986C7FB0-280E-4596-9CBE-95A64C3BF320}" srcOrd="10" destOrd="0" presId="urn:microsoft.com/office/officeart/2005/8/layout/defaul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02CA033-1651-6849-B173-4AEA0443E79C}" type="doc">
      <dgm:prSet loTypeId="urn:microsoft.com/office/officeart/2005/8/layout/arrow6" loCatId="relationship" qsTypeId="urn:microsoft.com/office/officeart/2005/8/quickstyle/simple4" qsCatId="simple" csTypeId="urn:microsoft.com/office/officeart/2005/8/colors/accent1_2" csCatId="accent1"/>
      <dgm:spPr/>
      <dgm:t>
        <a:bodyPr/>
        <a:lstStyle/>
        <a:p>
          <a:endParaRPr lang="en-US"/>
        </a:p>
      </dgm:t>
    </dgm:pt>
    <dgm:pt modelId="{B510876D-F832-1842-90BB-6754548D4CFC}">
      <dgm:prSet/>
      <dgm:spPr/>
      <dgm:t>
        <a:bodyPr/>
        <a:lstStyle/>
        <a:p>
          <a:pPr rtl="0"/>
          <a:r>
            <a:rPr kumimoji="1" lang="en-GB" dirty="0" smtClean="0"/>
            <a:t>used to manage </a:t>
          </a:r>
          <a:r>
            <a:rPr kumimoji="1" lang="en-US" dirty="0" smtClean="0"/>
            <a:t>communications between stations and Aps</a:t>
          </a:r>
          <a:endParaRPr kumimoji="1" lang="en-GB" dirty="0"/>
        </a:p>
      </dgm:t>
    </dgm:pt>
    <dgm:pt modelId="{7AA2549B-2E28-EB47-8034-6E623DA6D126}" type="parTrans" cxnId="{D8922AEA-BB08-5C4D-91F3-CB8645A22CE6}">
      <dgm:prSet/>
      <dgm:spPr/>
      <dgm:t>
        <a:bodyPr/>
        <a:lstStyle/>
        <a:p>
          <a:endParaRPr lang="en-US"/>
        </a:p>
      </dgm:t>
    </dgm:pt>
    <dgm:pt modelId="{57C5588A-FEC4-F541-88C4-5E11DC438E4D}" type="sibTrans" cxnId="{D8922AEA-BB08-5C4D-91F3-CB8645A22CE6}">
      <dgm:prSet/>
      <dgm:spPr/>
      <dgm:t>
        <a:bodyPr/>
        <a:lstStyle/>
        <a:p>
          <a:endParaRPr lang="en-US"/>
        </a:p>
      </dgm:t>
    </dgm:pt>
    <dgm:pt modelId="{7E83D961-8787-204C-A97E-55F3B544864A}">
      <dgm:prSet/>
      <dgm:spPr/>
      <dgm:t>
        <a:bodyPr/>
        <a:lstStyle/>
        <a:p>
          <a:pPr rtl="0"/>
          <a:r>
            <a:rPr kumimoji="1" lang="en-US" dirty="0" smtClean="0"/>
            <a:t>management of associations</a:t>
          </a:r>
          <a:endParaRPr kumimoji="1" lang="en-GB" dirty="0"/>
        </a:p>
      </dgm:t>
    </dgm:pt>
    <dgm:pt modelId="{937F17AB-F368-5746-9E26-CB5CBEBEC2A3}" type="parTrans" cxnId="{74116A7E-EE38-9646-A03E-3055ECC7F85C}">
      <dgm:prSet/>
      <dgm:spPr/>
      <dgm:t>
        <a:bodyPr/>
        <a:lstStyle/>
        <a:p>
          <a:endParaRPr lang="en-US"/>
        </a:p>
      </dgm:t>
    </dgm:pt>
    <dgm:pt modelId="{3AC34CA9-D1DE-3245-857A-9E53CAF32E2A}" type="sibTrans" cxnId="{74116A7E-EE38-9646-A03E-3055ECC7F85C}">
      <dgm:prSet/>
      <dgm:spPr/>
      <dgm:t>
        <a:bodyPr/>
        <a:lstStyle/>
        <a:p>
          <a:endParaRPr lang="en-US"/>
        </a:p>
      </dgm:t>
    </dgm:pt>
    <dgm:pt modelId="{78E9F31F-1899-8B47-AB39-4F1F59243EDB}">
      <dgm:prSet/>
      <dgm:spPr/>
      <dgm:t>
        <a:bodyPr/>
        <a:lstStyle/>
        <a:p>
          <a:pPr rtl="0"/>
          <a:r>
            <a:rPr kumimoji="1" lang="en-US" dirty="0" smtClean="0"/>
            <a:t>requests, response, reassociation, dissociation, and authentication</a:t>
          </a:r>
          <a:endParaRPr lang="en-US" dirty="0"/>
        </a:p>
      </dgm:t>
    </dgm:pt>
    <dgm:pt modelId="{A3EB5011-2D79-8A41-9A52-72F0FAFEBC61}" type="parTrans" cxnId="{953F53F8-96D9-CD4B-AE77-6E25D5DA7C7D}">
      <dgm:prSet/>
      <dgm:spPr/>
      <dgm:t>
        <a:bodyPr/>
        <a:lstStyle/>
        <a:p>
          <a:endParaRPr lang="en-US"/>
        </a:p>
      </dgm:t>
    </dgm:pt>
    <dgm:pt modelId="{0C6D7371-E4D2-F94B-A088-578AF0EDE593}" type="sibTrans" cxnId="{953F53F8-96D9-CD4B-AE77-6E25D5DA7C7D}">
      <dgm:prSet/>
      <dgm:spPr/>
      <dgm:t>
        <a:bodyPr/>
        <a:lstStyle/>
        <a:p>
          <a:endParaRPr lang="en-US"/>
        </a:p>
      </dgm:t>
    </dgm:pt>
    <dgm:pt modelId="{352DAD9E-30A2-FC4F-9636-4A26052F570E}">
      <dgm:prSet/>
      <dgm:spPr/>
      <dgm:t>
        <a:bodyPr/>
        <a:lstStyle/>
        <a:p>
          <a:pPr rtl="0"/>
          <a:endParaRPr kumimoji="1" lang="en-US" dirty="0"/>
        </a:p>
      </dgm:t>
    </dgm:pt>
    <dgm:pt modelId="{5CB59796-F60B-4747-8007-DA1F31B9BF11}" type="parTrans" cxnId="{4BEA1118-671A-8143-9D3A-2898447266A4}">
      <dgm:prSet/>
      <dgm:spPr/>
      <dgm:t>
        <a:bodyPr/>
        <a:lstStyle/>
        <a:p>
          <a:endParaRPr lang="en-US"/>
        </a:p>
      </dgm:t>
    </dgm:pt>
    <dgm:pt modelId="{8635585F-E81A-3646-9093-4D6C496D5AEF}" type="sibTrans" cxnId="{4BEA1118-671A-8143-9D3A-2898447266A4}">
      <dgm:prSet/>
      <dgm:spPr/>
      <dgm:t>
        <a:bodyPr/>
        <a:lstStyle/>
        <a:p>
          <a:endParaRPr lang="en-US"/>
        </a:p>
      </dgm:t>
    </dgm:pt>
    <dgm:pt modelId="{BACE0E25-DAEA-5742-A186-02E063C4AC5D}" type="pres">
      <dgm:prSet presAssocID="{502CA033-1651-6849-B173-4AEA0443E79C}" presName="compositeShape" presStyleCnt="0">
        <dgm:presLayoutVars>
          <dgm:chMax val="2"/>
          <dgm:dir/>
          <dgm:resizeHandles val="exact"/>
        </dgm:presLayoutVars>
      </dgm:prSet>
      <dgm:spPr/>
      <dgm:t>
        <a:bodyPr/>
        <a:lstStyle/>
        <a:p>
          <a:endParaRPr lang="en-US"/>
        </a:p>
      </dgm:t>
    </dgm:pt>
    <dgm:pt modelId="{2079E4CA-C3C0-D442-B00D-63CB562ABAE8}" type="pres">
      <dgm:prSet presAssocID="{502CA033-1651-6849-B173-4AEA0443E79C}" presName="ribbon" presStyleLbl="node1" presStyleIdx="0" presStyleCnt="1"/>
      <dgm:spPr/>
    </dgm:pt>
    <dgm:pt modelId="{C21A2EFF-15A2-F94A-9A14-362C773AD2BB}" type="pres">
      <dgm:prSet presAssocID="{502CA033-1651-6849-B173-4AEA0443E79C}" presName="leftArrowText" presStyleLbl="node1" presStyleIdx="0" presStyleCnt="1">
        <dgm:presLayoutVars>
          <dgm:chMax val="0"/>
          <dgm:bulletEnabled val="1"/>
        </dgm:presLayoutVars>
      </dgm:prSet>
      <dgm:spPr/>
      <dgm:t>
        <a:bodyPr/>
        <a:lstStyle/>
        <a:p>
          <a:endParaRPr lang="en-US"/>
        </a:p>
      </dgm:t>
    </dgm:pt>
    <dgm:pt modelId="{02E67EBE-0441-CB40-9090-ECA9383C6834}" type="pres">
      <dgm:prSet presAssocID="{502CA033-1651-6849-B173-4AEA0443E79C}" presName="rightArrowText" presStyleLbl="node1" presStyleIdx="0" presStyleCnt="1">
        <dgm:presLayoutVars>
          <dgm:chMax val="0"/>
          <dgm:bulletEnabled val="1"/>
        </dgm:presLayoutVars>
      </dgm:prSet>
      <dgm:spPr/>
      <dgm:t>
        <a:bodyPr/>
        <a:lstStyle/>
        <a:p>
          <a:endParaRPr lang="en-US"/>
        </a:p>
      </dgm:t>
    </dgm:pt>
  </dgm:ptLst>
  <dgm:cxnLst>
    <dgm:cxn modelId="{74116A7E-EE38-9646-A03E-3055ECC7F85C}" srcId="{502CA033-1651-6849-B173-4AEA0443E79C}" destId="{7E83D961-8787-204C-A97E-55F3B544864A}" srcOrd="1" destOrd="0" parTransId="{937F17AB-F368-5746-9E26-CB5CBEBEC2A3}" sibTransId="{3AC34CA9-D1DE-3245-857A-9E53CAF32E2A}"/>
    <dgm:cxn modelId="{953F53F8-96D9-CD4B-AE77-6E25D5DA7C7D}" srcId="{7E83D961-8787-204C-A97E-55F3B544864A}" destId="{78E9F31F-1899-8B47-AB39-4F1F59243EDB}" srcOrd="0" destOrd="0" parTransId="{A3EB5011-2D79-8A41-9A52-72F0FAFEBC61}" sibTransId="{0C6D7371-E4D2-F94B-A088-578AF0EDE593}"/>
    <dgm:cxn modelId="{9728E776-B37F-E54B-AF06-1CEE92B760C5}" type="presOf" srcId="{502CA033-1651-6849-B173-4AEA0443E79C}" destId="{BACE0E25-DAEA-5742-A186-02E063C4AC5D}" srcOrd="0" destOrd="0" presId="urn:microsoft.com/office/officeart/2005/8/layout/arrow6"/>
    <dgm:cxn modelId="{D8922AEA-BB08-5C4D-91F3-CB8645A22CE6}" srcId="{502CA033-1651-6849-B173-4AEA0443E79C}" destId="{B510876D-F832-1842-90BB-6754548D4CFC}" srcOrd="0" destOrd="0" parTransId="{7AA2549B-2E28-EB47-8034-6E623DA6D126}" sibTransId="{57C5588A-FEC4-F541-88C4-5E11DC438E4D}"/>
    <dgm:cxn modelId="{3D4233ED-C0A5-9F4B-9F19-058569A6F711}" type="presOf" srcId="{7E83D961-8787-204C-A97E-55F3B544864A}" destId="{02E67EBE-0441-CB40-9090-ECA9383C6834}" srcOrd="0" destOrd="0" presId="urn:microsoft.com/office/officeart/2005/8/layout/arrow6"/>
    <dgm:cxn modelId="{202C4C17-4345-E347-8D5F-F6432CE36AB9}" type="presOf" srcId="{78E9F31F-1899-8B47-AB39-4F1F59243EDB}" destId="{02E67EBE-0441-CB40-9090-ECA9383C6834}" srcOrd="0" destOrd="1" presId="urn:microsoft.com/office/officeart/2005/8/layout/arrow6"/>
    <dgm:cxn modelId="{4BEA1118-671A-8143-9D3A-2898447266A4}" srcId="{502CA033-1651-6849-B173-4AEA0443E79C}" destId="{352DAD9E-30A2-FC4F-9636-4A26052F570E}" srcOrd="2" destOrd="0" parTransId="{5CB59796-F60B-4747-8007-DA1F31B9BF11}" sibTransId="{8635585F-E81A-3646-9093-4D6C496D5AEF}"/>
    <dgm:cxn modelId="{A9BA46B0-A4D3-0A4D-BC2C-A0BF2B677072}" type="presOf" srcId="{B510876D-F832-1842-90BB-6754548D4CFC}" destId="{C21A2EFF-15A2-F94A-9A14-362C773AD2BB}" srcOrd="0" destOrd="0" presId="urn:microsoft.com/office/officeart/2005/8/layout/arrow6"/>
    <dgm:cxn modelId="{6D76EDF1-A3AE-964C-817B-8CB2B1AA0D1F}" type="presParOf" srcId="{BACE0E25-DAEA-5742-A186-02E063C4AC5D}" destId="{2079E4CA-C3C0-D442-B00D-63CB562ABAE8}" srcOrd="0" destOrd="0" presId="urn:microsoft.com/office/officeart/2005/8/layout/arrow6"/>
    <dgm:cxn modelId="{BF706E96-87F5-C542-95FC-B7D0A71DA3CE}" type="presParOf" srcId="{BACE0E25-DAEA-5742-A186-02E063C4AC5D}" destId="{C21A2EFF-15A2-F94A-9A14-362C773AD2BB}" srcOrd="1" destOrd="0" presId="urn:microsoft.com/office/officeart/2005/8/layout/arrow6"/>
    <dgm:cxn modelId="{D6BA05A4-BFC0-FE42-9BA5-83C5485914FE}" type="presParOf" srcId="{BACE0E25-DAEA-5742-A186-02E063C4AC5D}" destId="{02E67EBE-0441-CB40-9090-ECA9383C6834}" srcOrd="2" destOrd="0" presId="urn:microsoft.com/office/officeart/2005/8/layout/arrow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2870D1-EF66-4061-A53D-2D5E5529780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95F4207-4ECE-44C6-BA75-EEEFAF919369}">
      <dgm:prSet phldrT="[Text]"/>
      <dgm:spPr/>
      <dgm:t>
        <a:bodyPr/>
        <a:lstStyle/>
        <a:p>
          <a:r>
            <a:rPr kumimoji="1" lang="en-GB" dirty="0" smtClean="0"/>
            <a:t>link</a:t>
          </a:r>
          <a:r>
            <a:rPr kumimoji="1" lang="en-US" dirty="0" smtClean="0"/>
            <a:t> LAN hub &amp; mobile data terminal </a:t>
          </a:r>
          <a:endParaRPr lang="en-US" dirty="0"/>
        </a:p>
      </dgm:t>
    </dgm:pt>
    <dgm:pt modelId="{97077C59-CE2A-4122-B93B-AFFB3143AB30}" type="parTrans" cxnId="{25277746-E00E-4196-977E-A026ED76340C}">
      <dgm:prSet/>
      <dgm:spPr/>
      <dgm:t>
        <a:bodyPr/>
        <a:lstStyle/>
        <a:p>
          <a:endParaRPr lang="en-US"/>
        </a:p>
      </dgm:t>
    </dgm:pt>
    <dgm:pt modelId="{6FAB1D68-352B-463C-8484-36F2A4C0FB64}" type="sibTrans" cxnId="{25277746-E00E-4196-977E-A026ED76340C}">
      <dgm:prSet/>
      <dgm:spPr/>
      <dgm:t>
        <a:bodyPr/>
        <a:lstStyle/>
        <a:p>
          <a:endParaRPr lang="en-US"/>
        </a:p>
      </dgm:t>
    </dgm:pt>
    <dgm:pt modelId="{90DD1363-CA52-4DB3-BEB0-29EC0E222801}">
      <dgm:prSet/>
      <dgm:spPr/>
      <dgm:t>
        <a:bodyPr/>
        <a:lstStyle/>
        <a:p>
          <a:r>
            <a:rPr kumimoji="1" lang="en-GB" dirty="0" smtClean="0"/>
            <a:t>laptop</a:t>
          </a:r>
          <a:r>
            <a:rPr kumimoji="1" lang="en-US" dirty="0" smtClean="0"/>
            <a:t> or notepad computer</a:t>
          </a:r>
          <a:endParaRPr lang="en-US" dirty="0"/>
        </a:p>
      </dgm:t>
    </dgm:pt>
    <dgm:pt modelId="{6BA6A7D5-2F54-4465-B103-2DACCD4C02E2}" type="parTrans" cxnId="{09582705-EDC5-41CC-A4D2-495C8EF52FDD}">
      <dgm:prSet/>
      <dgm:spPr/>
      <dgm:t>
        <a:bodyPr/>
        <a:lstStyle/>
        <a:p>
          <a:endParaRPr lang="en-US"/>
        </a:p>
      </dgm:t>
    </dgm:pt>
    <dgm:pt modelId="{CFD74935-C469-4335-8E76-0097B42BE13F}" type="sibTrans" cxnId="{09582705-EDC5-41CC-A4D2-495C8EF52FDD}">
      <dgm:prSet/>
      <dgm:spPr/>
      <dgm:t>
        <a:bodyPr/>
        <a:lstStyle/>
        <a:p>
          <a:endParaRPr lang="en-US"/>
        </a:p>
      </dgm:t>
    </dgm:pt>
    <dgm:pt modelId="{56889CCD-8C14-4D09-8080-E2BDDCFC6BBF}">
      <dgm:prSet/>
      <dgm:spPr/>
      <dgm:t>
        <a:bodyPr/>
        <a:lstStyle/>
        <a:p>
          <a:r>
            <a:rPr kumimoji="1" lang="en-GB" dirty="0" smtClean="0"/>
            <a:t>enable </a:t>
          </a:r>
          <a:r>
            <a:rPr kumimoji="1" lang="en-US" dirty="0" smtClean="0"/>
            <a:t>employee to transfer data from portable computer to server</a:t>
          </a:r>
          <a:endParaRPr kumimoji="1" lang="en-GB" dirty="0"/>
        </a:p>
      </dgm:t>
    </dgm:pt>
    <dgm:pt modelId="{25A9EAC4-743A-4F30-A6DB-CAFC02419B2A}" type="parTrans" cxnId="{EDA06F21-91A4-4AED-868A-D56F2F818AB4}">
      <dgm:prSet/>
      <dgm:spPr/>
      <dgm:t>
        <a:bodyPr/>
        <a:lstStyle/>
        <a:p>
          <a:endParaRPr lang="en-US"/>
        </a:p>
      </dgm:t>
    </dgm:pt>
    <dgm:pt modelId="{8BA6131A-285E-4E22-BE0D-52FE47A9EF9E}" type="sibTrans" cxnId="{EDA06F21-91A4-4AED-868A-D56F2F818AB4}">
      <dgm:prSet/>
      <dgm:spPr/>
      <dgm:t>
        <a:bodyPr/>
        <a:lstStyle/>
        <a:p>
          <a:endParaRPr lang="en-US"/>
        </a:p>
      </dgm:t>
    </dgm:pt>
    <dgm:pt modelId="{5F66A3FA-B727-4161-AA14-9C5C99D10D9F}" type="pres">
      <dgm:prSet presAssocID="{4B2870D1-EF66-4061-A53D-2D5E55297808}" presName="linear" presStyleCnt="0">
        <dgm:presLayoutVars>
          <dgm:dir/>
          <dgm:animLvl val="lvl"/>
          <dgm:resizeHandles val="exact"/>
        </dgm:presLayoutVars>
      </dgm:prSet>
      <dgm:spPr/>
      <dgm:t>
        <a:bodyPr/>
        <a:lstStyle/>
        <a:p>
          <a:endParaRPr lang="en-US"/>
        </a:p>
      </dgm:t>
    </dgm:pt>
    <dgm:pt modelId="{612108EE-54B5-4A18-9D0D-9E9E25EA1F1F}" type="pres">
      <dgm:prSet presAssocID="{F95F4207-4ECE-44C6-BA75-EEEFAF919369}" presName="parentLin" presStyleCnt="0"/>
      <dgm:spPr/>
    </dgm:pt>
    <dgm:pt modelId="{5E656080-3457-47A0-8E6B-5EF83033A76C}" type="pres">
      <dgm:prSet presAssocID="{F95F4207-4ECE-44C6-BA75-EEEFAF919369}" presName="parentLeftMargin" presStyleLbl="node1" presStyleIdx="0" presStyleCnt="1"/>
      <dgm:spPr/>
      <dgm:t>
        <a:bodyPr/>
        <a:lstStyle/>
        <a:p>
          <a:endParaRPr lang="en-US"/>
        </a:p>
      </dgm:t>
    </dgm:pt>
    <dgm:pt modelId="{D1B22D8B-9CE1-4B0D-86E1-F4CCEE74FF52}" type="pres">
      <dgm:prSet presAssocID="{F95F4207-4ECE-44C6-BA75-EEEFAF919369}" presName="parentText" presStyleLbl="node1" presStyleIdx="0" presStyleCnt="1">
        <dgm:presLayoutVars>
          <dgm:chMax val="0"/>
          <dgm:bulletEnabled val="1"/>
        </dgm:presLayoutVars>
      </dgm:prSet>
      <dgm:spPr/>
      <dgm:t>
        <a:bodyPr/>
        <a:lstStyle/>
        <a:p>
          <a:endParaRPr lang="en-US"/>
        </a:p>
      </dgm:t>
    </dgm:pt>
    <dgm:pt modelId="{7685E614-4413-4B76-86FA-6FDB17303C6F}" type="pres">
      <dgm:prSet presAssocID="{F95F4207-4ECE-44C6-BA75-EEEFAF919369}" presName="negativeSpace" presStyleCnt="0"/>
      <dgm:spPr/>
    </dgm:pt>
    <dgm:pt modelId="{4F2EAD6F-96AA-470F-B4CA-176C050DE112}" type="pres">
      <dgm:prSet presAssocID="{F95F4207-4ECE-44C6-BA75-EEEFAF919369}" presName="childText" presStyleLbl="conFgAcc1" presStyleIdx="0" presStyleCnt="1">
        <dgm:presLayoutVars>
          <dgm:bulletEnabled val="1"/>
        </dgm:presLayoutVars>
      </dgm:prSet>
      <dgm:spPr/>
      <dgm:t>
        <a:bodyPr/>
        <a:lstStyle/>
        <a:p>
          <a:endParaRPr lang="en-US"/>
        </a:p>
      </dgm:t>
    </dgm:pt>
  </dgm:ptLst>
  <dgm:cxnLst>
    <dgm:cxn modelId="{4AC899E5-AF50-40BE-A328-1F9185326190}" type="presOf" srcId="{F95F4207-4ECE-44C6-BA75-EEEFAF919369}" destId="{5E656080-3457-47A0-8E6B-5EF83033A76C}" srcOrd="0" destOrd="0" presId="urn:microsoft.com/office/officeart/2005/8/layout/list1"/>
    <dgm:cxn modelId="{25277746-E00E-4196-977E-A026ED76340C}" srcId="{4B2870D1-EF66-4061-A53D-2D5E55297808}" destId="{F95F4207-4ECE-44C6-BA75-EEEFAF919369}" srcOrd="0" destOrd="0" parTransId="{97077C59-CE2A-4122-B93B-AFFB3143AB30}" sibTransId="{6FAB1D68-352B-463C-8484-36F2A4C0FB64}"/>
    <dgm:cxn modelId="{09582705-EDC5-41CC-A4D2-495C8EF52FDD}" srcId="{F95F4207-4ECE-44C6-BA75-EEEFAF919369}" destId="{90DD1363-CA52-4DB3-BEB0-29EC0E222801}" srcOrd="0" destOrd="0" parTransId="{6BA6A7D5-2F54-4465-B103-2DACCD4C02E2}" sibTransId="{CFD74935-C469-4335-8E76-0097B42BE13F}"/>
    <dgm:cxn modelId="{68C4996D-8647-42B3-B011-EB1A4762120C}" type="presOf" srcId="{90DD1363-CA52-4DB3-BEB0-29EC0E222801}" destId="{4F2EAD6F-96AA-470F-B4CA-176C050DE112}" srcOrd="0" destOrd="0" presId="urn:microsoft.com/office/officeart/2005/8/layout/list1"/>
    <dgm:cxn modelId="{EA5390F3-0E9D-4F0C-AEB3-CF7B6FE6785A}" type="presOf" srcId="{F95F4207-4ECE-44C6-BA75-EEEFAF919369}" destId="{D1B22D8B-9CE1-4B0D-86E1-F4CCEE74FF52}" srcOrd="1" destOrd="0" presId="urn:microsoft.com/office/officeart/2005/8/layout/list1"/>
    <dgm:cxn modelId="{B1837C1E-CD5C-4DD3-8E20-A8FCA9C89958}" type="presOf" srcId="{4B2870D1-EF66-4061-A53D-2D5E55297808}" destId="{5F66A3FA-B727-4161-AA14-9C5C99D10D9F}" srcOrd="0" destOrd="0" presId="urn:microsoft.com/office/officeart/2005/8/layout/list1"/>
    <dgm:cxn modelId="{19A28049-E980-46D9-A46F-A4632F3C0943}" type="presOf" srcId="{56889CCD-8C14-4D09-8080-E2BDDCFC6BBF}" destId="{4F2EAD6F-96AA-470F-B4CA-176C050DE112}" srcOrd="0" destOrd="1" presId="urn:microsoft.com/office/officeart/2005/8/layout/list1"/>
    <dgm:cxn modelId="{EDA06F21-91A4-4AED-868A-D56F2F818AB4}" srcId="{F95F4207-4ECE-44C6-BA75-EEEFAF919369}" destId="{56889CCD-8C14-4D09-8080-E2BDDCFC6BBF}" srcOrd="1" destOrd="0" parTransId="{25A9EAC4-743A-4F30-A6DB-CAFC02419B2A}" sibTransId="{8BA6131A-285E-4E22-BE0D-52FE47A9EF9E}"/>
    <dgm:cxn modelId="{FCC5E294-2773-456C-BD38-EC3A340272D7}" type="presParOf" srcId="{5F66A3FA-B727-4161-AA14-9C5C99D10D9F}" destId="{612108EE-54B5-4A18-9D0D-9E9E25EA1F1F}" srcOrd="0" destOrd="0" presId="urn:microsoft.com/office/officeart/2005/8/layout/list1"/>
    <dgm:cxn modelId="{65A05A0E-4373-4428-862D-CADF8ED4F7F7}" type="presParOf" srcId="{612108EE-54B5-4A18-9D0D-9E9E25EA1F1F}" destId="{5E656080-3457-47A0-8E6B-5EF83033A76C}" srcOrd="0" destOrd="0" presId="urn:microsoft.com/office/officeart/2005/8/layout/list1"/>
    <dgm:cxn modelId="{54D7B28B-4CB6-4947-8CEF-0AE110D9FBAD}" type="presParOf" srcId="{612108EE-54B5-4A18-9D0D-9E9E25EA1F1F}" destId="{D1B22D8B-9CE1-4B0D-86E1-F4CCEE74FF52}" srcOrd="1" destOrd="0" presId="urn:microsoft.com/office/officeart/2005/8/layout/list1"/>
    <dgm:cxn modelId="{EAE86634-F028-4EB6-9C87-DB695514176C}" type="presParOf" srcId="{5F66A3FA-B727-4161-AA14-9C5C99D10D9F}" destId="{7685E614-4413-4B76-86FA-6FDB17303C6F}" srcOrd="1" destOrd="0" presId="urn:microsoft.com/office/officeart/2005/8/layout/list1"/>
    <dgm:cxn modelId="{664D357B-F1B0-4E79-A19D-B6DB0448D732}" type="presParOf" srcId="{5F66A3FA-B727-4161-AA14-9C5C99D10D9F}" destId="{4F2EAD6F-96AA-470F-B4CA-176C050DE112}"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BE3D37-DC7A-FE44-B73B-D6A1320B677F}"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B3928F28-D1A8-E04A-8683-F73EEA98453D}">
      <dgm:prSet custT="1"/>
      <dgm:spPr/>
      <dgm:t>
        <a:bodyPr/>
        <a:lstStyle/>
        <a:p>
          <a:pPr rtl="0"/>
          <a:r>
            <a:rPr kumimoji="1" lang="en-US" sz="1600" b="1" i="0" dirty="0" smtClean="0">
              <a:solidFill>
                <a:schemeClr val="bg1"/>
              </a:solidFill>
            </a:rPr>
            <a:t>THROUGHPUT – </a:t>
          </a:r>
          <a:r>
            <a:rPr kumimoji="1" lang="en-US" sz="1600" b="1" i="0" dirty="0" smtClean="0">
              <a:solidFill>
                <a:schemeClr val="tx1"/>
              </a:solidFill>
            </a:rPr>
            <a:t>should make efficient use of medium</a:t>
          </a:r>
          <a:endParaRPr kumimoji="1" lang="en-GB" sz="1600" b="1" i="0" dirty="0">
            <a:solidFill>
              <a:schemeClr val="tx1"/>
            </a:solidFill>
          </a:endParaRPr>
        </a:p>
      </dgm:t>
    </dgm:pt>
    <dgm:pt modelId="{954B6D89-3499-D247-B6DD-DC9ECE9E9763}" type="parTrans" cxnId="{FCCD6ECC-092F-514C-B850-3E5CA7D04CF7}">
      <dgm:prSet/>
      <dgm:spPr/>
      <dgm:t>
        <a:bodyPr/>
        <a:lstStyle/>
        <a:p>
          <a:endParaRPr lang="en-US"/>
        </a:p>
      </dgm:t>
    </dgm:pt>
    <dgm:pt modelId="{04866FEA-6E8B-EB4B-94CB-CC5146112CA4}" type="sibTrans" cxnId="{FCCD6ECC-092F-514C-B850-3E5CA7D04CF7}">
      <dgm:prSet/>
      <dgm:spPr/>
      <dgm:t>
        <a:bodyPr/>
        <a:lstStyle/>
        <a:p>
          <a:endParaRPr lang="en-US" dirty="0"/>
        </a:p>
      </dgm:t>
    </dgm:pt>
    <dgm:pt modelId="{5E26FEA5-B0AF-E447-A9CB-3053D425F2A4}">
      <dgm:prSet custT="1"/>
      <dgm:spPr/>
      <dgm:t>
        <a:bodyPr/>
        <a:lstStyle/>
        <a:p>
          <a:pPr rtl="0"/>
          <a:r>
            <a:rPr kumimoji="1" lang="en-US" sz="1600" b="1" i="0" dirty="0" smtClean="0">
              <a:solidFill>
                <a:schemeClr val="bg1"/>
              </a:solidFill>
            </a:rPr>
            <a:t>NUMBER OF NODES- </a:t>
          </a:r>
          <a:r>
            <a:rPr kumimoji="1" lang="en-US" sz="1600" b="1" i="0" dirty="0" smtClean="0">
              <a:solidFill>
                <a:schemeClr val="tx1"/>
              </a:solidFill>
            </a:rPr>
            <a:t>hundreds of nodes across multiple cells</a:t>
          </a:r>
          <a:endParaRPr lang="en-US" sz="1600" b="1" i="0" dirty="0">
            <a:solidFill>
              <a:schemeClr val="tx1"/>
            </a:solidFill>
          </a:endParaRPr>
        </a:p>
      </dgm:t>
    </dgm:pt>
    <dgm:pt modelId="{266C460F-EFF5-9943-97A5-1FFEB4EBFA06}" type="parTrans" cxnId="{FAB156C0-188A-EB4D-90FB-36FC0A84FA53}">
      <dgm:prSet/>
      <dgm:spPr/>
      <dgm:t>
        <a:bodyPr/>
        <a:lstStyle/>
        <a:p>
          <a:endParaRPr lang="en-US"/>
        </a:p>
      </dgm:t>
    </dgm:pt>
    <dgm:pt modelId="{AD84C192-44CC-EF43-924E-1DC5C7329D33}" type="sibTrans" cxnId="{FAB156C0-188A-EB4D-90FB-36FC0A84FA53}">
      <dgm:prSet/>
      <dgm:spPr/>
      <dgm:t>
        <a:bodyPr/>
        <a:lstStyle/>
        <a:p>
          <a:endParaRPr lang="en-US" dirty="0"/>
        </a:p>
      </dgm:t>
    </dgm:pt>
    <dgm:pt modelId="{6895D3C4-C315-EE49-8C2F-6C9575AD770F}">
      <dgm:prSet custT="1"/>
      <dgm:spPr/>
      <dgm:t>
        <a:bodyPr/>
        <a:lstStyle/>
        <a:p>
          <a:pPr rtl="0"/>
          <a:r>
            <a:rPr kumimoji="1" lang="en-US" sz="1600" b="1" i="0" dirty="0" smtClean="0">
              <a:solidFill>
                <a:schemeClr val="bg1"/>
              </a:solidFill>
            </a:rPr>
            <a:t>CONNECTION TO BACKBONE LAN –</a:t>
          </a:r>
          <a:r>
            <a:rPr kumimoji="1" lang="en-GB" sz="1600" b="1" i="0" dirty="0" smtClean="0">
              <a:solidFill>
                <a:schemeClr val="bg1"/>
              </a:solidFill>
            </a:rPr>
            <a:t> </a:t>
          </a:r>
          <a:r>
            <a:rPr kumimoji="1" lang="en-GB" sz="1600" b="1" i="0" dirty="0" smtClean="0">
              <a:solidFill>
                <a:schemeClr val="tx1"/>
              </a:solidFill>
            </a:rPr>
            <a:t>use of</a:t>
          </a:r>
          <a:r>
            <a:rPr kumimoji="1" lang="en-US" sz="1600" b="1" i="0" dirty="0" smtClean="0">
              <a:solidFill>
                <a:schemeClr val="tx1"/>
              </a:solidFill>
            </a:rPr>
            <a:t> control modules</a:t>
          </a:r>
          <a:endParaRPr kumimoji="1" lang="en-GB" sz="1600" b="1" i="0" dirty="0">
            <a:solidFill>
              <a:schemeClr val="tx1"/>
            </a:solidFill>
          </a:endParaRPr>
        </a:p>
      </dgm:t>
    </dgm:pt>
    <dgm:pt modelId="{69A2F78D-63B3-DD42-A453-B5052DD1B639}" type="parTrans" cxnId="{884A65A7-8F3C-404D-BC95-15E6DFD3030A}">
      <dgm:prSet/>
      <dgm:spPr/>
      <dgm:t>
        <a:bodyPr/>
        <a:lstStyle/>
        <a:p>
          <a:endParaRPr lang="en-US"/>
        </a:p>
      </dgm:t>
    </dgm:pt>
    <dgm:pt modelId="{CDE40595-C5DF-5C4C-ACB0-7A9A0CA7FC71}" type="sibTrans" cxnId="{884A65A7-8F3C-404D-BC95-15E6DFD3030A}">
      <dgm:prSet/>
      <dgm:spPr/>
      <dgm:t>
        <a:bodyPr/>
        <a:lstStyle/>
        <a:p>
          <a:endParaRPr lang="en-US" dirty="0"/>
        </a:p>
      </dgm:t>
    </dgm:pt>
    <dgm:pt modelId="{A392D94A-A7A6-954F-B1F2-06E0902BE136}">
      <dgm:prSet custT="1"/>
      <dgm:spPr/>
      <dgm:t>
        <a:bodyPr/>
        <a:lstStyle/>
        <a:p>
          <a:pPr rtl="0"/>
          <a:r>
            <a:rPr kumimoji="1" lang="en-US" sz="1600" b="1" i="0" dirty="0" smtClean="0">
              <a:solidFill>
                <a:schemeClr val="bg1"/>
              </a:solidFill>
            </a:rPr>
            <a:t>SERVICE AREA – </a:t>
          </a:r>
          <a:r>
            <a:rPr kumimoji="1" lang="en-US" sz="1600" b="1" i="0" dirty="0" smtClean="0">
              <a:solidFill>
                <a:schemeClr val="tx1"/>
              </a:solidFill>
            </a:rPr>
            <a:t>coverage area of 100 to 300m</a:t>
          </a:r>
          <a:endParaRPr lang="en-US" sz="1600" b="1" i="0" dirty="0">
            <a:solidFill>
              <a:schemeClr val="tx1"/>
            </a:solidFill>
          </a:endParaRPr>
        </a:p>
      </dgm:t>
    </dgm:pt>
    <dgm:pt modelId="{FC6886DD-BC80-E840-A53D-E36DD74221F7}" type="parTrans" cxnId="{DF9BCEC0-D708-AB42-895E-E57ABD0EE0F3}">
      <dgm:prSet/>
      <dgm:spPr/>
      <dgm:t>
        <a:bodyPr/>
        <a:lstStyle/>
        <a:p>
          <a:endParaRPr lang="en-US"/>
        </a:p>
      </dgm:t>
    </dgm:pt>
    <dgm:pt modelId="{F046C097-B611-D84D-81A0-877E56732792}" type="sibTrans" cxnId="{DF9BCEC0-D708-AB42-895E-E57ABD0EE0F3}">
      <dgm:prSet/>
      <dgm:spPr/>
      <dgm:t>
        <a:bodyPr/>
        <a:lstStyle/>
        <a:p>
          <a:endParaRPr lang="en-US" dirty="0"/>
        </a:p>
      </dgm:t>
    </dgm:pt>
    <dgm:pt modelId="{D342FD90-54A8-FC4D-919B-265AA0AAFD08}">
      <dgm:prSet custT="1"/>
      <dgm:spPr/>
      <dgm:t>
        <a:bodyPr/>
        <a:lstStyle/>
        <a:p>
          <a:pPr rtl="0"/>
          <a:r>
            <a:rPr kumimoji="1" lang="en-US" sz="1600" b="1" i="0" dirty="0" smtClean="0">
              <a:solidFill>
                <a:schemeClr val="bg1"/>
              </a:solidFill>
            </a:rPr>
            <a:t>BATTERY POWER CONSUMPTION – </a:t>
          </a:r>
          <a:r>
            <a:rPr kumimoji="1" lang="en-US" sz="1600" b="1" i="0" dirty="0" smtClean="0">
              <a:solidFill>
                <a:schemeClr val="tx1"/>
              </a:solidFill>
            </a:rPr>
            <a:t>reduce power consumption while not in use</a:t>
          </a:r>
          <a:endParaRPr kumimoji="1" lang="en-GB" sz="1600" b="1" i="0" dirty="0" smtClean="0">
            <a:solidFill>
              <a:schemeClr val="tx1"/>
            </a:solidFill>
          </a:endParaRPr>
        </a:p>
      </dgm:t>
    </dgm:pt>
    <dgm:pt modelId="{5582F21B-A3E4-8146-BB7F-FA2D75403730}" type="parTrans" cxnId="{B04A538B-3581-884B-8663-C597E01EAF0E}">
      <dgm:prSet/>
      <dgm:spPr/>
      <dgm:t>
        <a:bodyPr/>
        <a:lstStyle/>
        <a:p>
          <a:endParaRPr lang="en-US"/>
        </a:p>
      </dgm:t>
    </dgm:pt>
    <dgm:pt modelId="{1248E679-75E5-6044-8B7D-A8E47D408898}" type="sibTrans" cxnId="{B04A538B-3581-884B-8663-C597E01EAF0E}">
      <dgm:prSet/>
      <dgm:spPr/>
      <dgm:t>
        <a:bodyPr/>
        <a:lstStyle/>
        <a:p>
          <a:endParaRPr lang="en-US" dirty="0"/>
        </a:p>
      </dgm:t>
    </dgm:pt>
    <dgm:pt modelId="{AB6E52D3-9802-034D-ACDF-BBBBD49A67C2}">
      <dgm:prSet custT="1"/>
      <dgm:spPr/>
      <dgm:t>
        <a:bodyPr/>
        <a:lstStyle/>
        <a:p>
          <a:pPr rtl="0"/>
          <a:r>
            <a:rPr kumimoji="1" lang="en-US" sz="1600" b="1" i="0" dirty="0" smtClean="0">
              <a:solidFill>
                <a:schemeClr val="bg1"/>
              </a:solidFill>
            </a:rPr>
            <a:t>TRANSMISSION ROBUST AND SECURITY– </a:t>
          </a:r>
          <a:r>
            <a:rPr kumimoji="1" lang="en-US" sz="1600" b="1" i="0" dirty="0" smtClean="0">
              <a:solidFill>
                <a:schemeClr val="tx1"/>
              </a:solidFill>
            </a:rPr>
            <a:t>reliability and privacy/security</a:t>
          </a:r>
          <a:endParaRPr kumimoji="1" lang="en-GB" sz="1600" b="1" i="0" dirty="0" smtClean="0">
            <a:solidFill>
              <a:schemeClr val="tx1"/>
            </a:solidFill>
          </a:endParaRPr>
        </a:p>
      </dgm:t>
    </dgm:pt>
    <dgm:pt modelId="{37EFC0E4-54A0-7D4A-8201-994627B3C6E9}" type="parTrans" cxnId="{3F9DED20-FEA1-2442-8B6D-718ED4B28211}">
      <dgm:prSet/>
      <dgm:spPr/>
      <dgm:t>
        <a:bodyPr/>
        <a:lstStyle/>
        <a:p>
          <a:endParaRPr lang="en-US"/>
        </a:p>
      </dgm:t>
    </dgm:pt>
    <dgm:pt modelId="{037EB6B3-3456-014D-AA45-3D54F1E2F325}" type="sibTrans" cxnId="{3F9DED20-FEA1-2442-8B6D-718ED4B28211}">
      <dgm:prSet/>
      <dgm:spPr/>
      <dgm:t>
        <a:bodyPr/>
        <a:lstStyle/>
        <a:p>
          <a:endParaRPr lang="en-US" dirty="0"/>
        </a:p>
      </dgm:t>
    </dgm:pt>
    <dgm:pt modelId="{9C9624D3-AA5F-C54E-8DB8-F082075BBD51}">
      <dgm:prSet custT="1"/>
      <dgm:spPr/>
      <dgm:t>
        <a:bodyPr/>
        <a:lstStyle/>
        <a:p>
          <a:pPr rtl="0"/>
          <a:r>
            <a:rPr kumimoji="1" lang="en-US" sz="1600" b="1" i="0" dirty="0" smtClean="0">
              <a:solidFill>
                <a:schemeClr val="bg1"/>
              </a:solidFill>
            </a:rPr>
            <a:t>COLLOCATED NETWORK OPERATION – </a:t>
          </a:r>
          <a:r>
            <a:rPr kumimoji="1" lang="en-US" sz="1600" b="1" i="0" dirty="0" smtClean="0">
              <a:solidFill>
                <a:schemeClr val="tx1"/>
              </a:solidFill>
            </a:rPr>
            <a:t>possible interference between LANs</a:t>
          </a:r>
          <a:endParaRPr lang="en-US" sz="1600" b="1" i="0" dirty="0">
            <a:solidFill>
              <a:schemeClr val="tx1"/>
            </a:solidFill>
          </a:endParaRPr>
        </a:p>
      </dgm:t>
    </dgm:pt>
    <dgm:pt modelId="{65CD796B-6DE8-5B46-B313-FE6450365F32}" type="parTrans" cxnId="{F362F506-6D67-BC49-99C0-7C696292890C}">
      <dgm:prSet/>
      <dgm:spPr/>
      <dgm:t>
        <a:bodyPr/>
        <a:lstStyle/>
        <a:p>
          <a:endParaRPr lang="en-US"/>
        </a:p>
      </dgm:t>
    </dgm:pt>
    <dgm:pt modelId="{05C7A83B-FECB-6246-9D6E-DC7959BAC4A8}" type="sibTrans" cxnId="{F362F506-6D67-BC49-99C0-7C696292890C}">
      <dgm:prSet/>
      <dgm:spPr/>
      <dgm:t>
        <a:bodyPr/>
        <a:lstStyle/>
        <a:p>
          <a:endParaRPr lang="en-US" dirty="0"/>
        </a:p>
      </dgm:t>
    </dgm:pt>
    <dgm:pt modelId="{9F65E974-FD79-8445-8CBB-0875A548CDA6}">
      <dgm:prSet custT="1"/>
      <dgm:spPr/>
      <dgm:t>
        <a:bodyPr/>
        <a:lstStyle/>
        <a:p>
          <a:pPr rtl="0"/>
          <a:r>
            <a:rPr kumimoji="1" lang="en-US" sz="1600" b="1" i="0" dirty="0" smtClean="0">
              <a:solidFill>
                <a:schemeClr val="bg1"/>
              </a:solidFill>
            </a:rPr>
            <a:t>LICENSE-FREE OPERATION – </a:t>
          </a:r>
          <a:r>
            <a:rPr kumimoji="1" lang="en-US" sz="1600" b="1" i="0" dirty="0" smtClean="0">
              <a:solidFill>
                <a:schemeClr val="tx1"/>
              </a:solidFill>
            </a:rPr>
            <a:t>not having to secure a license for the frequency band used by the LAN</a:t>
          </a:r>
          <a:endParaRPr kumimoji="1" lang="en-GB" sz="1600" b="1" i="0" dirty="0" smtClean="0">
            <a:solidFill>
              <a:schemeClr val="tx1"/>
            </a:solidFill>
          </a:endParaRPr>
        </a:p>
      </dgm:t>
    </dgm:pt>
    <dgm:pt modelId="{413F5381-6BB9-A64F-8939-3CB3442BF2CE}" type="parTrans" cxnId="{8223F6E6-6554-F440-97FF-24864F82DCBE}">
      <dgm:prSet/>
      <dgm:spPr/>
      <dgm:t>
        <a:bodyPr/>
        <a:lstStyle/>
        <a:p>
          <a:endParaRPr lang="en-US"/>
        </a:p>
      </dgm:t>
    </dgm:pt>
    <dgm:pt modelId="{0E7BF9A7-45D7-A142-A1A9-A9319A34B2D9}" type="sibTrans" cxnId="{8223F6E6-6554-F440-97FF-24864F82DCBE}">
      <dgm:prSet/>
      <dgm:spPr/>
      <dgm:t>
        <a:bodyPr/>
        <a:lstStyle/>
        <a:p>
          <a:endParaRPr lang="en-US" dirty="0"/>
        </a:p>
      </dgm:t>
    </dgm:pt>
    <dgm:pt modelId="{1A6AFE2F-2659-FB45-8A5C-A94385E877C8}">
      <dgm:prSet custT="1"/>
      <dgm:spPr/>
      <dgm:t>
        <a:bodyPr/>
        <a:lstStyle/>
        <a:p>
          <a:pPr rtl="0"/>
          <a:r>
            <a:rPr kumimoji="1" lang="en-US" sz="1600" b="1" i="0" dirty="0" smtClean="0">
              <a:solidFill>
                <a:schemeClr val="bg1"/>
              </a:solidFill>
            </a:rPr>
            <a:t>HANDOFF/ROAMING– </a:t>
          </a:r>
          <a:r>
            <a:rPr kumimoji="1" lang="en-US" sz="1600" b="1" i="0" dirty="0" smtClean="0">
              <a:solidFill>
                <a:schemeClr val="tx1"/>
              </a:solidFill>
            </a:rPr>
            <a:t>enable stations to move from one cell to another</a:t>
          </a:r>
        </a:p>
      </dgm:t>
    </dgm:pt>
    <dgm:pt modelId="{3C1EE6BA-1E0C-164E-91ED-F06BC8BF93A3}" type="parTrans" cxnId="{615C7318-7F41-FB40-954F-EE3B4ED768A5}">
      <dgm:prSet/>
      <dgm:spPr/>
      <dgm:t>
        <a:bodyPr/>
        <a:lstStyle/>
        <a:p>
          <a:endParaRPr lang="en-US"/>
        </a:p>
      </dgm:t>
    </dgm:pt>
    <dgm:pt modelId="{67D972CC-0F44-1A48-AEAD-A7C389EE862C}" type="sibTrans" cxnId="{615C7318-7F41-FB40-954F-EE3B4ED768A5}">
      <dgm:prSet/>
      <dgm:spPr/>
      <dgm:t>
        <a:bodyPr/>
        <a:lstStyle/>
        <a:p>
          <a:endParaRPr lang="en-US" dirty="0"/>
        </a:p>
      </dgm:t>
    </dgm:pt>
    <dgm:pt modelId="{8CB6DA54-3F63-3B44-A5B3-251FFDA46D14}">
      <dgm:prSet custT="1"/>
      <dgm:spPr/>
      <dgm:t>
        <a:bodyPr/>
        <a:lstStyle/>
        <a:p>
          <a:pPr rtl="0"/>
          <a:r>
            <a:rPr kumimoji="1" lang="en-US" sz="1600" b="1" i="0" dirty="0" smtClean="0">
              <a:solidFill>
                <a:schemeClr val="bg1"/>
              </a:solidFill>
            </a:rPr>
            <a:t>DYNAMIC CONFIGURATION- </a:t>
          </a:r>
          <a:r>
            <a:rPr kumimoji="1" lang="en-US" sz="1600" b="1" i="0" dirty="0" smtClean="0">
              <a:solidFill>
                <a:schemeClr val="tx1"/>
              </a:solidFill>
            </a:rPr>
            <a:t>addition, deletion,  relocation of end systems without disruption</a:t>
          </a:r>
        </a:p>
      </dgm:t>
    </dgm:pt>
    <dgm:pt modelId="{3413F9F6-4418-3A4F-A1F3-CBB993F279FD}" type="parTrans" cxnId="{EC3399A3-245B-0048-9FB3-173335457875}">
      <dgm:prSet/>
      <dgm:spPr/>
      <dgm:t>
        <a:bodyPr/>
        <a:lstStyle/>
        <a:p>
          <a:endParaRPr lang="en-US"/>
        </a:p>
      </dgm:t>
    </dgm:pt>
    <dgm:pt modelId="{8BCA98D8-E85E-1D4B-8BC4-B960E2CD171C}" type="sibTrans" cxnId="{EC3399A3-245B-0048-9FB3-173335457875}">
      <dgm:prSet/>
      <dgm:spPr/>
      <dgm:t>
        <a:bodyPr/>
        <a:lstStyle/>
        <a:p>
          <a:endParaRPr lang="en-US"/>
        </a:p>
      </dgm:t>
    </dgm:pt>
    <dgm:pt modelId="{171536D1-DD88-DB4A-AEAD-9E563685B04C}" type="pres">
      <dgm:prSet presAssocID="{04BE3D37-DC7A-FE44-B73B-D6A1320B677F}" presName="Name0" presStyleCnt="0">
        <dgm:presLayoutVars>
          <dgm:dir/>
          <dgm:resizeHandles val="exact"/>
        </dgm:presLayoutVars>
      </dgm:prSet>
      <dgm:spPr/>
      <dgm:t>
        <a:bodyPr/>
        <a:lstStyle/>
        <a:p>
          <a:endParaRPr lang="en-US"/>
        </a:p>
      </dgm:t>
    </dgm:pt>
    <dgm:pt modelId="{359F31F1-9B63-1F44-AEF9-2E1746374C9C}" type="pres">
      <dgm:prSet presAssocID="{B3928F28-D1A8-E04A-8683-F73EEA98453D}" presName="node" presStyleLbl="node1" presStyleIdx="0" presStyleCnt="10" custScaleX="2000000" custScaleY="2000000">
        <dgm:presLayoutVars>
          <dgm:bulletEnabled val="1"/>
        </dgm:presLayoutVars>
      </dgm:prSet>
      <dgm:spPr/>
      <dgm:t>
        <a:bodyPr/>
        <a:lstStyle/>
        <a:p>
          <a:endParaRPr lang="en-US"/>
        </a:p>
      </dgm:t>
    </dgm:pt>
    <dgm:pt modelId="{84D12BB5-740F-B34A-B8A8-9E2A576FD227}" type="pres">
      <dgm:prSet presAssocID="{04866FEA-6E8B-EB4B-94CB-CC5146112CA4}" presName="sibTrans" presStyleLbl="sibTrans1D1" presStyleIdx="0" presStyleCnt="9"/>
      <dgm:spPr/>
      <dgm:t>
        <a:bodyPr/>
        <a:lstStyle/>
        <a:p>
          <a:endParaRPr lang="en-US"/>
        </a:p>
      </dgm:t>
    </dgm:pt>
    <dgm:pt modelId="{87ACA4C7-1617-1940-A6DC-6F9447732226}" type="pres">
      <dgm:prSet presAssocID="{04866FEA-6E8B-EB4B-94CB-CC5146112CA4}" presName="connectorText" presStyleLbl="sibTrans1D1" presStyleIdx="0" presStyleCnt="9"/>
      <dgm:spPr/>
      <dgm:t>
        <a:bodyPr/>
        <a:lstStyle/>
        <a:p>
          <a:endParaRPr lang="en-US"/>
        </a:p>
      </dgm:t>
    </dgm:pt>
    <dgm:pt modelId="{AFDCF7AF-29A6-1C47-B544-9C764BA91A56}" type="pres">
      <dgm:prSet presAssocID="{5E26FEA5-B0AF-E447-A9CB-3053D425F2A4}" presName="node" presStyleLbl="node1" presStyleIdx="1" presStyleCnt="10" custScaleX="2000000" custScaleY="2000000">
        <dgm:presLayoutVars>
          <dgm:bulletEnabled val="1"/>
        </dgm:presLayoutVars>
      </dgm:prSet>
      <dgm:spPr/>
      <dgm:t>
        <a:bodyPr/>
        <a:lstStyle/>
        <a:p>
          <a:endParaRPr lang="en-US"/>
        </a:p>
      </dgm:t>
    </dgm:pt>
    <dgm:pt modelId="{13376C1D-C94B-7D4C-94A0-6C2EF3928413}" type="pres">
      <dgm:prSet presAssocID="{AD84C192-44CC-EF43-924E-1DC5C7329D33}" presName="sibTrans" presStyleLbl="sibTrans1D1" presStyleIdx="1" presStyleCnt="9"/>
      <dgm:spPr/>
      <dgm:t>
        <a:bodyPr/>
        <a:lstStyle/>
        <a:p>
          <a:endParaRPr lang="en-US"/>
        </a:p>
      </dgm:t>
    </dgm:pt>
    <dgm:pt modelId="{F12847A7-F501-2A49-BFC7-4BD2529005F7}" type="pres">
      <dgm:prSet presAssocID="{AD84C192-44CC-EF43-924E-1DC5C7329D33}" presName="connectorText" presStyleLbl="sibTrans1D1" presStyleIdx="1" presStyleCnt="9"/>
      <dgm:spPr/>
      <dgm:t>
        <a:bodyPr/>
        <a:lstStyle/>
        <a:p>
          <a:endParaRPr lang="en-US"/>
        </a:p>
      </dgm:t>
    </dgm:pt>
    <dgm:pt modelId="{5E0D425F-B920-8647-BEC4-1E8E183F1E0A}" type="pres">
      <dgm:prSet presAssocID="{6895D3C4-C315-EE49-8C2F-6C9575AD770F}" presName="node" presStyleLbl="node1" presStyleIdx="2" presStyleCnt="10" custScaleX="2000000" custScaleY="2000000">
        <dgm:presLayoutVars>
          <dgm:bulletEnabled val="1"/>
        </dgm:presLayoutVars>
      </dgm:prSet>
      <dgm:spPr/>
      <dgm:t>
        <a:bodyPr/>
        <a:lstStyle/>
        <a:p>
          <a:endParaRPr lang="en-US"/>
        </a:p>
      </dgm:t>
    </dgm:pt>
    <dgm:pt modelId="{8DF4C193-9CA7-2540-B800-F029745B3DB8}" type="pres">
      <dgm:prSet presAssocID="{CDE40595-C5DF-5C4C-ACB0-7A9A0CA7FC71}" presName="sibTrans" presStyleLbl="sibTrans1D1" presStyleIdx="2" presStyleCnt="9"/>
      <dgm:spPr/>
      <dgm:t>
        <a:bodyPr/>
        <a:lstStyle/>
        <a:p>
          <a:endParaRPr lang="en-US"/>
        </a:p>
      </dgm:t>
    </dgm:pt>
    <dgm:pt modelId="{DFDBE0C6-F6B1-3E49-A636-CCD58394B571}" type="pres">
      <dgm:prSet presAssocID="{CDE40595-C5DF-5C4C-ACB0-7A9A0CA7FC71}" presName="connectorText" presStyleLbl="sibTrans1D1" presStyleIdx="2" presStyleCnt="9"/>
      <dgm:spPr/>
      <dgm:t>
        <a:bodyPr/>
        <a:lstStyle/>
        <a:p>
          <a:endParaRPr lang="en-US"/>
        </a:p>
      </dgm:t>
    </dgm:pt>
    <dgm:pt modelId="{E29C40DC-7325-7140-8D1C-65569707253E}" type="pres">
      <dgm:prSet presAssocID="{A392D94A-A7A6-954F-B1F2-06E0902BE136}" presName="node" presStyleLbl="node1" presStyleIdx="3" presStyleCnt="10" custScaleX="2000000" custScaleY="2000000">
        <dgm:presLayoutVars>
          <dgm:bulletEnabled val="1"/>
        </dgm:presLayoutVars>
      </dgm:prSet>
      <dgm:spPr/>
      <dgm:t>
        <a:bodyPr/>
        <a:lstStyle/>
        <a:p>
          <a:endParaRPr lang="en-US"/>
        </a:p>
      </dgm:t>
    </dgm:pt>
    <dgm:pt modelId="{3F93041A-C970-794E-8825-2BAB7039994C}" type="pres">
      <dgm:prSet presAssocID="{F046C097-B611-D84D-81A0-877E56732792}" presName="sibTrans" presStyleLbl="sibTrans1D1" presStyleIdx="3" presStyleCnt="9"/>
      <dgm:spPr/>
      <dgm:t>
        <a:bodyPr/>
        <a:lstStyle/>
        <a:p>
          <a:endParaRPr lang="en-US"/>
        </a:p>
      </dgm:t>
    </dgm:pt>
    <dgm:pt modelId="{0297E36C-4587-964C-BC78-206A9F083D7E}" type="pres">
      <dgm:prSet presAssocID="{F046C097-B611-D84D-81A0-877E56732792}" presName="connectorText" presStyleLbl="sibTrans1D1" presStyleIdx="3" presStyleCnt="9"/>
      <dgm:spPr/>
      <dgm:t>
        <a:bodyPr/>
        <a:lstStyle/>
        <a:p>
          <a:endParaRPr lang="en-US"/>
        </a:p>
      </dgm:t>
    </dgm:pt>
    <dgm:pt modelId="{CFA89BC6-AD81-8648-B941-01D5B12CE590}" type="pres">
      <dgm:prSet presAssocID="{D342FD90-54A8-FC4D-919B-265AA0AAFD08}" presName="node" presStyleLbl="node1" presStyleIdx="4" presStyleCnt="10" custScaleX="2000000" custScaleY="2000000">
        <dgm:presLayoutVars>
          <dgm:bulletEnabled val="1"/>
        </dgm:presLayoutVars>
      </dgm:prSet>
      <dgm:spPr/>
      <dgm:t>
        <a:bodyPr/>
        <a:lstStyle/>
        <a:p>
          <a:endParaRPr lang="en-US"/>
        </a:p>
      </dgm:t>
    </dgm:pt>
    <dgm:pt modelId="{A2BE5D2B-3D15-4945-8D96-3BC11A6B0FD8}" type="pres">
      <dgm:prSet presAssocID="{1248E679-75E5-6044-8B7D-A8E47D408898}" presName="sibTrans" presStyleLbl="sibTrans1D1" presStyleIdx="4" presStyleCnt="9"/>
      <dgm:spPr/>
      <dgm:t>
        <a:bodyPr/>
        <a:lstStyle/>
        <a:p>
          <a:endParaRPr lang="en-US"/>
        </a:p>
      </dgm:t>
    </dgm:pt>
    <dgm:pt modelId="{6B8AC4DA-A244-1C40-B880-92869375842D}" type="pres">
      <dgm:prSet presAssocID="{1248E679-75E5-6044-8B7D-A8E47D408898}" presName="connectorText" presStyleLbl="sibTrans1D1" presStyleIdx="4" presStyleCnt="9"/>
      <dgm:spPr/>
      <dgm:t>
        <a:bodyPr/>
        <a:lstStyle/>
        <a:p>
          <a:endParaRPr lang="en-US"/>
        </a:p>
      </dgm:t>
    </dgm:pt>
    <dgm:pt modelId="{A13599CD-F3A1-B34A-B29B-1191A8DDCCBF}" type="pres">
      <dgm:prSet presAssocID="{AB6E52D3-9802-034D-ACDF-BBBBD49A67C2}" presName="node" presStyleLbl="node1" presStyleIdx="5" presStyleCnt="10" custScaleX="2000000" custScaleY="2000000">
        <dgm:presLayoutVars>
          <dgm:bulletEnabled val="1"/>
        </dgm:presLayoutVars>
      </dgm:prSet>
      <dgm:spPr/>
      <dgm:t>
        <a:bodyPr/>
        <a:lstStyle/>
        <a:p>
          <a:endParaRPr lang="en-US"/>
        </a:p>
      </dgm:t>
    </dgm:pt>
    <dgm:pt modelId="{B359DF7E-C7BC-F946-80E3-41CC5A013387}" type="pres">
      <dgm:prSet presAssocID="{037EB6B3-3456-014D-AA45-3D54F1E2F325}" presName="sibTrans" presStyleLbl="sibTrans1D1" presStyleIdx="5" presStyleCnt="9"/>
      <dgm:spPr/>
      <dgm:t>
        <a:bodyPr/>
        <a:lstStyle/>
        <a:p>
          <a:endParaRPr lang="en-US"/>
        </a:p>
      </dgm:t>
    </dgm:pt>
    <dgm:pt modelId="{0A78774A-D611-AF45-855F-37E473124654}" type="pres">
      <dgm:prSet presAssocID="{037EB6B3-3456-014D-AA45-3D54F1E2F325}" presName="connectorText" presStyleLbl="sibTrans1D1" presStyleIdx="5" presStyleCnt="9"/>
      <dgm:spPr/>
      <dgm:t>
        <a:bodyPr/>
        <a:lstStyle/>
        <a:p>
          <a:endParaRPr lang="en-US"/>
        </a:p>
      </dgm:t>
    </dgm:pt>
    <dgm:pt modelId="{D1A4A410-D5E1-184E-B977-D53797F32915}" type="pres">
      <dgm:prSet presAssocID="{9C9624D3-AA5F-C54E-8DB8-F082075BBD51}" presName="node" presStyleLbl="node1" presStyleIdx="6" presStyleCnt="10" custScaleX="2000000" custScaleY="2000000">
        <dgm:presLayoutVars>
          <dgm:bulletEnabled val="1"/>
        </dgm:presLayoutVars>
      </dgm:prSet>
      <dgm:spPr/>
      <dgm:t>
        <a:bodyPr/>
        <a:lstStyle/>
        <a:p>
          <a:endParaRPr lang="en-US"/>
        </a:p>
      </dgm:t>
    </dgm:pt>
    <dgm:pt modelId="{03D49A50-CF0C-8A49-965C-F8E174704F3B}" type="pres">
      <dgm:prSet presAssocID="{05C7A83B-FECB-6246-9D6E-DC7959BAC4A8}" presName="sibTrans" presStyleLbl="sibTrans1D1" presStyleIdx="6" presStyleCnt="9"/>
      <dgm:spPr/>
      <dgm:t>
        <a:bodyPr/>
        <a:lstStyle/>
        <a:p>
          <a:endParaRPr lang="en-US"/>
        </a:p>
      </dgm:t>
    </dgm:pt>
    <dgm:pt modelId="{39B0F087-AB2F-244A-ACE0-CA598DC2F1BB}" type="pres">
      <dgm:prSet presAssocID="{05C7A83B-FECB-6246-9D6E-DC7959BAC4A8}" presName="connectorText" presStyleLbl="sibTrans1D1" presStyleIdx="6" presStyleCnt="9"/>
      <dgm:spPr/>
      <dgm:t>
        <a:bodyPr/>
        <a:lstStyle/>
        <a:p>
          <a:endParaRPr lang="en-US"/>
        </a:p>
      </dgm:t>
    </dgm:pt>
    <dgm:pt modelId="{80623A0A-C748-DF4A-877F-2E62E6FEDAA2}" type="pres">
      <dgm:prSet presAssocID="{9F65E974-FD79-8445-8CBB-0875A548CDA6}" presName="node" presStyleLbl="node1" presStyleIdx="7" presStyleCnt="10" custScaleX="2000000" custScaleY="2000000">
        <dgm:presLayoutVars>
          <dgm:bulletEnabled val="1"/>
        </dgm:presLayoutVars>
      </dgm:prSet>
      <dgm:spPr/>
      <dgm:t>
        <a:bodyPr/>
        <a:lstStyle/>
        <a:p>
          <a:endParaRPr lang="en-US"/>
        </a:p>
      </dgm:t>
    </dgm:pt>
    <dgm:pt modelId="{F4BC78BC-96E7-774E-A100-9B2F79F79664}" type="pres">
      <dgm:prSet presAssocID="{0E7BF9A7-45D7-A142-A1A9-A9319A34B2D9}" presName="sibTrans" presStyleLbl="sibTrans1D1" presStyleIdx="7" presStyleCnt="9"/>
      <dgm:spPr/>
      <dgm:t>
        <a:bodyPr/>
        <a:lstStyle/>
        <a:p>
          <a:endParaRPr lang="en-US"/>
        </a:p>
      </dgm:t>
    </dgm:pt>
    <dgm:pt modelId="{CB4EFFBF-B933-D345-A635-BD9D0866E907}" type="pres">
      <dgm:prSet presAssocID="{0E7BF9A7-45D7-A142-A1A9-A9319A34B2D9}" presName="connectorText" presStyleLbl="sibTrans1D1" presStyleIdx="7" presStyleCnt="9"/>
      <dgm:spPr/>
      <dgm:t>
        <a:bodyPr/>
        <a:lstStyle/>
        <a:p>
          <a:endParaRPr lang="en-US"/>
        </a:p>
      </dgm:t>
    </dgm:pt>
    <dgm:pt modelId="{A43C3DA4-D3B8-0844-887D-7C1AE83290B3}" type="pres">
      <dgm:prSet presAssocID="{1A6AFE2F-2659-FB45-8A5C-A94385E877C8}" presName="node" presStyleLbl="node1" presStyleIdx="8" presStyleCnt="10" custScaleX="2000000" custScaleY="2000000">
        <dgm:presLayoutVars>
          <dgm:bulletEnabled val="1"/>
        </dgm:presLayoutVars>
      </dgm:prSet>
      <dgm:spPr/>
      <dgm:t>
        <a:bodyPr/>
        <a:lstStyle/>
        <a:p>
          <a:endParaRPr lang="en-US"/>
        </a:p>
      </dgm:t>
    </dgm:pt>
    <dgm:pt modelId="{6DB5CE33-AD88-EA40-9937-EA3C0A65A345}" type="pres">
      <dgm:prSet presAssocID="{67D972CC-0F44-1A48-AEAD-A7C389EE862C}" presName="sibTrans" presStyleLbl="sibTrans1D1" presStyleIdx="8" presStyleCnt="9"/>
      <dgm:spPr/>
      <dgm:t>
        <a:bodyPr/>
        <a:lstStyle/>
        <a:p>
          <a:endParaRPr lang="en-US"/>
        </a:p>
      </dgm:t>
    </dgm:pt>
    <dgm:pt modelId="{EBFFDA5E-0FF8-734B-8CE6-C981E7D9A819}" type="pres">
      <dgm:prSet presAssocID="{67D972CC-0F44-1A48-AEAD-A7C389EE862C}" presName="connectorText" presStyleLbl="sibTrans1D1" presStyleIdx="8" presStyleCnt="9"/>
      <dgm:spPr/>
      <dgm:t>
        <a:bodyPr/>
        <a:lstStyle/>
        <a:p>
          <a:endParaRPr lang="en-US"/>
        </a:p>
      </dgm:t>
    </dgm:pt>
    <dgm:pt modelId="{C2DE83DC-0CC1-E14D-99FF-CA19C7F8316D}" type="pres">
      <dgm:prSet presAssocID="{8CB6DA54-3F63-3B44-A5B3-251FFDA46D14}" presName="node" presStyleLbl="node1" presStyleIdx="9" presStyleCnt="10" custScaleX="2000000" custScaleY="2000000">
        <dgm:presLayoutVars>
          <dgm:bulletEnabled val="1"/>
        </dgm:presLayoutVars>
      </dgm:prSet>
      <dgm:spPr/>
      <dgm:t>
        <a:bodyPr/>
        <a:lstStyle/>
        <a:p>
          <a:endParaRPr lang="en-US"/>
        </a:p>
      </dgm:t>
    </dgm:pt>
  </dgm:ptLst>
  <dgm:cxnLst>
    <dgm:cxn modelId="{D3E2A14E-D34E-42A4-844E-E2CECEB25DF0}" type="presOf" srcId="{CDE40595-C5DF-5C4C-ACB0-7A9A0CA7FC71}" destId="{DFDBE0C6-F6B1-3E49-A636-CCD58394B571}" srcOrd="1" destOrd="0" presId="urn:microsoft.com/office/officeart/2005/8/layout/bProcess3"/>
    <dgm:cxn modelId="{4EAF45CE-CB78-44D2-A2FB-108894A4B0D4}" type="presOf" srcId="{05C7A83B-FECB-6246-9D6E-DC7959BAC4A8}" destId="{39B0F087-AB2F-244A-ACE0-CA598DC2F1BB}" srcOrd="1" destOrd="0" presId="urn:microsoft.com/office/officeart/2005/8/layout/bProcess3"/>
    <dgm:cxn modelId="{3B68829F-7AEF-4F9C-B700-73C5AF9C6959}" type="presOf" srcId="{A392D94A-A7A6-954F-B1F2-06E0902BE136}" destId="{E29C40DC-7325-7140-8D1C-65569707253E}" srcOrd="0" destOrd="0" presId="urn:microsoft.com/office/officeart/2005/8/layout/bProcess3"/>
    <dgm:cxn modelId="{EC3399A3-245B-0048-9FB3-173335457875}" srcId="{04BE3D37-DC7A-FE44-B73B-D6A1320B677F}" destId="{8CB6DA54-3F63-3B44-A5B3-251FFDA46D14}" srcOrd="9" destOrd="0" parTransId="{3413F9F6-4418-3A4F-A1F3-CBB993F279FD}" sibTransId="{8BCA98D8-E85E-1D4B-8BC4-B960E2CD171C}"/>
    <dgm:cxn modelId="{1251C1D7-A63E-4CD4-95D5-3F609E01E7FE}" type="presOf" srcId="{F046C097-B611-D84D-81A0-877E56732792}" destId="{0297E36C-4587-964C-BC78-206A9F083D7E}" srcOrd="1" destOrd="0" presId="urn:microsoft.com/office/officeart/2005/8/layout/bProcess3"/>
    <dgm:cxn modelId="{DFD030CF-ED78-4A85-9B3C-BB7A2B09EAB7}" type="presOf" srcId="{1A6AFE2F-2659-FB45-8A5C-A94385E877C8}" destId="{A43C3DA4-D3B8-0844-887D-7C1AE83290B3}" srcOrd="0" destOrd="0" presId="urn:microsoft.com/office/officeart/2005/8/layout/bProcess3"/>
    <dgm:cxn modelId="{FCCD6ECC-092F-514C-B850-3E5CA7D04CF7}" srcId="{04BE3D37-DC7A-FE44-B73B-D6A1320B677F}" destId="{B3928F28-D1A8-E04A-8683-F73EEA98453D}" srcOrd="0" destOrd="0" parTransId="{954B6D89-3499-D247-B6DD-DC9ECE9E9763}" sibTransId="{04866FEA-6E8B-EB4B-94CB-CC5146112CA4}"/>
    <dgm:cxn modelId="{615C7318-7F41-FB40-954F-EE3B4ED768A5}" srcId="{04BE3D37-DC7A-FE44-B73B-D6A1320B677F}" destId="{1A6AFE2F-2659-FB45-8A5C-A94385E877C8}" srcOrd="8" destOrd="0" parTransId="{3C1EE6BA-1E0C-164E-91ED-F06BC8BF93A3}" sibTransId="{67D972CC-0F44-1A48-AEAD-A7C389EE862C}"/>
    <dgm:cxn modelId="{402BA07B-5EF4-4646-AABD-E4ADC915A465}" type="presOf" srcId="{CDE40595-C5DF-5C4C-ACB0-7A9A0CA7FC71}" destId="{8DF4C193-9CA7-2540-B800-F029745B3DB8}" srcOrd="0" destOrd="0" presId="urn:microsoft.com/office/officeart/2005/8/layout/bProcess3"/>
    <dgm:cxn modelId="{75C247BA-4CBA-4C39-9BC9-0C6A42467132}" type="presOf" srcId="{037EB6B3-3456-014D-AA45-3D54F1E2F325}" destId="{B359DF7E-C7BC-F946-80E3-41CC5A013387}" srcOrd="0" destOrd="0" presId="urn:microsoft.com/office/officeart/2005/8/layout/bProcess3"/>
    <dgm:cxn modelId="{C543FAE2-17E2-45A9-9363-35BFE94A4A86}" type="presOf" srcId="{05C7A83B-FECB-6246-9D6E-DC7959BAC4A8}" destId="{03D49A50-CF0C-8A49-965C-F8E174704F3B}" srcOrd="0" destOrd="0" presId="urn:microsoft.com/office/officeart/2005/8/layout/bProcess3"/>
    <dgm:cxn modelId="{E67463A8-B8A4-403C-BB20-2E0B0D2626F9}" type="presOf" srcId="{6895D3C4-C315-EE49-8C2F-6C9575AD770F}" destId="{5E0D425F-B920-8647-BEC4-1E8E183F1E0A}" srcOrd="0" destOrd="0" presId="urn:microsoft.com/office/officeart/2005/8/layout/bProcess3"/>
    <dgm:cxn modelId="{F693E552-53D9-46C3-BEC5-2941DFA12204}" type="presOf" srcId="{04866FEA-6E8B-EB4B-94CB-CC5146112CA4}" destId="{87ACA4C7-1617-1940-A6DC-6F9447732226}" srcOrd="1" destOrd="0" presId="urn:microsoft.com/office/officeart/2005/8/layout/bProcess3"/>
    <dgm:cxn modelId="{AEA65DAE-C241-40BA-B903-268B1401F3A3}" type="presOf" srcId="{1248E679-75E5-6044-8B7D-A8E47D408898}" destId="{A2BE5D2B-3D15-4945-8D96-3BC11A6B0FD8}" srcOrd="0" destOrd="0" presId="urn:microsoft.com/office/officeart/2005/8/layout/bProcess3"/>
    <dgm:cxn modelId="{25F45522-E570-4E7B-B6E9-ACFFF8B52318}" type="presOf" srcId="{8CB6DA54-3F63-3B44-A5B3-251FFDA46D14}" destId="{C2DE83DC-0CC1-E14D-99FF-CA19C7F8316D}" srcOrd="0" destOrd="0" presId="urn:microsoft.com/office/officeart/2005/8/layout/bProcess3"/>
    <dgm:cxn modelId="{C703B4CC-0F4D-4020-A92C-4644A3BEE92C}" type="presOf" srcId="{67D972CC-0F44-1A48-AEAD-A7C389EE862C}" destId="{EBFFDA5E-0FF8-734B-8CE6-C981E7D9A819}" srcOrd="1" destOrd="0" presId="urn:microsoft.com/office/officeart/2005/8/layout/bProcess3"/>
    <dgm:cxn modelId="{48EE400D-A2C2-454B-8B0F-43ACB2DC12DF}" type="presOf" srcId="{D342FD90-54A8-FC4D-919B-265AA0AAFD08}" destId="{CFA89BC6-AD81-8648-B941-01D5B12CE590}" srcOrd="0" destOrd="0" presId="urn:microsoft.com/office/officeart/2005/8/layout/bProcess3"/>
    <dgm:cxn modelId="{CE2A7D98-8F53-4537-BA9C-19E25528D3C0}" type="presOf" srcId="{9F65E974-FD79-8445-8CBB-0875A548CDA6}" destId="{80623A0A-C748-DF4A-877F-2E62E6FEDAA2}" srcOrd="0" destOrd="0" presId="urn:microsoft.com/office/officeart/2005/8/layout/bProcess3"/>
    <dgm:cxn modelId="{9EC9BD26-0BA2-42C2-BC24-45F5710B4D89}" type="presOf" srcId="{0E7BF9A7-45D7-A142-A1A9-A9319A34B2D9}" destId="{F4BC78BC-96E7-774E-A100-9B2F79F79664}" srcOrd="0" destOrd="0" presId="urn:microsoft.com/office/officeart/2005/8/layout/bProcess3"/>
    <dgm:cxn modelId="{884A65A7-8F3C-404D-BC95-15E6DFD3030A}" srcId="{04BE3D37-DC7A-FE44-B73B-D6A1320B677F}" destId="{6895D3C4-C315-EE49-8C2F-6C9575AD770F}" srcOrd="2" destOrd="0" parTransId="{69A2F78D-63B3-DD42-A453-B5052DD1B639}" sibTransId="{CDE40595-C5DF-5C4C-ACB0-7A9A0CA7FC71}"/>
    <dgm:cxn modelId="{655E21EB-314A-4CAD-90F6-930A4DAB1AE3}" type="presOf" srcId="{B3928F28-D1A8-E04A-8683-F73EEA98453D}" destId="{359F31F1-9B63-1F44-AEF9-2E1746374C9C}" srcOrd="0" destOrd="0" presId="urn:microsoft.com/office/officeart/2005/8/layout/bProcess3"/>
    <dgm:cxn modelId="{FAB156C0-188A-EB4D-90FB-36FC0A84FA53}" srcId="{04BE3D37-DC7A-FE44-B73B-D6A1320B677F}" destId="{5E26FEA5-B0AF-E447-A9CB-3053D425F2A4}" srcOrd="1" destOrd="0" parTransId="{266C460F-EFF5-9943-97A5-1FFEB4EBFA06}" sibTransId="{AD84C192-44CC-EF43-924E-1DC5C7329D33}"/>
    <dgm:cxn modelId="{F379C60C-9A69-4090-A3A1-24CD68108586}" type="presOf" srcId="{F046C097-B611-D84D-81A0-877E56732792}" destId="{3F93041A-C970-794E-8825-2BAB7039994C}" srcOrd="0" destOrd="0" presId="urn:microsoft.com/office/officeart/2005/8/layout/bProcess3"/>
    <dgm:cxn modelId="{B9F32D5E-0AE1-40D7-9338-CFAB416336F1}" type="presOf" srcId="{AB6E52D3-9802-034D-ACDF-BBBBD49A67C2}" destId="{A13599CD-F3A1-B34A-B29B-1191A8DDCCBF}" srcOrd="0" destOrd="0" presId="urn:microsoft.com/office/officeart/2005/8/layout/bProcess3"/>
    <dgm:cxn modelId="{51521C2D-6397-41D3-B5AD-46BC6F9954DE}" type="presOf" srcId="{9C9624D3-AA5F-C54E-8DB8-F082075BBD51}" destId="{D1A4A410-D5E1-184E-B977-D53797F32915}" srcOrd="0" destOrd="0" presId="urn:microsoft.com/office/officeart/2005/8/layout/bProcess3"/>
    <dgm:cxn modelId="{3F9DED20-FEA1-2442-8B6D-718ED4B28211}" srcId="{04BE3D37-DC7A-FE44-B73B-D6A1320B677F}" destId="{AB6E52D3-9802-034D-ACDF-BBBBD49A67C2}" srcOrd="5" destOrd="0" parTransId="{37EFC0E4-54A0-7D4A-8201-994627B3C6E9}" sibTransId="{037EB6B3-3456-014D-AA45-3D54F1E2F325}"/>
    <dgm:cxn modelId="{DAFD69E9-F55C-430D-A22E-3CD10DEB126B}" type="presOf" srcId="{5E26FEA5-B0AF-E447-A9CB-3053D425F2A4}" destId="{AFDCF7AF-29A6-1C47-B544-9C764BA91A56}" srcOrd="0" destOrd="0" presId="urn:microsoft.com/office/officeart/2005/8/layout/bProcess3"/>
    <dgm:cxn modelId="{D610D87A-159F-4431-A2B1-14A61D047BCF}" type="presOf" srcId="{04BE3D37-DC7A-FE44-B73B-D6A1320B677F}" destId="{171536D1-DD88-DB4A-AEAD-9E563685B04C}" srcOrd="0" destOrd="0" presId="urn:microsoft.com/office/officeart/2005/8/layout/bProcess3"/>
    <dgm:cxn modelId="{B04A538B-3581-884B-8663-C597E01EAF0E}" srcId="{04BE3D37-DC7A-FE44-B73B-D6A1320B677F}" destId="{D342FD90-54A8-FC4D-919B-265AA0AAFD08}" srcOrd="4" destOrd="0" parTransId="{5582F21B-A3E4-8146-BB7F-FA2D75403730}" sibTransId="{1248E679-75E5-6044-8B7D-A8E47D408898}"/>
    <dgm:cxn modelId="{A02A5F68-87B5-49FB-A187-1D911B3BD047}" type="presOf" srcId="{AD84C192-44CC-EF43-924E-1DC5C7329D33}" destId="{F12847A7-F501-2A49-BFC7-4BD2529005F7}" srcOrd="1" destOrd="0" presId="urn:microsoft.com/office/officeart/2005/8/layout/bProcess3"/>
    <dgm:cxn modelId="{DF9BCEC0-D708-AB42-895E-E57ABD0EE0F3}" srcId="{04BE3D37-DC7A-FE44-B73B-D6A1320B677F}" destId="{A392D94A-A7A6-954F-B1F2-06E0902BE136}" srcOrd="3" destOrd="0" parTransId="{FC6886DD-BC80-E840-A53D-E36DD74221F7}" sibTransId="{F046C097-B611-D84D-81A0-877E56732792}"/>
    <dgm:cxn modelId="{F362F506-6D67-BC49-99C0-7C696292890C}" srcId="{04BE3D37-DC7A-FE44-B73B-D6A1320B677F}" destId="{9C9624D3-AA5F-C54E-8DB8-F082075BBD51}" srcOrd="6" destOrd="0" parTransId="{65CD796B-6DE8-5B46-B313-FE6450365F32}" sibTransId="{05C7A83B-FECB-6246-9D6E-DC7959BAC4A8}"/>
    <dgm:cxn modelId="{72CBFA15-A09E-4BAC-8471-94B82F578502}" type="presOf" srcId="{0E7BF9A7-45D7-A142-A1A9-A9319A34B2D9}" destId="{CB4EFFBF-B933-D345-A635-BD9D0866E907}" srcOrd="1" destOrd="0" presId="urn:microsoft.com/office/officeart/2005/8/layout/bProcess3"/>
    <dgm:cxn modelId="{8E1138E0-C502-4525-87F7-6B2A3169AB9B}" type="presOf" srcId="{67D972CC-0F44-1A48-AEAD-A7C389EE862C}" destId="{6DB5CE33-AD88-EA40-9937-EA3C0A65A345}" srcOrd="0" destOrd="0" presId="urn:microsoft.com/office/officeart/2005/8/layout/bProcess3"/>
    <dgm:cxn modelId="{613A33DD-3E3E-4C89-B845-40B12C65CD51}" type="presOf" srcId="{04866FEA-6E8B-EB4B-94CB-CC5146112CA4}" destId="{84D12BB5-740F-B34A-B8A8-9E2A576FD227}" srcOrd="0" destOrd="0" presId="urn:microsoft.com/office/officeart/2005/8/layout/bProcess3"/>
    <dgm:cxn modelId="{5E40C53B-A6D2-4A14-A731-9782B52321A5}" type="presOf" srcId="{1248E679-75E5-6044-8B7D-A8E47D408898}" destId="{6B8AC4DA-A244-1C40-B880-92869375842D}" srcOrd="1" destOrd="0" presId="urn:microsoft.com/office/officeart/2005/8/layout/bProcess3"/>
    <dgm:cxn modelId="{50A8860F-099B-458A-8EE6-D119363BFEBF}" type="presOf" srcId="{037EB6B3-3456-014D-AA45-3D54F1E2F325}" destId="{0A78774A-D611-AF45-855F-37E473124654}" srcOrd="1" destOrd="0" presId="urn:microsoft.com/office/officeart/2005/8/layout/bProcess3"/>
    <dgm:cxn modelId="{8223F6E6-6554-F440-97FF-24864F82DCBE}" srcId="{04BE3D37-DC7A-FE44-B73B-D6A1320B677F}" destId="{9F65E974-FD79-8445-8CBB-0875A548CDA6}" srcOrd="7" destOrd="0" parTransId="{413F5381-6BB9-A64F-8939-3CB3442BF2CE}" sibTransId="{0E7BF9A7-45D7-A142-A1A9-A9319A34B2D9}"/>
    <dgm:cxn modelId="{E610DBEA-7D05-4374-8DBD-CB5E7FB8F18C}" type="presOf" srcId="{AD84C192-44CC-EF43-924E-1DC5C7329D33}" destId="{13376C1D-C94B-7D4C-94A0-6C2EF3928413}" srcOrd="0" destOrd="0" presId="urn:microsoft.com/office/officeart/2005/8/layout/bProcess3"/>
    <dgm:cxn modelId="{7B9CFF2D-59F2-4B85-952B-107B641D980D}" type="presParOf" srcId="{171536D1-DD88-DB4A-AEAD-9E563685B04C}" destId="{359F31F1-9B63-1F44-AEF9-2E1746374C9C}" srcOrd="0" destOrd="0" presId="urn:microsoft.com/office/officeart/2005/8/layout/bProcess3"/>
    <dgm:cxn modelId="{EA048325-1835-417D-8986-843D8D7582DE}" type="presParOf" srcId="{171536D1-DD88-DB4A-AEAD-9E563685B04C}" destId="{84D12BB5-740F-B34A-B8A8-9E2A576FD227}" srcOrd="1" destOrd="0" presId="urn:microsoft.com/office/officeart/2005/8/layout/bProcess3"/>
    <dgm:cxn modelId="{A3070530-4ECD-47DD-B41F-7631E43C80CC}" type="presParOf" srcId="{84D12BB5-740F-B34A-B8A8-9E2A576FD227}" destId="{87ACA4C7-1617-1940-A6DC-6F9447732226}" srcOrd="0" destOrd="0" presId="urn:microsoft.com/office/officeart/2005/8/layout/bProcess3"/>
    <dgm:cxn modelId="{DF39A5FB-C795-4D78-B535-6B2A2D616CB0}" type="presParOf" srcId="{171536D1-DD88-DB4A-AEAD-9E563685B04C}" destId="{AFDCF7AF-29A6-1C47-B544-9C764BA91A56}" srcOrd="2" destOrd="0" presId="urn:microsoft.com/office/officeart/2005/8/layout/bProcess3"/>
    <dgm:cxn modelId="{D21FD94C-D917-4A70-B92C-C5B4B9322E13}" type="presParOf" srcId="{171536D1-DD88-DB4A-AEAD-9E563685B04C}" destId="{13376C1D-C94B-7D4C-94A0-6C2EF3928413}" srcOrd="3" destOrd="0" presId="urn:microsoft.com/office/officeart/2005/8/layout/bProcess3"/>
    <dgm:cxn modelId="{3EE25658-FC47-47DC-8A50-EE93D923B22A}" type="presParOf" srcId="{13376C1D-C94B-7D4C-94A0-6C2EF3928413}" destId="{F12847A7-F501-2A49-BFC7-4BD2529005F7}" srcOrd="0" destOrd="0" presId="urn:microsoft.com/office/officeart/2005/8/layout/bProcess3"/>
    <dgm:cxn modelId="{9C99A4CD-7E96-42A6-8075-2D40DB510A25}" type="presParOf" srcId="{171536D1-DD88-DB4A-AEAD-9E563685B04C}" destId="{5E0D425F-B920-8647-BEC4-1E8E183F1E0A}" srcOrd="4" destOrd="0" presId="urn:microsoft.com/office/officeart/2005/8/layout/bProcess3"/>
    <dgm:cxn modelId="{F050121D-5247-4CA4-8E27-5FA45209D47B}" type="presParOf" srcId="{171536D1-DD88-DB4A-AEAD-9E563685B04C}" destId="{8DF4C193-9CA7-2540-B800-F029745B3DB8}" srcOrd="5" destOrd="0" presId="urn:microsoft.com/office/officeart/2005/8/layout/bProcess3"/>
    <dgm:cxn modelId="{5758BB61-51A0-495C-8A78-D7F29E61CE7E}" type="presParOf" srcId="{8DF4C193-9CA7-2540-B800-F029745B3DB8}" destId="{DFDBE0C6-F6B1-3E49-A636-CCD58394B571}" srcOrd="0" destOrd="0" presId="urn:microsoft.com/office/officeart/2005/8/layout/bProcess3"/>
    <dgm:cxn modelId="{B1E38058-00EE-4410-8A57-F27D11D58018}" type="presParOf" srcId="{171536D1-DD88-DB4A-AEAD-9E563685B04C}" destId="{E29C40DC-7325-7140-8D1C-65569707253E}" srcOrd="6" destOrd="0" presId="urn:microsoft.com/office/officeart/2005/8/layout/bProcess3"/>
    <dgm:cxn modelId="{4B685D61-3D5F-440B-B983-2055C052B44D}" type="presParOf" srcId="{171536D1-DD88-DB4A-AEAD-9E563685B04C}" destId="{3F93041A-C970-794E-8825-2BAB7039994C}" srcOrd="7" destOrd="0" presId="urn:microsoft.com/office/officeart/2005/8/layout/bProcess3"/>
    <dgm:cxn modelId="{6ECE5B68-636C-493C-965F-4AAA31477D68}" type="presParOf" srcId="{3F93041A-C970-794E-8825-2BAB7039994C}" destId="{0297E36C-4587-964C-BC78-206A9F083D7E}" srcOrd="0" destOrd="0" presId="urn:microsoft.com/office/officeart/2005/8/layout/bProcess3"/>
    <dgm:cxn modelId="{F380F52F-F66E-405A-8401-6EB558E780C1}" type="presParOf" srcId="{171536D1-DD88-DB4A-AEAD-9E563685B04C}" destId="{CFA89BC6-AD81-8648-B941-01D5B12CE590}" srcOrd="8" destOrd="0" presId="urn:microsoft.com/office/officeart/2005/8/layout/bProcess3"/>
    <dgm:cxn modelId="{9E95406B-702D-4940-8394-656CCB816666}" type="presParOf" srcId="{171536D1-DD88-DB4A-AEAD-9E563685B04C}" destId="{A2BE5D2B-3D15-4945-8D96-3BC11A6B0FD8}" srcOrd="9" destOrd="0" presId="urn:microsoft.com/office/officeart/2005/8/layout/bProcess3"/>
    <dgm:cxn modelId="{0F4BFECB-5C4B-464B-BB2C-63031825D2CB}" type="presParOf" srcId="{A2BE5D2B-3D15-4945-8D96-3BC11A6B0FD8}" destId="{6B8AC4DA-A244-1C40-B880-92869375842D}" srcOrd="0" destOrd="0" presId="urn:microsoft.com/office/officeart/2005/8/layout/bProcess3"/>
    <dgm:cxn modelId="{6278C590-7C62-42AE-B669-5A45900EEEED}" type="presParOf" srcId="{171536D1-DD88-DB4A-AEAD-9E563685B04C}" destId="{A13599CD-F3A1-B34A-B29B-1191A8DDCCBF}" srcOrd="10" destOrd="0" presId="urn:microsoft.com/office/officeart/2005/8/layout/bProcess3"/>
    <dgm:cxn modelId="{F660ED1A-EB61-43B6-9A9E-6F980C9352CD}" type="presParOf" srcId="{171536D1-DD88-DB4A-AEAD-9E563685B04C}" destId="{B359DF7E-C7BC-F946-80E3-41CC5A013387}" srcOrd="11" destOrd="0" presId="urn:microsoft.com/office/officeart/2005/8/layout/bProcess3"/>
    <dgm:cxn modelId="{0E529B9C-A747-45F7-987E-890EB494236E}" type="presParOf" srcId="{B359DF7E-C7BC-F946-80E3-41CC5A013387}" destId="{0A78774A-D611-AF45-855F-37E473124654}" srcOrd="0" destOrd="0" presId="urn:microsoft.com/office/officeart/2005/8/layout/bProcess3"/>
    <dgm:cxn modelId="{827418E8-D9CC-4B75-AD60-3B2B588D350D}" type="presParOf" srcId="{171536D1-DD88-DB4A-AEAD-9E563685B04C}" destId="{D1A4A410-D5E1-184E-B977-D53797F32915}" srcOrd="12" destOrd="0" presId="urn:microsoft.com/office/officeart/2005/8/layout/bProcess3"/>
    <dgm:cxn modelId="{F31E3B8F-C23F-47AB-A4F9-D95B7D175E3A}" type="presParOf" srcId="{171536D1-DD88-DB4A-AEAD-9E563685B04C}" destId="{03D49A50-CF0C-8A49-965C-F8E174704F3B}" srcOrd="13" destOrd="0" presId="urn:microsoft.com/office/officeart/2005/8/layout/bProcess3"/>
    <dgm:cxn modelId="{3F956410-AC63-46FC-868D-D11EA823807E}" type="presParOf" srcId="{03D49A50-CF0C-8A49-965C-F8E174704F3B}" destId="{39B0F087-AB2F-244A-ACE0-CA598DC2F1BB}" srcOrd="0" destOrd="0" presId="urn:microsoft.com/office/officeart/2005/8/layout/bProcess3"/>
    <dgm:cxn modelId="{D682E3CD-96FA-4F35-B797-8DF48875D544}" type="presParOf" srcId="{171536D1-DD88-DB4A-AEAD-9E563685B04C}" destId="{80623A0A-C748-DF4A-877F-2E62E6FEDAA2}" srcOrd="14" destOrd="0" presId="urn:microsoft.com/office/officeart/2005/8/layout/bProcess3"/>
    <dgm:cxn modelId="{FC268476-1628-4694-9F71-2FC4581092C2}" type="presParOf" srcId="{171536D1-DD88-DB4A-AEAD-9E563685B04C}" destId="{F4BC78BC-96E7-774E-A100-9B2F79F79664}" srcOrd="15" destOrd="0" presId="urn:microsoft.com/office/officeart/2005/8/layout/bProcess3"/>
    <dgm:cxn modelId="{FF60FFE1-8778-41E3-839F-747C96F44F79}" type="presParOf" srcId="{F4BC78BC-96E7-774E-A100-9B2F79F79664}" destId="{CB4EFFBF-B933-D345-A635-BD9D0866E907}" srcOrd="0" destOrd="0" presId="urn:microsoft.com/office/officeart/2005/8/layout/bProcess3"/>
    <dgm:cxn modelId="{FBBBE15E-4C96-4003-AD1B-9EDCB3A1F30B}" type="presParOf" srcId="{171536D1-DD88-DB4A-AEAD-9E563685B04C}" destId="{A43C3DA4-D3B8-0844-887D-7C1AE83290B3}" srcOrd="16" destOrd="0" presId="urn:microsoft.com/office/officeart/2005/8/layout/bProcess3"/>
    <dgm:cxn modelId="{57E491E0-C772-4616-BE38-014FD4A0C623}" type="presParOf" srcId="{171536D1-DD88-DB4A-AEAD-9E563685B04C}" destId="{6DB5CE33-AD88-EA40-9937-EA3C0A65A345}" srcOrd="17" destOrd="0" presId="urn:microsoft.com/office/officeart/2005/8/layout/bProcess3"/>
    <dgm:cxn modelId="{478B4132-6BE4-45A6-9DFD-1A5266BE7516}" type="presParOf" srcId="{6DB5CE33-AD88-EA40-9937-EA3C0A65A345}" destId="{EBFFDA5E-0FF8-734B-8CE6-C981E7D9A819}" srcOrd="0" destOrd="0" presId="urn:microsoft.com/office/officeart/2005/8/layout/bProcess3"/>
    <dgm:cxn modelId="{0A173B09-719D-431D-816D-88AA58CF2D0F}" type="presParOf" srcId="{171536D1-DD88-DB4A-AEAD-9E563685B04C}" destId="{C2DE83DC-0CC1-E14D-99FF-CA19C7F8316D}" srcOrd="18" destOrd="0" presId="urn:microsoft.com/office/officeart/2005/8/layout/b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4A43EE-A106-4DE0-9C71-1434F32A38AE}" type="doc">
      <dgm:prSet loTypeId="urn:microsoft.com/office/officeart/2005/8/layout/hierarchy3" loCatId="list" qsTypeId="urn:microsoft.com/office/officeart/2005/8/quickstyle/3d1" qsCatId="3D" csTypeId="urn:microsoft.com/office/officeart/2005/8/colors/accent1_2" csCatId="accent1" phldr="1"/>
      <dgm:spPr/>
      <dgm:t>
        <a:bodyPr/>
        <a:lstStyle/>
        <a:p>
          <a:endParaRPr lang="en-US"/>
        </a:p>
      </dgm:t>
    </dgm:pt>
    <dgm:pt modelId="{E3E36FFE-C535-4E21-B12A-32E3224FA5FF}">
      <dgm:prSet phldrT="[Text]"/>
      <dgm:spPr/>
      <dgm:t>
        <a:bodyPr/>
        <a:lstStyle/>
        <a:p>
          <a:r>
            <a:rPr kumimoji="1" lang="en-US" b="1" i="0" dirty="0" smtClean="0"/>
            <a:t>spread spectrum LANs</a:t>
          </a:r>
          <a:endParaRPr lang="en-US" b="1" i="0" dirty="0"/>
        </a:p>
      </dgm:t>
    </dgm:pt>
    <dgm:pt modelId="{6D35BE62-DE14-4899-864F-83114B983347}" type="parTrans" cxnId="{8E8169C5-5EDF-4826-BE5F-3315BDF8F36C}">
      <dgm:prSet/>
      <dgm:spPr/>
      <dgm:t>
        <a:bodyPr/>
        <a:lstStyle/>
        <a:p>
          <a:endParaRPr lang="en-US"/>
        </a:p>
      </dgm:t>
    </dgm:pt>
    <dgm:pt modelId="{174E97A7-2342-4577-9E10-85E594DF88CD}" type="sibTrans" cxnId="{8E8169C5-5EDF-4826-BE5F-3315BDF8F36C}">
      <dgm:prSet/>
      <dgm:spPr/>
      <dgm:t>
        <a:bodyPr/>
        <a:lstStyle/>
        <a:p>
          <a:endParaRPr lang="en-US"/>
        </a:p>
      </dgm:t>
    </dgm:pt>
    <dgm:pt modelId="{0D848246-2C90-41B4-B4E5-EA01FAAB2DE6}">
      <dgm:prSet phldrT="[Text]"/>
      <dgm:spPr/>
      <dgm:t>
        <a:bodyPr/>
        <a:lstStyle/>
        <a:p>
          <a:r>
            <a:rPr kumimoji="1" lang="en-GB" b="1" i="0" dirty="0" smtClean="0"/>
            <a:t>mostly</a:t>
          </a:r>
          <a:r>
            <a:rPr kumimoji="1" lang="en-US" b="1" i="0" dirty="0" smtClean="0"/>
            <a:t> operate in ISM (industrial, scientific, and medical) bands</a:t>
          </a:r>
          <a:endParaRPr lang="en-US" b="1" i="0" dirty="0"/>
        </a:p>
      </dgm:t>
    </dgm:pt>
    <dgm:pt modelId="{C6241915-5A63-4824-83B2-20FBA4185345}" type="parTrans" cxnId="{6643DFAE-A9B2-4537-8C84-6F0CE137D643}">
      <dgm:prSet/>
      <dgm:spPr/>
      <dgm:t>
        <a:bodyPr/>
        <a:lstStyle/>
        <a:p>
          <a:endParaRPr lang="en-US" dirty="0"/>
        </a:p>
      </dgm:t>
    </dgm:pt>
    <dgm:pt modelId="{8A89DF20-4C77-414D-BD19-F93C0A16C3CB}" type="sibTrans" cxnId="{6643DFAE-A9B2-4537-8C84-6F0CE137D643}">
      <dgm:prSet/>
      <dgm:spPr/>
      <dgm:t>
        <a:bodyPr/>
        <a:lstStyle/>
        <a:p>
          <a:endParaRPr lang="en-US"/>
        </a:p>
      </dgm:t>
    </dgm:pt>
    <dgm:pt modelId="{7A9A2798-34A8-42C3-BD35-D7E3FB825B2D}">
      <dgm:prSet phldrT="[Text]"/>
      <dgm:spPr/>
      <dgm:t>
        <a:bodyPr/>
        <a:lstStyle/>
        <a:p>
          <a:r>
            <a:rPr kumimoji="1" lang="en-US" b="1" i="0" dirty="0" smtClean="0"/>
            <a:t>OFDM LANs</a:t>
          </a:r>
          <a:endParaRPr lang="en-US" b="1" i="0" dirty="0"/>
        </a:p>
      </dgm:t>
    </dgm:pt>
    <dgm:pt modelId="{BA680429-FDA9-456C-BFA6-82A5566BA0B6}" type="parTrans" cxnId="{167A5B79-881C-4919-BFA8-B8070A7886ED}">
      <dgm:prSet/>
      <dgm:spPr/>
      <dgm:t>
        <a:bodyPr/>
        <a:lstStyle/>
        <a:p>
          <a:endParaRPr lang="en-US"/>
        </a:p>
      </dgm:t>
    </dgm:pt>
    <dgm:pt modelId="{B73622F9-5751-420D-B45E-4A7074B0DD8C}" type="sibTrans" cxnId="{167A5B79-881C-4919-BFA8-B8070A7886ED}">
      <dgm:prSet/>
      <dgm:spPr/>
      <dgm:t>
        <a:bodyPr/>
        <a:lstStyle/>
        <a:p>
          <a:endParaRPr lang="en-US"/>
        </a:p>
      </dgm:t>
    </dgm:pt>
    <dgm:pt modelId="{B9F5FF77-4E5D-4A3C-9E3B-CECCCA72BDFD}">
      <dgm:prSet phldrT="[Text]"/>
      <dgm:spPr/>
      <dgm:t>
        <a:bodyPr/>
        <a:lstStyle/>
        <a:p>
          <a:r>
            <a:rPr kumimoji="1" lang="en-GB" b="1" i="0" dirty="0" smtClean="0"/>
            <a:t>orthogonal frequency division multiplexing</a:t>
          </a:r>
          <a:endParaRPr lang="en-US" b="1" i="0" dirty="0"/>
        </a:p>
      </dgm:t>
    </dgm:pt>
    <dgm:pt modelId="{49DD297A-C55D-4CE7-B9A7-A04E2BC174D6}" type="parTrans" cxnId="{91C5FFEE-FCEE-4215-AFA4-503098E885A2}">
      <dgm:prSet/>
      <dgm:spPr/>
      <dgm:t>
        <a:bodyPr/>
        <a:lstStyle/>
        <a:p>
          <a:endParaRPr lang="en-US" dirty="0"/>
        </a:p>
      </dgm:t>
    </dgm:pt>
    <dgm:pt modelId="{A2545348-07EB-4952-B719-10B1285AC317}" type="sibTrans" cxnId="{91C5FFEE-FCEE-4215-AFA4-503098E885A2}">
      <dgm:prSet/>
      <dgm:spPr/>
      <dgm:t>
        <a:bodyPr/>
        <a:lstStyle/>
        <a:p>
          <a:endParaRPr lang="en-US"/>
        </a:p>
      </dgm:t>
    </dgm:pt>
    <dgm:pt modelId="{1E32F115-6D70-447D-90AA-F51842BFB668}">
      <dgm:prSet phldrT="[Text]"/>
      <dgm:spPr/>
      <dgm:t>
        <a:bodyPr/>
        <a:lstStyle/>
        <a:p>
          <a:r>
            <a:rPr kumimoji="1" lang="en-GB" b="1" i="0" dirty="0" smtClean="0"/>
            <a:t>superior to spread spectrum</a:t>
          </a:r>
          <a:endParaRPr lang="en-US" b="1" i="0" dirty="0"/>
        </a:p>
      </dgm:t>
    </dgm:pt>
    <dgm:pt modelId="{3C561A7E-7886-47EF-8E99-C8B0032C010A}" type="parTrans" cxnId="{20A8F373-BD5B-496B-8C60-46B6FD162B29}">
      <dgm:prSet/>
      <dgm:spPr/>
      <dgm:t>
        <a:bodyPr/>
        <a:lstStyle/>
        <a:p>
          <a:endParaRPr lang="en-US" dirty="0"/>
        </a:p>
      </dgm:t>
    </dgm:pt>
    <dgm:pt modelId="{E63A7C28-9336-4CF7-8BAC-3EFF1B24BABE}" type="sibTrans" cxnId="{20A8F373-BD5B-496B-8C60-46B6FD162B29}">
      <dgm:prSet/>
      <dgm:spPr/>
      <dgm:t>
        <a:bodyPr/>
        <a:lstStyle/>
        <a:p>
          <a:endParaRPr lang="en-US"/>
        </a:p>
      </dgm:t>
    </dgm:pt>
    <dgm:pt modelId="{529052A7-8CDA-4866-9FD0-35AE0DDD8A24}">
      <dgm:prSet phldrT="[Text]"/>
      <dgm:spPr/>
      <dgm:t>
        <a:bodyPr/>
        <a:lstStyle/>
        <a:p>
          <a:r>
            <a:rPr kumimoji="1" lang="en-GB" b="1" i="0" dirty="0" smtClean="0"/>
            <a:t>no</a:t>
          </a:r>
          <a:r>
            <a:rPr kumimoji="1" lang="en-US" b="1" i="0" dirty="0" smtClean="0"/>
            <a:t> Federal Communications Commission (FCC) licensing is required in </a:t>
          </a:r>
          <a:r>
            <a:rPr kumimoji="1" lang="en-GB" b="1" i="0" dirty="0" smtClean="0"/>
            <a:t>USA</a:t>
          </a:r>
          <a:endParaRPr lang="en-US" b="1" i="0" dirty="0"/>
        </a:p>
      </dgm:t>
    </dgm:pt>
    <dgm:pt modelId="{0DCD729F-ED95-4A0E-9FBA-8FDD96743FEC}" type="parTrans" cxnId="{54CF8662-EEF3-4732-A7B0-7E3C8B9B3D94}">
      <dgm:prSet/>
      <dgm:spPr/>
      <dgm:t>
        <a:bodyPr/>
        <a:lstStyle/>
        <a:p>
          <a:endParaRPr lang="en-US" dirty="0"/>
        </a:p>
      </dgm:t>
    </dgm:pt>
    <dgm:pt modelId="{3C82F2A2-2F83-4B6D-8A05-F1299621C498}" type="sibTrans" cxnId="{54CF8662-EEF3-4732-A7B0-7E3C8B9B3D94}">
      <dgm:prSet/>
      <dgm:spPr/>
      <dgm:t>
        <a:bodyPr/>
        <a:lstStyle/>
        <a:p>
          <a:endParaRPr lang="en-US"/>
        </a:p>
      </dgm:t>
    </dgm:pt>
    <dgm:pt modelId="{2AF554C5-3882-4CA5-9171-E5DFF9757049}">
      <dgm:prSet phldrT="[Text]"/>
      <dgm:spPr/>
      <dgm:t>
        <a:bodyPr/>
        <a:lstStyle/>
        <a:p>
          <a:r>
            <a:rPr kumimoji="1" lang="en-US" b="1" i="0" dirty="0" smtClean="0"/>
            <a:t>operate in 2.4 GHz or 5 GHz band</a:t>
          </a:r>
          <a:endParaRPr lang="en-US" b="1" i="0" dirty="0"/>
        </a:p>
      </dgm:t>
    </dgm:pt>
    <dgm:pt modelId="{3545776B-18FA-4546-8737-A5D57815AEB0}" type="parTrans" cxnId="{237C16AB-6CB6-4842-9471-D5546CD1544E}">
      <dgm:prSet/>
      <dgm:spPr/>
      <dgm:t>
        <a:bodyPr/>
        <a:lstStyle/>
        <a:p>
          <a:endParaRPr lang="en-US" dirty="0"/>
        </a:p>
      </dgm:t>
    </dgm:pt>
    <dgm:pt modelId="{53BEC116-E140-4345-890B-6BF9C257D63A}" type="sibTrans" cxnId="{237C16AB-6CB6-4842-9471-D5546CD1544E}">
      <dgm:prSet/>
      <dgm:spPr/>
      <dgm:t>
        <a:bodyPr/>
        <a:lstStyle/>
        <a:p>
          <a:endParaRPr lang="en-US"/>
        </a:p>
      </dgm:t>
    </dgm:pt>
    <dgm:pt modelId="{58A74FC3-E934-4363-8F88-A36464B20F2F}">
      <dgm:prSet/>
      <dgm:spPr/>
      <dgm:t>
        <a:bodyPr/>
        <a:lstStyle/>
        <a:p>
          <a:r>
            <a:rPr kumimoji="1" lang="en-US" b="1" i="0" dirty="0" smtClean="0"/>
            <a:t>infrared (IR) LANs</a:t>
          </a:r>
          <a:endParaRPr kumimoji="1" lang="en-GB" b="1" i="0" dirty="0" smtClean="0"/>
        </a:p>
      </dgm:t>
    </dgm:pt>
    <dgm:pt modelId="{CC2E0DA1-076D-4762-8CAF-6729746E864C}" type="parTrans" cxnId="{F293B722-B3F9-41B7-9A26-E16519B704A7}">
      <dgm:prSet/>
      <dgm:spPr/>
      <dgm:t>
        <a:bodyPr/>
        <a:lstStyle/>
        <a:p>
          <a:endParaRPr lang="en-US"/>
        </a:p>
      </dgm:t>
    </dgm:pt>
    <dgm:pt modelId="{64533161-760D-474D-A096-3A5903864B59}" type="sibTrans" cxnId="{F293B722-B3F9-41B7-9A26-E16519B704A7}">
      <dgm:prSet/>
      <dgm:spPr/>
      <dgm:t>
        <a:bodyPr/>
        <a:lstStyle/>
        <a:p>
          <a:endParaRPr lang="en-US"/>
        </a:p>
      </dgm:t>
    </dgm:pt>
    <dgm:pt modelId="{466FB5F4-2043-4244-8CBA-944C2FD9AA90}">
      <dgm:prSet/>
      <dgm:spPr/>
      <dgm:t>
        <a:bodyPr/>
        <a:lstStyle/>
        <a:p>
          <a:r>
            <a:rPr kumimoji="1" lang="en-GB" b="1" i="0" dirty="0" smtClean="0"/>
            <a:t>individual </a:t>
          </a:r>
          <a:r>
            <a:rPr kumimoji="1" lang="en-US" b="1" i="0" dirty="0" smtClean="0"/>
            <a:t>cell of IR LAN limited to single room</a:t>
          </a:r>
          <a:endParaRPr kumimoji="1" lang="en-GB" b="1" i="0" dirty="0" smtClean="0"/>
        </a:p>
      </dgm:t>
    </dgm:pt>
    <dgm:pt modelId="{94BF30F9-53CE-44EC-B747-02E910E62253}" type="parTrans" cxnId="{E3238371-60E9-4903-AADA-032132F817F6}">
      <dgm:prSet/>
      <dgm:spPr/>
      <dgm:t>
        <a:bodyPr/>
        <a:lstStyle/>
        <a:p>
          <a:endParaRPr lang="en-US" dirty="0"/>
        </a:p>
      </dgm:t>
    </dgm:pt>
    <dgm:pt modelId="{16097AC8-0F50-4FBC-8744-447D389B4736}" type="sibTrans" cxnId="{E3238371-60E9-4903-AADA-032132F817F6}">
      <dgm:prSet/>
      <dgm:spPr/>
      <dgm:t>
        <a:bodyPr/>
        <a:lstStyle/>
        <a:p>
          <a:endParaRPr lang="en-US"/>
        </a:p>
      </dgm:t>
    </dgm:pt>
    <dgm:pt modelId="{16C89AD2-057D-4CE3-AC51-40659CB688FA}">
      <dgm:prSet/>
      <dgm:spPr/>
      <dgm:t>
        <a:bodyPr/>
        <a:lstStyle/>
        <a:p>
          <a:r>
            <a:rPr kumimoji="1" lang="en-GB" b="1" i="0" dirty="0" smtClean="0"/>
            <a:t>IR </a:t>
          </a:r>
          <a:r>
            <a:rPr kumimoji="1" lang="en-US" b="1" i="0" dirty="0" smtClean="0"/>
            <a:t>light does not penetrate opaque walls</a:t>
          </a:r>
          <a:endParaRPr kumimoji="1" lang="en-US" b="1" i="0" dirty="0"/>
        </a:p>
      </dgm:t>
    </dgm:pt>
    <dgm:pt modelId="{B245B525-4E6F-4DD0-AB59-0CE25B41F7E9}" type="parTrans" cxnId="{0935AEEE-A1EB-4C89-A5CA-504D940D3085}">
      <dgm:prSet/>
      <dgm:spPr/>
      <dgm:t>
        <a:bodyPr/>
        <a:lstStyle/>
        <a:p>
          <a:endParaRPr lang="en-US" dirty="0"/>
        </a:p>
      </dgm:t>
    </dgm:pt>
    <dgm:pt modelId="{2545488E-F70D-49F9-94CE-30D1EC0C9CB8}" type="sibTrans" cxnId="{0935AEEE-A1EB-4C89-A5CA-504D940D3085}">
      <dgm:prSet/>
      <dgm:spPr/>
      <dgm:t>
        <a:bodyPr/>
        <a:lstStyle/>
        <a:p>
          <a:endParaRPr lang="en-US"/>
        </a:p>
      </dgm:t>
    </dgm:pt>
    <dgm:pt modelId="{CD56C4F7-DC39-4B24-A49A-8329F0CA0EC8}" type="pres">
      <dgm:prSet presAssocID="{0A4A43EE-A106-4DE0-9C71-1434F32A38AE}" presName="diagram" presStyleCnt="0">
        <dgm:presLayoutVars>
          <dgm:chPref val="1"/>
          <dgm:dir/>
          <dgm:animOne val="branch"/>
          <dgm:animLvl val="lvl"/>
          <dgm:resizeHandles/>
        </dgm:presLayoutVars>
      </dgm:prSet>
      <dgm:spPr/>
      <dgm:t>
        <a:bodyPr/>
        <a:lstStyle/>
        <a:p>
          <a:endParaRPr lang="en-US"/>
        </a:p>
      </dgm:t>
    </dgm:pt>
    <dgm:pt modelId="{8A4FD5A8-FEBB-40ED-BC5B-64400A5F5C37}" type="pres">
      <dgm:prSet presAssocID="{E3E36FFE-C535-4E21-B12A-32E3224FA5FF}" presName="root" presStyleCnt="0"/>
      <dgm:spPr/>
    </dgm:pt>
    <dgm:pt modelId="{94A117C5-63A2-4BC2-8CE2-90A6A5613432}" type="pres">
      <dgm:prSet presAssocID="{E3E36FFE-C535-4E21-B12A-32E3224FA5FF}" presName="rootComposite" presStyleCnt="0"/>
      <dgm:spPr/>
    </dgm:pt>
    <dgm:pt modelId="{C916D1B0-9834-4BC2-9527-5AD49F9DC9C5}" type="pres">
      <dgm:prSet presAssocID="{E3E36FFE-C535-4E21-B12A-32E3224FA5FF}" presName="rootText" presStyleLbl="node1" presStyleIdx="0" presStyleCnt="3"/>
      <dgm:spPr/>
      <dgm:t>
        <a:bodyPr/>
        <a:lstStyle/>
        <a:p>
          <a:endParaRPr lang="en-US"/>
        </a:p>
      </dgm:t>
    </dgm:pt>
    <dgm:pt modelId="{32308640-D559-4139-9101-7AC1E5EB67B2}" type="pres">
      <dgm:prSet presAssocID="{E3E36FFE-C535-4E21-B12A-32E3224FA5FF}" presName="rootConnector" presStyleLbl="node1" presStyleIdx="0" presStyleCnt="3"/>
      <dgm:spPr/>
      <dgm:t>
        <a:bodyPr/>
        <a:lstStyle/>
        <a:p>
          <a:endParaRPr lang="en-US"/>
        </a:p>
      </dgm:t>
    </dgm:pt>
    <dgm:pt modelId="{21054100-FF2D-4827-9E33-6C27CE0C18C5}" type="pres">
      <dgm:prSet presAssocID="{E3E36FFE-C535-4E21-B12A-32E3224FA5FF}" presName="childShape" presStyleCnt="0"/>
      <dgm:spPr/>
    </dgm:pt>
    <dgm:pt modelId="{DEF1D858-6F7C-4715-A350-A08866CDB629}" type="pres">
      <dgm:prSet presAssocID="{C6241915-5A63-4824-83B2-20FBA4185345}" presName="Name13" presStyleLbl="parChTrans1D2" presStyleIdx="0" presStyleCnt="7"/>
      <dgm:spPr/>
      <dgm:t>
        <a:bodyPr/>
        <a:lstStyle/>
        <a:p>
          <a:endParaRPr lang="en-US"/>
        </a:p>
      </dgm:t>
    </dgm:pt>
    <dgm:pt modelId="{9F413B43-0F4B-4F89-9BAE-190FB584D74A}" type="pres">
      <dgm:prSet presAssocID="{0D848246-2C90-41B4-B4E5-EA01FAAB2DE6}" presName="childText" presStyleLbl="bgAcc1" presStyleIdx="0" presStyleCnt="7">
        <dgm:presLayoutVars>
          <dgm:bulletEnabled val="1"/>
        </dgm:presLayoutVars>
      </dgm:prSet>
      <dgm:spPr/>
      <dgm:t>
        <a:bodyPr/>
        <a:lstStyle/>
        <a:p>
          <a:endParaRPr lang="en-US"/>
        </a:p>
      </dgm:t>
    </dgm:pt>
    <dgm:pt modelId="{C8843DEA-7C7C-4EF4-B28D-A83EA3F0E05B}" type="pres">
      <dgm:prSet presAssocID="{0DCD729F-ED95-4A0E-9FBA-8FDD96743FEC}" presName="Name13" presStyleLbl="parChTrans1D2" presStyleIdx="1" presStyleCnt="7"/>
      <dgm:spPr/>
      <dgm:t>
        <a:bodyPr/>
        <a:lstStyle/>
        <a:p>
          <a:endParaRPr lang="en-US"/>
        </a:p>
      </dgm:t>
    </dgm:pt>
    <dgm:pt modelId="{D3AA7A02-A818-4435-9F4E-1B28DD87338B}" type="pres">
      <dgm:prSet presAssocID="{529052A7-8CDA-4866-9FD0-35AE0DDD8A24}" presName="childText" presStyleLbl="bgAcc1" presStyleIdx="1" presStyleCnt="7" custScaleY="149706">
        <dgm:presLayoutVars>
          <dgm:bulletEnabled val="1"/>
        </dgm:presLayoutVars>
      </dgm:prSet>
      <dgm:spPr/>
      <dgm:t>
        <a:bodyPr/>
        <a:lstStyle/>
        <a:p>
          <a:endParaRPr lang="en-US"/>
        </a:p>
      </dgm:t>
    </dgm:pt>
    <dgm:pt modelId="{118C98F1-44A7-487E-AD3A-953A032F02D6}" type="pres">
      <dgm:prSet presAssocID="{7A9A2798-34A8-42C3-BD35-D7E3FB825B2D}" presName="root" presStyleCnt="0"/>
      <dgm:spPr/>
    </dgm:pt>
    <dgm:pt modelId="{7C1C636F-957E-4544-AAAF-FCEC0990ADD7}" type="pres">
      <dgm:prSet presAssocID="{7A9A2798-34A8-42C3-BD35-D7E3FB825B2D}" presName="rootComposite" presStyleCnt="0"/>
      <dgm:spPr/>
    </dgm:pt>
    <dgm:pt modelId="{DCD0FDF5-B655-41FB-9A69-EE873E13BE07}" type="pres">
      <dgm:prSet presAssocID="{7A9A2798-34A8-42C3-BD35-D7E3FB825B2D}" presName="rootText" presStyleLbl="node1" presStyleIdx="1" presStyleCnt="3"/>
      <dgm:spPr/>
      <dgm:t>
        <a:bodyPr/>
        <a:lstStyle/>
        <a:p>
          <a:endParaRPr lang="en-US"/>
        </a:p>
      </dgm:t>
    </dgm:pt>
    <dgm:pt modelId="{1453A909-596B-48CB-964C-783E2699B586}" type="pres">
      <dgm:prSet presAssocID="{7A9A2798-34A8-42C3-BD35-D7E3FB825B2D}" presName="rootConnector" presStyleLbl="node1" presStyleIdx="1" presStyleCnt="3"/>
      <dgm:spPr/>
      <dgm:t>
        <a:bodyPr/>
        <a:lstStyle/>
        <a:p>
          <a:endParaRPr lang="en-US"/>
        </a:p>
      </dgm:t>
    </dgm:pt>
    <dgm:pt modelId="{26B249B0-673C-412F-A103-3D76980DD54B}" type="pres">
      <dgm:prSet presAssocID="{7A9A2798-34A8-42C3-BD35-D7E3FB825B2D}" presName="childShape" presStyleCnt="0"/>
      <dgm:spPr/>
    </dgm:pt>
    <dgm:pt modelId="{F5402DAB-9F49-4B2D-B2E6-C15804F1361D}" type="pres">
      <dgm:prSet presAssocID="{49DD297A-C55D-4CE7-B9A7-A04E2BC174D6}" presName="Name13" presStyleLbl="parChTrans1D2" presStyleIdx="2" presStyleCnt="7"/>
      <dgm:spPr/>
      <dgm:t>
        <a:bodyPr/>
        <a:lstStyle/>
        <a:p>
          <a:endParaRPr lang="en-US"/>
        </a:p>
      </dgm:t>
    </dgm:pt>
    <dgm:pt modelId="{659154F9-C269-4A01-87E1-CC9A82F3BB52}" type="pres">
      <dgm:prSet presAssocID="{B9F5FF77-4E5D-4A3C-9E3B-CECCCA72BDFD}" presName="childText" presStyleLbl="bgAcc1" presStyleIdx="2" presStyleCnt="7">
        <dgm:presLayoutVars>
          <dgm:bulletEnabled val="1"/>
        </dgm:presLayoutVars>
      </dgm:prSet>
      <dgm:spPr/>
      <dgm:t>
        <a:bodyPr/>
        <a:lstStyle/>
        <a:p>
          <a:endParaRPr lang="en-US"/>
        </a:p>
      </dgm:t>
    </dgm:pt>
    <dgm:pt modelId="{8F1F131A-5386-4A7A-8797-AFA5E582F9CF}" type="pres">
      <dgm:prSet presAssocID="{3C561A7E-7886-47EF-8E99-C8B0032C010A}" presName="Name13" presStyleLbl="parChTrans1D2" presStyleIdx="3" presStyleCnt="7"/>
      <dgm:spPr/>
      <dgm:t>
        <a:bodyPr/>
        <a:lstStyle/>
        <a:p>
          <a:endParaRPr lang="en-US"/>
        </a:p>
      </dgm:t>
    </dgm:pt>
    <dgm:pt modelId="{30B63530-2B92-4F74-9836-1199B11EB4B2}" type="pres">
      <dgm:prSet presAssocID="{1E32F115-6D70-447D-90AA-F51842BFB668}" presName="childText" presStyleLbl="bgAcc1" presStyleIdx="3" presStyleCnt="7">
        <dgm:presLayoutVars>
          <dgm:bulletEnabled val="1"/>
        </dgm:presLayoutVars>
      </dgm:prSet>
      <dgm:spPr/>
      <dgm:t>
        <a:bodyPr/>
        <a:lstStyle/>
        <a:p>
          <a:endParaRPr lang="en-US"/>
        </a:p>
      </dgm:t>
    </dgm:pt>
    <dgm:pt modelId="{9C563702-2902-41C3-82CF-35C1A1414F22}" type="pres">
      <dgm:prSet presAssocID="{3545776B-18FA-4546-8737-A5D57815AEB0}" presName="Name13" presStyleLbl="parChTrans1D2" presStyleIdx="4" presStyleCnt="7"/>
      <dgm:spPr/>
      <dgm:t>
        <a:bodyPr/>
        <a:lstStyle/>
        <a:p>
          <a:endParaRPr lang="en-US"/>
        </a:p>
      </dgm:t>
    </dgm:pt>
    <dgm:pt modelId="{7DE92A0C-0B60-42A8-B901-C71348C87FBB}" type="pres">
      <dgm:prSet presAssocID="{2AF554C5-3882-4CA5-9171-E5DFF9757049}" presName="childText" presStyleLbl="bgAcc1" presStyleIdx="4" presStyleCnt="7">
        <dgm:presLayoutVars>
          <dgm:bulletEnabled val="1"/>
        </dgm:presLayoutVars>
      </dgm:prSet>
      <dgm:spPr/>
      <dgm:t>
        <a:bodyPr/>
        <a:lstStyle/>
        <a:p>
          <a:endParaRPr lang="en-US"/>
        </a:p>
      </dgm:t>
    </dgm:pt>
    <dgm:pt modelId="{117CFFF6-5A6D-4C77-B084-58B6561081C2}" type="pres">
      <dgm:prSet presAssocID="{58A74FC3-E934-4363-8F88-A36464B20F2F}" presName="root" presStyleCnt="0"/>
      <dgm:spPr/>
    </dgm:pt>
    <dgm:pt modelId="{D70A0CB0-D837-4926-A40D-0793EABED4C5}" type="pres">
      <dgm:prSet presAssocID="{58A74FC3-E934-4363-8F88-A36464B20F2F}" presName="rootComposite" presStyleCnt="0"/>
      <dgm:spPr/>
    </dgm:pt>
    <dgm:pt modelId="{57F87540-4EB4-4B01-B6C7-951F0700F568}" type="pres">
      <dgm:prSet presAssocID="{58A74FC3-E934-4363-8F88-A36464B20F2F}" presName="rootText" presStyleLbl="node1" presStyleIdx="2" presStyleCnt="3"/>
      <dgm:spPr/>
      <dgm:t>
        <a:bodyPr/>
        <a:lstStyle/>
        <a:p>
          <a:endParaRPr lang="en-US"/>
        </a:p>
      </dgm:t>
    </dgm:pt>
    <dgm:pt modelId="{5A5C7E0C-74A2-406F-9E21-51ED2C9F14FB}" type="pres">
      <dgm:prSet presAssocID="{58A74FC3-E934-4363-8F88-A36464B20F2F}" presName="rootConnector" presStyleLbl="node1" presStyleIdx="2" presStyleCnt="3"/>
      <dgm:spPr/>
      <dgm:t>
        <a:bodyPr/>
        <a:lstStyle/>
        <a:p>
          <a:endParaRPr lang="en-US"/>
        </a:p>
      </dgm:t>
    </dgm:pt>
    <dgm:pt modelId="{953667D4-6190-4154-86DF-C7030A52BC03}" type="pres">
      <dgm:prSet presAssocID="{58A74FC3-E934-4363-8F88-A36464B20F2F}" presName="childShape" presStyleCnt="0"/>
      <dgm:spPr/>
    </dgm:pt>
    <dgm:pt modelId="{7BF0355E-1C45-42EB-82C2-893A34A2631E}" type="pres">
      <dgm:prSet presAssocID="{94BF30F9-53CE-44EC-B747-02E910E62253}" presName="Name13" presStyleLbl="parChTrans1D2" presStyleIdx="5" presStyleCnt="7"/>
      <dgm:spPr/>
      <dgm:t>
        <a:bodyPr/>
        <a:lstStyle/>
        <a:p>
          <a:endParaRPr lang="en-US"/>
        </a:p>
      </dgm:t>
    </dgm:pt>
    <dgm:pt modelId="{2E84D36F-8E98-458E-A836-7098A4ED62B7}" type="pres">
      <dgm:prSet presAssocID="{466FB5F4-2043-4244-8CBA-944C2FD9AA90}" presName="childText" presStyleLbl="bgAcc1" presStyleIdx="5" presStyleCnt="7">
        <dgm:presLayoutVars>
          <dgm:bulletEnabled val="1"/>
        </dgm:presLayoutVars>
      </dgm:prSet>
      <dgm:spPr/>
      <dgm:t>
        <a:bodyPr/>
        <a:lstStyle/>
        <a:p>
          <a:endParaRPr lang="en-US"/>
        </a:p>
      </dgm:t>
    </dgm:pt>
    <dgm:pt modelId="{E127A3DB-7536-4BE8-B029-ED5D76D31A4B}" type="pres">
      <dgm:prSet presAssocID="{B245B525-4E6F-4DD0-AB59-0CE25B41F7E9}" presName="Name13" presStyleLbl="parChTrans1D2" presStyleIdx="6" presStyleCnt="7"/>
      <dgm:spPr/>
      <dgm:t>
        <a:bodyPr/>
        <a:lstStyle/>
        <a:p>
          <a:endParaRPr lang="en-US"/>
        </a:p>
      </dgm:t>
    </dgm:pt>
    <dgm:pt modelId="{5234B20A-B6EB-433E-8868-790BE51CB963}" type="pres">
      <dgm:prSet presAssocID="{16C89AD2-057D-4CE3-AC51-40659CB688FA}" presName="childText" presStyleLbl="bgAcc1" presStyleIdx="6" presStyleCnt="7">
        <dgm:presLayoutVars>
          <dgm:bulletEnabled val="1"/>
        </dgm:presLayoutVars>
      </dgm:prSet>
      <dgm:spPr/>
      <dgm:t>
        <a:bodyPr/>
        <a:lstStyle/>
        <a:p>
          <a:endParaRPr lang="en-US"/>
        </a:p>
      </dgm:t>
    </dgm:pt>
  </dgm:ptLst>
  <dgm:cxnLst>
    <dgm:cxn modelId="{167A5B79-881C-4919-BFA8-B8070A7886ED}" srcId="{0A4A43EE-A106-4DE0-9C71-1434F32A38AE}" destId="{7A9A2798-34A8-42C3-BD35-D7E3FB825B2D}" srcOrd="1" destOrd="0" parTransId="{BA680429-FDA9-456C-BFA6-82A5566BA0B6}" sibTransId="{B73622F9-5751-420D-B45E-4A7074B0DD8C}"/>
    <dgm:cxn modelId="{02C18DC9-E004-4A32-AF9D-AF04BBBFBD09}" type="presOf" srcId="{E3E36FFE-C535-4E21-B12A-32E3224FA5FF}" destId="{32308640-D559-4139-9101-7AC1E5EB67B2}" srcOrd="1" destOrd="0" presId="urn:microsoft.com/office/officeart/2005/8/layout/hierarchy3"/>
    <dgm:cxn modelId="{47D6E9D4-ACA6-45C5-9013-2B0E6C1D714F}" type="presOf" srcId="{B9F5FF77-4E5D-4A3C-9E3B-CECCCA72BDFD}" destId="{659154F9-C269-4A01-87E1-CC9A82F3BB52}" srcOrd="0" destOrd="0" presId="urn:microsoft.com/office/officeart/2005/8/layout/hierarchy3"/>
    <dgm:cxn modelId="{8E8169C5-5EDF-4826-BE5F-3315BDF8F36C}" srcId="{0A4A43EE-A106-4DE0-9C71-1434F32A38AE}" destId="{E3E36FFE-C535-4E21-B12A-32E3224FA5FF}" srcOrd="0" destOrd="0" parTransId="{6D35BE62-DE14-4899-864F-83114B983347}" sibTransId="{174E97A7-2342-4577-9E10-85E594DF88CD}"/>
    <dgm:cxn modelId="{9C516D6F-7783-4073-847B-7B8BA370409A}" type="presOf" srcId="{2AF554C5-3882-4CA5-9171-E5DFF9757049}" destId="{7DE92A0C-0B60-42A8-B901-C71348C87FBB}" srcOrd="0" destOrd="0" presId="urn:microsoft.com/office/officeart/2005/8/layout/hierarchy3"/>
    <dgm:cxn modelId="{8D55BA9C-88C0-4F84-8C37-8EAEE40A3D96}" type="presOf" srcId="{94BF30F9-53CE-44EC-B747-02E910E62253}" destId="{7BF0355E-1C45-42EB-82C2-893A34A2631E}" srcOrd="0" destOrd="0" presId="urn:microsoft.com/office/officeart/2005/8/layout/hierarchy3"/>
    <dgm:cxn modelId="{8CC6C4A3-B494-44F7-ADC9-2658AB2652B3}" type="presOf" srcId="{3C561A7E-7886-47EF-8E99-C8B0032C010A}" destId="{8F1F131A-5386-4A7A-8797-AFA5E582F9CF}" srcOrd="0" destOrd="0" presId="urn:microsoft.com/office/officeart/2005/8/layout/hierarchy3"/>
    <dgm:cxn modelId="{C8370AE5-13B3-4F82-8EFD-73D775E58888}" type="presOf" srcId="{E3E36FFE-C535-4E21-B12A-32E3224FA5FF}" destId="{C916D1B0-9834-4BC2-9527-5AD49F9DC9C5}" srcOrd="0" destOrd="0" presId="urn:microsoft.com/office/officeart/2005/8/layout/hierarchy3"/>
    <dgm:cxn modelId="{E98CBEF3-F2EF-4821-8D69-472604D089D3}" type="presOf" srcId="{3545776B-18FA-4546-8737-A5D57815AEB0}" destId="{9C563702-2902-41C3-82CF-35C1A1414F22}" srcOrd="0" destOrd="0" presId="urn:microsoft.com/office/officeart/2005/8/layout/hierarchy3"/>
    <dgm:cxn modelId="{F293B722-B3F9-41B7-9A26-E16519B704A7}" srcId="{0A4A43EE-A106-4DE0-9C71-1434F32A38AE}" destId="{58A74FC3-E934-4363-8F88-A36464B20F2F}" srcOrd="2" destOrd="0" parTransId="{CC2E0DA1-076D-4762-8CAF-6729746E864C}" sibTransId="{64533161-760D-474D-A096-3A5903864B59}"/>
    <dgm:cxn modelId="{7A90EDE6-A55B-49B5-BA4F-3C78652A3DEC}" type="presOf" srcId="{C6241915-5A63-4824-83B2-20FBA4185345}" destId="{DEF1D858-6F7C-4715-A350-A08866CDB629}" srcOrd="0" destOrd="0" presId="urn:microsoft.com/office/officeart/2005/8/layout/hierarchy3"/>
    <dgm:cxn modelId="{AC71DDB8-D2FF-44CF-A5BC-8F82C7B1C4D9}" type="presOf" srcId="{1E32F115-6D70-447D-90AA-F51842BFB668}" destId="{30B63530-2B92-4F74-9836-1199B11EB4B2}" srcOrd="0" destOrd="0" presId="urn:microsoft.com/office/officeart/2005/8/layout/hierarchy3"/>
    <dgm:cxn modelId="{D6AE5BB6-03AC-44CF-950A-C8DE21E752D2}" type="presOf" srcId="{58A74FC3-E934-4363-8F88-A36464B20F2F}" destId="{57F87540-4EB4-4B01-B6C7-951F0700F568}" srcOrd="0" destOrd="0" presId="urn:microsoft.com/office/officeart/2005/8/layout/hierarchy3"/>
    <dgm:cxn modelId="{3DE8474E-0AA0-4936-82FB-FB3236796654}" type="presOf" srcId="{16C89AD2-057D-4CE3-AC51-40659CB688FA}" destId="{5234B20A-B6EB-433E-8868-790BE51CB963}" srcOrd="0" destOrd="0" presId="urn:microsoft.com/office/officeart/2005/8/layout/hierarchy3"/>
    <dgm:cxn modelId="{0935AEEE-A1EB-4C89-A5CA-504D940D3085}" srcId="{58A74FC3-E934-4363-8F88-A36464B20F2F}" destId="{16C89AD2-057D-4CE3-AC51-40659CB688FA}" srcOrd="1" destOrd="0" parTransId="{B245B525-4E6F-4DD0-AB59-0CE25B41F7E9}" sibTransId="{2545488E-F70D-49F9-94CE-30D1EC0C9CB8}"/>
    <dgm:cxn modelId="{D20ECCD3-1406-4E93-8AEC-AECED2F0568B}" type="presOf" srcId="{0DCD729F-ED95-4A0E-9FBA-8FDD96743FEC}" destId="{C8843DEA-7C7C-4EF4-B28D-A83EA3F0E05B}" srcOrd="0" destOrd="0" presId="urn:microsoft.com/office/officeart/2005/8/layout/hierarchy3"/>
    <dgm:cxn modelId="{54CF8662-EEF3-4732-A7B0-7E3C8B9B3D94}" srcId="{E3E36FFE-C535-4E21-B12A-32E3224FA5FF}" destId="{529052A7-8CDA-4866-9FD0-35AE0DDD8A24}" srcOrd="1" destOrd="0" parTransId="{0DCD729F-ED95-4A0E-9FBA-8FDD96743FEC}" sibTransId="{3C82F2A2-2F83-4B6D-8A05-F1299621C498}"/>
    <dgm:cxn modelId="{AA050A1F-C7FC-44AD-B1DC-9D6094BA431C}" type="presOf" srcId="{7A9A2798-34A8-42C3-BD35-D7E3FB825B2D}" destId="{DCD0FDF5-B655-41FB-9A69-EE873E13BE07}" srcOrd="0" destOrd="0" presId="urn:microsoft.com/office/officeart/2005/8/layout/hierarchy3"/>
    <dgm:cxn modelId="{E3238371-60E9-4903-AADA-032132F817F6}" srcId="{58A74FC3-E934-4363-8F88-A36464B20F2F}" destId="{466FB5F4-2043-4244-8CBA-944C2FD9AA90}" srcOrd="0" destOrd="0" parTransId="{94BF30F9-53CE-44EC-B747-02E910E62253}" sibTransId="{16097AC8-0F50-4FBC-8744-447D389B4736}"/>
    <dgm:cxn modelId="{69A7C7B4-6693-4156-8C32-578B7E00472C}" type="presOf" srcId="{58A74FC3-E934-4363-8F88-A36464B20F2F}" destId="{5A5C7E0C-74A2-406F-9E21-51ED2C9F14FB}" srcOrd="1" destOrd="0" presId="urn:microsoft.com/office/officeart/2005/8/layout/hierarchy3"/>
    <dgm:cxn modelId="{913468E3-03FE-4377-8923-DD88A50923AD}" type="presOf" srcId="{0D848246-2C90-41B4-B4E5-EA01FAAB2DE6}" destId="{9F413B43-0F4B-4F89-9BAE-190FB584D74A}" srcOrd="0" destOrd="0" presId="urn:microsoft.com/office/officeart/2005/8/layout/hierarchy3"/>
    <dgm:cxn modelId="{0299CC9D-41B2-4790-8632-76BCE760225F}" type="presOf" srcId="{B245B525-4E6F-4DD0-AB59-0CE25B41F7E9}" destId="{E127A3DB-7536-4BE8-B029-ED5D76D31A4B}" srcOrd="0" destOrd="0" presId="urn:microsoft.com/office/officeart/2005/8/layout/hierarchy3"/>
    <dgm:cxn modelId="{75A91428-53E6-4CEC-AA40-326FC14485FA}" type="presOf" srcId="{7A9A2798-34A8-42C3-BD35-D7E3FB825B2D}" destId="{1453A909-596B-48CB-964C-783E2699B586}" srcOrd="1" destOrd="0" presId="urn:microsoft.com/office/officeart/2005/8/layout/hierarchy3"/>
    <dgm:cxn modelId="{17AD807F-2B9E-4772-87BD-77C7D2614969}" type="presOf" srcId="{529052A7-8CDA-4866-9FD0-35AE0DDD8A24}" destId="{D3AA7A02-A818-4435-9F4E-1B28DD87338B}" srcOrd="0" destOrd="0" presId="urn:microsoft.com/office/officeart/2005/8/layout/hierarchy3"/>
    <dgm:cxn modelId="{91C5FFEE-FCEE-4215-AFA4-503098E885A2}" srcId="{7A9A2798-34A8-42C3-BD35-D7E3FB825B2D}" destId="{B9F5FF77-4E5D-4A3C-9E3B-CECCCA72BDFD}" srcOrd="0" destOrd="0" parTransId="{49DD297A-C55D-4CE7-B9A7-A04E2BC174D6}" sibTransId="{A2545348-07EB-4952-B719-10B1285AC317}"/>
    <dgm:cxn modelId="{237C16AB-6CB6-4842-9471-D5546CD1544E}" srcId="{7A9A2798-34A8-42C3-BD35-D7E3FB825B2D}" destId="{2AF554C5-3882-4CA5-9171-E5DFF9757049}" srcOrd="2" destOrd="0" parTransId="{3545776B-18FA-4546-8737-A5D57815AEB0}" sibTransId="{53BEC116-E140-4345-890B-6BF9C257D63A}"/>
    <dgm:cxn modelId="{20A8F373-BD5B-496B-8C60-46B6FD162B29}" srcId="{7A9A2798-34A8-42C3-BD35-D7E3FB825B2D}" destId="{1E32F115-6D70-447D-90AA-F51842BFB668}" srcOrd="1" destOrd="0" parTransId="{3C561A7E-7886-47EF-8E99-C8B0032C010A}" sibTransId="{E63A7C28-9336-4CF7-8BAC-3EFF1B24BABE}"/>
    <dgm:cxn modelId="{6643DFAE-A9B2-4537-8C84-6F0CE137D643}" srcId="{E3E36FFE-C535-4E21-B12A-32E3224FA5FF}" destId="{0D848246-2C90-41B4-B4E5-EA01FAAB2DE6}" srcOrd="0" destOrd="0" parTransId="{C6241915-5A63-4824-83B2-20FBA4185345}" sibTransId="{8A89DF20-4C77-414D-BD19-F93C0A16C3CB}"/>
    <dgm:cxn modelId="{FBF2FD3A-30E3-43A3-92E1-4DFC9227EF08}" type="presOf" srcId="{49DD297A-C55D-4CE7-B9A7-A04E2BC174D6}" destId="{F5402DAB-9F49-4B2D-B2E6-C15804F1361D}" srcOrd="0" destOrd="0" presId="urn:microsoft.com/office/officeart/2005/8/layout/hierarchy3"/>
    <dgm:cxn modelId="{C2661BDA-6AC8-405A-AF8C-448A3E3DF632}" type="presOf" srcId="{0A4A43EE-A106-4DE0-9C71-1434F32A38AE}" destId="{CD56C4F7-DC39-4B24-A49A-8329F0CA0EC8}" srcOrd="0" destOrd="0" presId="urn:microsoft.com/office/officeart/2005/8/layout/hierarchy3"/>
    <dgm:cxn modelId="{20A13FDC-91C0-4905-9CC2-6A9689791187}" type="presOf" srcId="{466FB5F4-2043-4244-8CBA-944C2FD9AA90}" destId="{2E84D36F-8E98-458E-A836-7098A4ED62B7}" srcOrd="0" destOrd="0" presId="urn:microsoft.com/office/officeart/2005/8/layout/hierarchy3"/>
    <dgm:cxn modelId="{47E7BD85-B552-458B-8C46-058CEEC1E6EC}" type="presParOf" srcId="{CD56C4F7-DC39-4B24-A49A-8329F0CA0EC8}" destId="{8A4FD5A8-FEBB-40ED-BC5B-64400A5F5C37}" srcOrd="0" destOrd="0" presId="urn:microsoft.com/office/officeart/2005/8/layout/hierarchy3"/>
    <dgm:cxn modelId="{5FE49424-E748-44B0-B754-1D9CB4DE50F6}" type="presParOf" srcId="{8A4FD5A8-FEBB-40ED-BC5B-64400A5F5C37}" destId="{94A117C5-63A2-4BC2-8CE2-90A6A5613432}" srcOrd="0" destOrd="0" presId="urn:microsoft.com/office/officeart/2005/8/layout/hierarchy3"/>
    <dgm:cxn modelId="{AEAF76DD-75D6-4B6D-A22C-0C741930E821}" type="presParOf" srcId="{94A117C5-63A2-4BC2-8CE2-90A6A5613432}" destId="{C916D1B0-9834-4BC2-9527-5AD49F9DC9C5}" srcOrd="0" destOrd="0" presId="urn:microsoft.com/office/officeart/2005/8/layout/hierarchy3"/>
    <dgm:cxn modelId="{172ED47F-0E7D-4C49-BEF1-31F398318F44}" type="presParOf" srcId="{94A117C5-63A2-4BC2-8CE2-90A6A5613432}" destId="{32308640-D559-4139-9101-7AC1E5EB67B2}" srcOrd="1" destOrd="0" presId="urn:microsoft.com/office/officeart/2005/8/layout/hierarchy3"/>
    <dgm:cxn modelId="{B9C89870-4955-46A3-841D-616BAAD42312}" type="presParOf" srcId="{8A4FD5A8-FEBB-40ED-BC5B-64400A5F5C37}" destId="{21054100-FF2D-4827-9E33-6C27CE0C18C5}" srcOrd="1" destOrd="0" presId="urn:microsoft.com/office/officeart/2005/8/layout/hierarchy3"/>
    <dgm:cxn modelId="{35B041F8-E615-44F2-ADB9-56492673388D}" type="presParOf" srcId="{21054100-FF2D-4827-9E33-6C27CE0C18C5}" destId="{DEF1D858-6F7C-4715-A350-A08866CDB629}" srcOrd="0" destOrd="0" presId="urn:microsoft.com/office/officeart/2005/8/layout/hierarchy3"/>
    <dgm:cxn modelId="{9578FAFE-DF7E-482B-8D1D-1314E84B8D2A}" type="presParOf" srcId="{21054100-FF2D-4827-9E33-6C27CE0C18C5}" destId="{9F413B43-0F4B-4F89-9BAE-190FB584D74A}" srcOrd="1" destOrd="0" presId="urn:microsoft.com/office/officeart/2005/8/layout/hierarchy3"/>
    <dgm:cxn modelId="{86FB2AE7-2A53-4AC8-B18C-268EF591EEBA}" type="presParOf" srcId="{21054100-FF2D-4827-9E33-6C27CE0C18C5}" destId="{C8843DEA-7C7C-4EF4-B28D-A83EA3F0E05B}" srcOrd="2" destOrd="0" presId="urn:microsoft.com/office/officeart/2005/8/layout/hierarchy3"/>
    <dgm:cxn modelId="{4C74D32C-7C6F-4E86-B180-0BA6387B5C16}" type="presParOf" srcId="{21054100-FF2D-4827-9E33-6C27CE0C18C5}" destId="{D3AA7A02-A818-4435-9F4E-1B28DD87338B}" srcOrd="3" destOrd="0" presId="urn:microsoft.com/office/officeart/2005/8/layout/hierarchy3"/>
    <dgm:cxn modelId="{C674A07D-80DD-437E-B377-5C6F3E34457F}" type="presParOf" srcId="{CD56C4F7-DC39-4B24-A49A-8329F0CA0EC8}" destId="{118C98F1-44A7-487E-AD3A-953A032F02D6}" srcOrd="1" destOrd="0" presId="urn:microsoft.com/office/officeart/2005/8/layout/hierarchy3"/>
    <dgm:cxn modelId="{1B7CDD42-0B92-4164-A090-F0704A4DA584}" type="presParOf" srcId="{118C98F1-44A7-487E-AD3A-953A032F02D6}" destId="{7C1C636F-957E-4544-AAAF-FCEC0990ADD7}" srcOrd="0" destOrd="0" presId="urn:microsoft.com/office/officeart/2005/8/layout/hierarchy3"/>
    <dgm:cxn modelId="{C24B63AE-5982-45A2-B5EA-A8F2BF83DFC2}" type="presParOf" srcId="{7C1C636F-957E-4544-AAAF-FCEC0990ADD7}" destId="{DCD0FDF5-B655-41FB-9A69-EE873E13BE07}" srcOrd="0" destOrd="0" presId="urn:microsoft.com/office/officeart/2005/8/layout/hierarchy3"/>
    <dgm:cxn modelId="{3C52FD14-90DE-423D-A70F-D40CB9E169DF}" type="presParOf" srcId="{7C1C636F-957E-4544-AAAF-FCEC0990ADD7}" destId="{1453A909-596B-48CB-964C-783E2699B586}" srcOrd="1" destOrd="0" presId="urn:microsoft.com/office/officeart/2005/8/layout/hierarchy3"/>
    <dgm:cxn modelId="{0D555304-FD6C-4C20-BB7A-7E9A4E3DC657}" type="presParOf" srcId="{118C98F1-44A7-487E-AD3A-953A032F02D6}" destId="{26B249B0-673C-412F-A103-3D76980DD54B}" srcOrd="1" destOrd="0" presId="urn:microsoft.com/office/officeart/2005/8/layout/hierarchy3"/>
    <dgm:cxn modelId="{CC84E977-0691-4BFC-AE8B-236DC17525DA}" type="presParOf" srcId="{26B249B0-673C-412F-A103-3D76980DD54B}" destId="{F5402DAB-9F49-4B2D-B2E6-C15804F1361D}" srcOrd="0" destOrd="0" presId="urn:microsoft.com/office/officeart/2005/8/layout/hierarchy3"/>
    <dgm:cxn modelId="{08D24FE2-39D1-4F72-8425-C52E422713E2}" type="presParOf" srcId="{26B249B0-673C-412F-A103-3D76980DD54B}" destId="{659154F9-C269-4A01-87E1-CC9A82F3BB52}" srcOrd="1" destOrd="0" presId="urn:microsoft.com/office/officeart/2005/8/layout/hierarchy3"/>
    <dgm:cxn modelId="{FD7E36D8-98A4-4DDF-AE41-6A908DF43C93}" type="presParOf" srcId="{26B249B0-673C-412F-A103-3D76980DD54B}" destId="{8F1F131A-5386-4A7A-8797-AFA5E582F9CF}" srcOrd="2" destOrd="0" presId="urn:microsoft.com/office/officeart/2005/8/layout/hierarchy3"/>
    <dgm:cxn modelId="{D22732C7-FF44-4107-81EE-923A1FBC7E8F}" type="presParOf" srcId="{26B249B0-673C-412F-A103-3D76980DD54B}" destId="{30B63530-2B92-4F74-9836-1199B11EB4B2}" srcOrd="3" destOrd="0" presId="urn:microsoft.com/office/officeart/2005/8/layout/hierarchy3"/>
    <dgm:cxn modelId="{28138AC4-B240-410B-91D4-EC9F60F1F6B9}" type="presParOf" srcId="{26B249B0-673C-412F-A103-3D76980DD54B}" destId="{9C563702-2902-41C3-82CF-35C1A1414F22}" srcOrd="4" destOrd="0" presId="urn:microsoft.com/office/officeart/2005/8/layout/hierarchy3"/>
    <dgm:cxn modelId="{B827A1CF-67BD-48C1-9200-1B44656FF067}" type="presParOf" srcId="{26B249B0-673C-412F-A103-3D76980DD54B}" destId="{7DE92A0C-0B60-42A8-B901-C71348C87FBB}" srcOrd="5" destOrd="0" presId="urn:microsoft.com/office/officeart/2005/8/layout/hierarchy3"/>
    <dgm:cxn modelId="{98D24F45-BF36-43AE-9CEE-E813BE73F742}" type="presParOf" srcId="{CD56C4F7-DC39-4B24-A49A-8329F0CA0EC8}" destId="{117CFFF6-5A6D-4C77-B084-58B6561081C2}" srcOrd="2" destOrd="0" presId="urn:microsoft.com/office/officeart/2005/8/layout/hierarchy3"/>
    <dgm:cxn modelId="{E75EA036-E01C-439D-A002-721716E29B30}" type="presParOf" srcId="{117CFFF6-5A6D-4C77-B084-58B6561081C2}" destId="{D70A0CB0-D837-4926-A40D-0793EABED4C5}" srcOrd="0" destOrd="0" presId="urn:microsoft.com/office/officeart/2005/8/layout/hierarchy3"/>
    <dgm:cxn modelId="{B0205226-F01D-4425-B8BB-C1A25624026A}" type="presParOf" srcId="{D70A0CB0-D837-4926-A40D-0793EABED4C5}" destId="{57F87540-4EB4-4B01-B6C7-951F0700F568}" srcOrd="0" destOrd="0" presId="urn:microsoft.com/office/officeart/2005/8/layout/hierarchy3"/>
    <dgm:cxn modelId="{9CFC015E-350D-4F33-AE02-0E9424451DE4}" type="presParOf" srcId="{D70A0CB0-D837-4926-A40D-0793EABED4C5}" destId="{5A5C7E0C-74A2-406F-9E21-51ED2C9F14FB}" srcOrd="1" destOrd="0" presId="urn:microsoft.com/office/officeart/2005/8/layout/hierarchy3"/>
    <dgm:cxn modelId="{90043939-708B-40DB-A667-38EA2401756D}" type="presParOf" srcId="{117CFFF6-5A6D-4C77-B084-58B6561081C2}" destId="{953667D4-6190-4154-86DF-C7030A52BC03}" srcOrd="1" destOrd="0" presId="urn:microsoft.com/office/officeart/2005/8/layout/hierarchy3"/>
    <dgm:cxn modelId="{8584BB22-59E7-426F-B590-3568AEF6375F}" type="presParOf" srcId="{953667D4-6190-4154-86DF-C7030A52BC03}" destId="{7BF0355E-1C45-42EB-82C2-893A34A2631E}" srcOrd="0" destOrd="0" presId="urn:microsoft.com/office/officeart/2005/8/layout/hierarchy3"/>
    <dgm:cxn modelId="{5A058BE5-0FBC-44A1-B8D2-7B6999687641}" type="presParOf" srcId="{953667D4-6190-4154-86DF-C7030A52BC03}" destId="{2E84D36F-8E98-458E-A836-7098A4ED62B7}" srcOrd="1" destOrd="0" presId="urn:microsoft.com/office/officeart/2005/8/layout/hierarchy3"/>
    <dgm:cxn modelId="{C85ED49A-A00D-4C56-B9CF-BE54C26FC57D}" type="presParOf" srcId="{953667D4-6190-4154-86DF-C7030A52BC03}" destId="{E127A3DB-7536-4BE8-B029-ED5D76D31A4B}" srcOrd="2" destOrd="0" presId="urn:microsoft.com/office/officeart/2005/8/layout/hierarchy3"/>
    <dgm:cxn modelId="{1792D9EB-B6AB-46AA-A07E-E5EC8DBCC84D}" type="presParOf" srcId="{953667D4-6190-4154-86DF-C7030A52BC03}" destId="{5234B20A-B6EB-433E-8868-790BE51CB963}" srcOrd="3"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1B0D6D-EF55-479D-8353-7C458346CC8E}"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267D2BFB-F1AB-4A7D-BDDF-7A74E096C7A1}">
      <dgm:prSet phldrT="[Text]" custT="1"/>
      <dgm:spPr/>
      <dgm:t>
        <a:bodyPr/>
        <a:lstStyle/>
        <a:p>
          <a:r>
            <a:rPr kumimoji="1" lang="en-GB"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Configurations</a:t>
          </a:r>
          <a:endParaRPr 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dgm:t>
    </dgm:pt>
    <dgm:pt modelId="{74796C7A-EDB3-409D-80D9-83EA0B8683C8}" type="parTrans" cxnId="{B9BC1A6B-F536-447D-924D-AFDAAD330096}">
      <dgm:prSet/>
      <dgm:spPr/>
      <dgm:t>
        <a:bodyPr/>
        <a:lstStyle/>
        <a:p>
          <a:endParaRPr lang="en-US"/>
        </a:p>
      </dgm:t>
    </dgm:pt>
    <dgm:pt modelId="{33D9017C-7A4A-4914-873D-D7D3D07E43FE}" type="sibTrans" cxnId="{B9BC1A6B-F536-447D-924D-AFDAAD330096}">
      <dgm:prSet/>
      <dgm:spPr/>
      <dgm:t>
        <a:bodyPr/>
        <a:lstStyle/>
        <a:p>
          <a:endParaRPr lang="en-US"/>
        </a:p>
      </dgm:t>
    </dgm:pt>
    <dgm:pt modelId="{BE061F15-9C3F-4246-9015-A0D17EF5B49C}">
      <dgm:prSet phldrT="[Text]" custT="1"/>
      <dgm:spPr/>
      <dgm:t>
        <a:bodyPr/>
        <a:lstStyle/>
        <a:p>
          <a:r>
            <a:rPr kumimoji="1" lang="en-US" sz="2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hub</a:t>
          </a:r>
          <a:endParaRPr lang="en-US" sz="2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dgm:t>
    </dgm:pt>
    <dgm:pt modelId="{02ABCF38-8872-4DAB-B42E-CB18D09A6C5B}" type="parTrans" cxnId="{5E458D24-9728-445E-981E-E5F68A91EC8C}">
      <dgm:prSet/>
      <dgm:spPr/>
      <dgm:t>
        <a:bodyPr/>
        <a:lstStyle/>
        <a:p>
          <a:endParaRPr lang="en-US" dirty="0"/>
        </a:p>
      </dgm:t>
    </dgm:pt>
    <dgm:pt modelId="{6F9E26B3-9E2C-4264-92D6-7CAAAA609BFA}" type="sibTrans" cxnId="{5E458D24-9728-445E-981E-E5F68A91EC8C}">
      <dgm:prSet/>
      <dgm:spPr/>
      <dgm:t>
        <a:bodyPr/>
        <a:lstStyle/>
        <a:p>
          <a:endParaRPr lang="en-US"/>
        </a:p>
      </dgm:t>
    </dgm:pt>
    <dgm:pt modelId="{D1ADBB43-BF48-4000-A40E-93EAA0F64BD9}">
      <dgm:prSet phldrT="[Text]" custT="1"/>
      <dgm:spPr/>
      <dgm:t>
        <a:bodyPr/>
        <a:lstStyle/>
        <a:p>
          <a:r>
            <a:rPr kumimoji="1" lang="en-GB" sz="2400" dirty="0" smtClean="0"/>
            <a:t>connected </a:t>
          </a:r>
          <a:r>
            <a:rPr kumimoji="1" lang="en-US" sz="2400" dirty="0" smtClean="0"/>
            <a:t>to</a:t>
          </a:r>
          <a:r>
            <a:rPr kumimoji="1" lang="en-GB" sz="2400" dirty="0" smtClean="0"/>
            <a:t> </a:t>
          </a:r>
          <a:r>
            <a:rPr kumimoji="1" lang="en-US" sz="2400" dirty="0" smtClean="0"/>
            <a:t>wired LAN</a:t>
          </a:r>
          <a:endParaRPr lang="en-US" sz="2400" dirty="0"/>
        </a:p>
      </dgm:t>
    </dgm:pt>
    <dgm:pt modelId="{D524CC0D-1994-4774-BB27-DE38C478D3E6}" type="parTrans" cxnId="{B577144F-4489-4A76-B350-57EFD3BFD3E9}">
      <dgm:prSet/>
      <dgm:spPr/>
      <dgm:t>
        <a:bodyPr/>
        <a:lstStyle/>
        <a:p>
          <a:endParaRPr lang="en-US" dirty="0"/>
        </a:p>
      </dgm:t>
    </dgm:pt>
    <dgm:pt modelId="{BBA69F55-749B-4794-A4D7-DCDD73333E5C}" type="sibTrans" cxnId="{B577144F-4489-4A76-B350-57EFD3BFD3E9}">
      <dgm:prSet/>
      <dgm:spPr/>
      <dgm:t>
        <a:bodyPr/>
        <a:lstStyle/>
        <a:p>
          <a:endParaRPr lang="en-US"/>
        </a:p>
      </dgm:t>
    </dgm:pt>
    <dgm:pt modelId="{6C4EB6D7-163A-4CA0-AD49-65D9E05D039F}">
      <dgm:prSet phldrT="[Text]" custT="1"/>
      <dgm:spPr/>
      <dgm:t>
        <a:bodyPr/>
        <a:lstStyle/>
        <a:p>
          <a:r>
            <a:rPr kumimoji="1" lang="en-GB" sz="2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peer-to-peer</a:t>
          </a:r>
          <a:endParaRPr lang="en-US" sz="2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dgm:t>
    </dgm:pt>
    <dgm:pt modelId="{AF642093-48BE-44B0-B532-299DF2A635FF}" type="parTrans" cxnId="{51625DF6-2DC6-43B9-BB66-98C9FA5F1DC6}">
      <dgm:prSet/>
      <dgm:spPr/>
      <dgm:t>
        <a:bodyPr/>
        <a:lstStyle/>
        <a:p>
          <a:endParaRPr lang="en-US" dirty="0"/>
        </a:p>
      </dgm:t>
    </dgm:pt>
    <dgm:pt modelId="{FF26A718-82B4-4867-BBC3-4DF52B31199A}" type="sibTrans" cxnId="{51625DF6-2DC6-43B9-BB66-98C9FA5F1DC6}">
      <dgm:prSet/>
      <dgm:spPr/>
      <dgm:t>
        <a:bodyPr/>
        <a:lstStyle/>
        <a:p>
          <a:endParaRPr lang="en-US"/>
        </a:p>
      </dgm:t>
    </dgm:pt>
    <dgm:pt modelId="{15C2B820-0178-497B-89D8-6688C246AA39}">
      <dgm:prSet phldrT="[Text]" custT="1"/>
      <dgm:spPr/>
      <dgm:t>
        <a:bodyPr/>
        <a:lstStyle/>
        <a:p>
          <a:r>
            <a:rPr kumimoji="1" lang="en-GB" sz="2400" dirty="0" smtClean="0"/>
            <a:t>no</a:t>
          </a:r>
          <a:r>
            <a:rPr kumimoji="1" lang="en-US" sz="2400" dirty="0" smtClean="0"/>
            <a:t> hub</a:t>
          </a:r>
          <a:endParaRPr lang="en-US" sz="2400" dirty="0"/>
        </a:p>
      </dgm:t>
    </dgm:pt>
    <dgm:pt modelId="{B58BFFDB-563E-44AB-B74E-D335B0579DAA}" type="parTrans" cxnId="{BC261047-2204-4247-8EBD-9F5C238EAA7A}">
      <dgm:prSet/>
      <dgm:spPr/>
      <dgm:t>
        <a:bodyPr/>
        <a:lstStyle/>
        <a:p>
          <a:endParaRPr lang="en-US" dirty="0"/>
        </a:p>
      </dgm:t>
    </dgm:pt>
    <dgm:pt modelId="{A44F0CD8-EFAC-4B33-9975-83E016243B5A}" type="sibTrans" cxnId="{BC261047-2204-4247-8EBD-9F5C238EAA7A}">
      <dgm:prSet/>
      <dgm:spPr/>
      <dgm:t>
        <a:bodyPr/>
        <a:lstStyle/>
        <a:p>
          <a:endParaRPr lang="en-US"/>
        </a:p>
      </dgm:t>
    </dgm:pt>
    <dgm:pt modelId="{51F187B8-82E0-4006-B033-C9744086C5FA}">
      <dgm:prSet phldrT="[Text]" custT="1"/>
      <dgm:spPr/>
      <dgm:t>
        <a:bodyPr/>
        <a:lstStyle/>
        <a:p>
          <a:r>
            <a:rPr kumimoji="1" lang="en-GB" sz="2400" dirty="0" smtClean="0"/>
            <a:t>connect</a:t>
          </a:r>
          <a:r>
            <a:rPr kumimoji="1" lang="en-US" sz="2400" dirty="0" smtClean="0"/>
            <a:t> to stations on wired LAN and in other cells</a:t>
          </a:r>
          <a:endParaRPr lang="en-US" sz="2400" dirty="0"/>
        </a:p>
      </dgm:t>
    </dgm:pt>
    <dgm:pt modelId="{FC5AE721-493D-4C26-895E-06B68304E24F}" type="parTrans" cxnId="{73D12760-944B-4298-A3A1-2A5ADA7709C4}">
      <dgm:prSet/>
      <dgm:spPr/>
      <dgm:t>
        <a:bodyPr/>
        <a:lstStyle/>
        <a:p>
          <a:endParaRPr lang="en-US" dirty="0"/>
        </a:p>
      </dgm:t>
    </dgm:pt>
    <dgm:pt modelId="{998F9EFA-CE60-4755-85B3-17BFBDD24ABB}" type="sibTrans" cxnId="{73D12760-944B-4298-A3A1-2A5ADA7709C4}">
      <dgm:prSet/>
      <dgm:spPr/>
      <dgm:t>
        <a:bodyPr/>
        <a:lstStyle/>
        <a:p>
          <a:endParaRPr lang="en-US"/>
        </a:p>
      </dgm:t>
    </dgm:pt>
    <dgm:pt modelId="{610ED89F-6726-44A8-B92F-7901BDA61E0D}">
      <dgm:prSet phldrT="[Text]" custT="1"/>
      <dgm:spPr/>
      <dgm:t>
        <a:bodyPr/>
        <a:lstStyle/>
        <a:p>
          <a:r>
            <a:rPr kumimoji="1" lang="en-GB" sz="2400" dirty="0" smtClean="0"/>
            <a:t>may do</a:t>
          </a:r>
          <a:r>
            <a:rPr kumimoji="1" lang="en-US" sz="2400" dirty="0" smtClean="0"/>
            <a:t> automatic handoff</a:t>
          </a:r>
          <a:endParaRPr lang="en-US" sz="2400" dirty="0"/>
        </a:p>
      </dgm:t>
    </dgm:pt>
    <dgm:pt modelId="{9E0602E2-6337-4945-97D3-7F4C04EF0843}" type="parTrans" cxnId="{99F10B7C-459A-46A8-B93D-3FA2905D9B01}">
      <dgm:prSet/>
      <dgm:spPr/>
      <dgm:t>
        <a:bodyPr/>
        <a:lstStyle/>
        <a:p>
          <a:endParaRPr lang="en-US" dirty="0"/>
        </a:p>
      </dgm:t>
    </dgm:pt>
    <dgm:pt modelId="{622DAAD5-1406-4C79-8382-A85D98561689}" type="sibTrans" cxnId="{99F10B7C-459A-46A8-B93D-3FA2905D9B01}">
      <dgm:prSet/>
      <dgm:spPr/>
      <dgm:t>
        <a:bodyPr/>
        <a:lstStyle/>
        <a:p>
          <a:endParaRPr lang="en-US"/>
        </a:p>
      </dgm:t>
    </dgm:pt>
    <dgm:pt modelId="{16C60EED-D317-42AF-9D56-13C2EE1746B2}">
      <dgm:prSet phldrT="[Text]" custT="1"/>
      <dgm:spPr/>
      <dgm:t>
        <a:bodyPr/>
        <a:lstStyle/>
        <a:p>
          <a:r>
            <a:rPr kumimoji="1" lang="en-US" sz="2400" dirty="0" smtClean="0"/>
            <a:t>MAC algorithm such as CSMA used to control access</a:t>
          </a:r>
          <a:endParaRPr lang="en-US" sz="2400" dirty="0"/>
        </a:p>
      </dgm:t>
    </dgm:pt>
    <dgm:pt modelId="{79432795-1CE1-4FA8-A4AE-34BDACABF274}" type="parTrans" cxnId="{D32A6376-50D6-4734-A8B2-D38650AF9D98}">
      <dgm:prSet/>
      <dgm:spPr/>
      <dgm:t>
        <a:bodyPr/>
        <a:lstStyle/>
        <a:p>
          <a:endParaRPr lang="en-US" dirty="0"/>
        </a:p>
      </dgm:t>
    </dgm:pt>
    <dgm:pt modelId="{E8E87B7C-B128-4857-8F38-31B5BF02FD4E}" type="sibTrans" cxnId="{D32A6376-50D6-4734-A8B2-D38650AF9D98}">
      <dgm:prSet/>
      <dgm:spPr/>
      <dgm:t>
        <a:bodyPr/>
        <a:lstStyle/>
        <a:p>
          <a:endParaRPr lang="en-US"/>
        </a:p>
      </dgm:t>
    </dgm:pt>
    <dgm:pt modelId="{89BA9202-7BE1-43C0-9278-78781B0D1813}">
      <dgm:prSet phldrT="[Text]" custT="1"/>
      <dgm:spPr/>
      <dgm:t>
        <a:bodyPr/>
        <a:lstStyle/>
        <a:p>
          <a:r>
            <a:rPr kumimoji="1" lang="en-GB" sz="2400" dirty="0" smtClean="0"/>
            <a:t>for ad</a:t>
          </a:r>
          <a:r>
            <a:rPr kumimoji="1" lang="en-US" sz="2400" dirty="0" smtClean="0"/>
            <a:t> hoc LANs</a:t>
          </a:r>
          <a:endParaRPr lang="en-US" sz="2400" dirty="0"/>
        </a:p>
      </dgm:t>
    </dgm:pt>
    <dgm:pt modelId="{5EE7DD85-A5F0-48FB-A131-247CF74A7BD4}" type="parTrans" cxnId="{95E11EEA-7031-4411-8538-1D45F04A1802}">
      <dgm:prSet/>
      <dgm:spPr/>
      <dgm:t>
        <a:bodyPr/>
        <a:lstStyle/>
        <a:p>
          <a:endParaRPr lang="en-US" dirty="0"/>
        </a:p>
      </dgm:t>
    </dgm:pt>
    <dgm:pt modelId="{95B0DFF2-5CB3-4BD0-9B9D-FF7CEBC3AE74}" type="sibTrans" cxnId="{95E11EEA-7031-4411-8538-1D45F04A1802}">
      <dgm:prSet/>
      <dgm:spPr/>
      <dgm:t>
        <a:bodyPr/>
        <a:lstStyle/>
        <a:p>
          <a:endParaRPr lang="en-US"/>
        </a:p>
      </dgm:t>
    </dgm:pt>
    <dgm:pt modelId="{7F063157-92CD-0749-B625-38E72D18AE7C}" type="pres">
      <dgm:prSet presAssocID="{B71B0D6D-EF55-479D-8353-7C458346CC8E}" presName="composite" presStyleCnt="0">
        <dgm:presLayoutVars>
          <dgm:chMax val="1"/>
          <dgm:dir/>
          <dgm:resizeHandles val="exact"/>
        </dgm:presLayoutVars>
      </dgm:prSet>
      <dgm:spPr/>
      <dgm:t>
        <a:bodyPr/>
        <a:lstStyle/>
        <a:p>
          <a:endParaRPr lang="en-US"/>
        </a:p>
      </dgm:t>
    </dgm:pt>
    <dgm:pt modelId="{737A5B30-3B43-9846-82CE-C8C4815CD681}" type="pres">
      <dgm:prSet presAssocID="{267D2BFB-F1AB-4A7D-BDDF-7A74E096C7A1}" presName="roof" presStyleLbl="dkBgShp" presStyleIdx="0" presStyleCnt="2"/>
      <dgm:spPr/>
      <dgm:t>
        <a:bodyPr/>
        <a:lstStyle/>
        <a:p>
          <a:endParaRPr lang="en-US"/>
        </a:p>
      </dgm:t>
    </dgm:pt>
    <dgm:pt modelId="{A5403C33-20AE-424F-9744-3F1119A36526}" type="pres">
      <dgm:prSet presAssocID="{267D2BFB-F1AB-4A7D-BDDF-7A74E096C7A1}" presName="pillars" presStyleCnt="0"/>
      <dgm:spPr/>
    </dgm:pt>
    <dgm:pt modelId="{17C70ACB-149D-954F-B98B-7F64DA3E6DDD}" type="pres">
      <dgm:prSet presAssocID="{267D2BFB-F1AB-4A7D-BDDF-7A74E096C7A1}" presName="pillar1" presStyleLbl="node1" presStyleIdx="0" presStyleCnt="2" custScaleY="107792">
        <dgm:presLayoutVars>
          <dgm:bulletEnabled val="1"/>
        </dgm:presLayoutVars>
      </dgm:prSet>
      <dgm:spPr/>
      <dgm:t>
        <a:bodyPr/>
        <a:lstStyle/>
        <a:p>
          <a:endParaRPr lang="en-US"/>
        </a:p>
      </dgm:t>
    </dgm:pt>
    <dgm:pt modelId="{30A683C2-457A-D449-BBA3-8EDFE6BB8481}" type="pres">
      <dgm:prSet presAssocID="{6C4EB6D7-163A-4CA0-AD49-65D9E05D039F}" presName="pillarX" presStyleLbl="node1" presStyleIdx="1" presStyleCnt="2" custScaleY="107792">
        <dgm:presLayoutVars>
          <dgm:bulletEnabled val="1"/>
        </dgm:presLayoutVars>
      </dgm:prSet>
      <dgm:spPr/>
      <dgm:t>
        <a:bodyPr/>
        <a:lstStyle/>
        <a:p>
          <a:endParaRPr lang="en-US"/>
        </a:p>
      </dgm:t>
    </dgm:pt>
    <dgm:pt modelId="{FAD15CFF-ECA7-F74D-B5E3-F0C239F1577B}" type="pres">
      <dgm:prSet presAssocID="{267D2BFB-F1AB-4A7D-BDDF-7A74E096C7A1}" presName="base" presStyleLbl="dkBgShp" presStyleIdx="1" presStyleCnt="2"/>
      <dgm:spPr/>
    </dgm:pt>
  </dgm:ptLst>
  <dgm:cxnLst>
    <dgm:cxn modelId="{DE4716F7-24D7-C147-B6FA-9DFC85A911F8}" type="presOf" srcId="{16C60EED-D317-42AF-9D56-13C2EE1746B2}" destId="{30A683C2-457A-D449-BBA3-8EDFE6BB8481}" srcOrd="0" destOrd="2" presId="urn:microsoft.com/office/officeart/2005/8/layout/hList3"/>
    <dgm:cxn modelId="{5590A92A-61EC-004F-80BF-A751568E99BE}" type="presOf" srcId="{B71B0D6D-EF55-479D-8353-7C458346CC8E}" destId="{7F063157-92CD-0749-B625-38E72D18AE7C}" srcOrd="0" destOrd="0" presId="urn:microsoft.com/office/officeart/2005/8/layout/hList3"/>
    <dgm:cxn modelId="{73D12760-944B-4298-A3A1-2A5ADA7709C4}" srcId="{BE061F15-9C3F-4246-9015-A0D17EF5B49C}" destId="{51F187B8-82E0-4006-B033-C9744086C5FA}" srcOrd="1" destOrd="0" parTransId="{FC5AE721-493D-4C26-895E-06B68304E24F}" sibTransId="{998F9EFA-CE60-4755-85B3-17BFBDD24ABB}"/>
    <dgm:cxn modelId="{95E11EEA-7031-4411-8538-1D45F04A1802}" srcId="{6C4EB6D7-163A-4CA0-AD49-65D9E05D039F}" destId="{89BA9202-7BE1-43C0-9278-78781B0D1813}" srcOrd="2" destOrd="0" parTransId="{5EE7DD85-A5F0-48FB-A131-247CF74A7BD4}" sibTransId="{95B0DFF2-5CB3-4BD0-9B9D-FF7CEBC3AE74}"/>
    <dgm:cxn modelId="{B577144F-4489-4A76-B350-57EFD3BFD3E9}" srcId="{BE061F15-9C3F-4246-9015-A0D17EF5B49C}" destId="{D1ADBB43-BF48-4000-A40E-93EAA0F64BD9}" srcOrd="0" destOrd="0" parTransId="{D524CC0D-1994-4774-BB27-DE38C478D3E6}" sibTransId="{BBA69F55-749B-4794-A4D7-DCDD73333E5C}"/>
    <dgm:cxn modelId="{D32A6376-50D6-4734-A8B2-D38650AF9D98}" srcId="{6C4EB6D7-163A-4CA0-AD49-65D9E05D039F}" destId="{16C60EED-D317-42AF-9D56-13C2EE1746B2}" srcOrd="1" destOrd="0" parTransId="{79432795-1CE1-4FA8-A4AE-34BDACABF274}" sibTransId="{E8E87B7C-B128-4857-8F38-31B5BF02FD4E}"/>
    <dgm:cxn modelId="{51625DF6-2DC6-43B9-BB66-98C9FA5F1DC6}" srcId="{267D2BFB-F1AB-4A7D-BDDF-7A74E096C7A1}" destId="{6C4EB6D7-163A-4CA0-AD49-65D9E05D039F}" srcOrd="1" destOrd="0" parTransId="{AF642093-48BE-44B0-B532-299DF2A635FF}" sibTransId="{FF26A718-82B4-4867-BBC3-4DF52B31199A}"/>
    <dgm:cxn modelId="{5E458D24-9728-445E-981E-E5F68A91EC8C}" srcId="{267D2BFB-F1AB-4A7D-BDDF-7A74E096C7A1}" destId="{BE061F15-9C3F-4246-9015-A0D17EF5B49C}" srcOrd="0" destOrd="0" parTransId="{02ABCF38-8872-4DAB-B42E-CB18D09A6C5B}" sibTransId="{6F9E26B3-9E2C-4264-92D6-7CAAAA609BFA}"/>
    <dgm:cxn modelId="{789E11F3-5742-5D4D-8405-765109C652FF}" type="presOf" srcId="{267D2BFB-F1AB-4A7D-BDDF-7A74E096C7A1}" destId="{737A5B30-3B43-9846-82CE-C8C4815CD681}" srcOrd="0" destOrd="0" presId="urn:microsoft.com/office/officeart/2005/8/layout/hList3"/>
    <dgm:cxn modelId="{37068A9A-37E4-AA42-8BC0-8176596766EE}" type="presOf" srcId="{610ED89F-6726-44A8-B92F-7901BDA61E0D}" destId="{17C70ACB-149D-954F-B98B-7F64DA3E6DDD}" srcOrd="0" destOrd="3" presId="urn:microsoft.com/office/officeart/2005/8/layout/hList3"/>
    <dgm:cxn modelId="{89A21132-371F-314A-84C2-1D8CA873521B}" type="presOf" srcId="{15C2B820-0178-497B-89D8-6688C246AA39}" destId="{30A683C2-457A-D449-BBA3-8EDFE6BB8481}" srcOrd="0" destOrd="1" presId="urn:microsoft.com/office/officeart/2005/8/layout/hList3"/>
    <dgm:cxn modelId="{FBA4B3F0-52C6-0A43-9563-2A8296C231C5}" type="presOf" srcId="{D1ADBB43-BF48-4000-A40E-93EAA0F64BD9}" destId="{17C70ACB-149D-954F-B98B-7F64DA3E6DDD}" srcOrd="0" destOrd="1" presId="urn:microsoft.com/office/officeart/2005/8/layout/hList3"/>
    <dgm:cxn modelId="{DD769A45-9A80-A946-989D-FD5CA7CA606B}" type="presOf" srcId="{BE061F15-9C3F-4246-9015-A0D17EF5B49C}" destId="{17C70ACB-149D-954F-B98B-7F64DA3E6DDD}" srcOrd="0" destOrd="0" presId="urn:microsoft.com/office/officeart/2005/8/layout/hList3"/>
    <dgm:cxn modelId="{BC261047-2204-4247-8EBD-9F5C238EAA7A}" srcId="{6C4EB6D7-163A-4CA0-AD49-65D9E05D039F}" destId="{15C2B820-0178-497B-89D8-6688C246AA39}" srcOrd="0" destOrd="0" parTransId="{B58BFFDB-563E-44AB-B74E-D335B0579DAA}" sibTransId="{A44F0CD8-EFAC-4B33-9975-83E016243B5A}"/>
    <dgm:cxn modelId="{99F10B7C-459A-46A8-B93D-3FA2905D9B01}" srcId="{BE061F15-9C3F-4246-9015-A0D17EF5B49C}" destId="{610ED89F-6726-44A8-B92F-7901BDA61E0D}" srcOrd="2" destOrd="0" parTransId="{9E0602E2-6337-4945-97D3-7F4C04EF0843}" sibTransId="{622DAAD5-1406-4C79-8382-A85D98561689}"/>
    <dgm:cxn modelId="{433EB8FA-AE09-6948-82B2-70CE509F5F05}" type="presOf" srcId="{6C4EB6D7-163A-4CA0-AD49-65D9E05D039F}" destId="{30A683C2-457A-D449-BBA3-8EDFE6BB8481}" srcOrd="0" destOrd="0" presId="urn:microsoft.com/office/officeart/2005/8/layout/hList3"/>
    <dgm:cxn modelId="{B9BC1A6B-F536-447D-924D-AFDAAD330096}" srcId="{B71B0D6D-EF55-479D-8353-7C458346CC8E}" destId="{267D2BFB-F1AB-4A7D-BDDF-7A74E096C7A1}" srcOrd="0" destOrd="0" parTransId="{74796C7A-EDB3-409D-80D9-83EA0B8683C8}" sibTransId="{33D9017C-7A4A-4914-873D-D7D3D07E43FE}"/>
    <dgm:cxn modelId="{546ED40F-66CF-F840-A5C1-D1839C026279}" type="presOf" srcId="{51F187B8-82E0-4006-B033-C9744086C5FA}" destId="{17C70ACB-149D-954F-B98B-7F64DA3E6DDD}" srcOrd="0" destOrd="2" presId="urn:microsoft.com/office/officeart/2005/8/layout/hList3"/>
    <dgm:cxn modelId="{38D61528-94C1-E240-93F2-3A5058E6A5E3}" type="presOf" srcId="{89BA9202-7BE1-43C0-9278-78781B0D1813}" destId="{30A683C2-457A-D449-BBA3-8EDFE6BB8481}" srcOrd="0" destOrd="3" presId="urn:microsoft.com/office/officeart/2005/8/layout/hList3"/>
    <dgm:cxn modelId="{5B4D2C31-F777-1B43-9319-C6D2CF283DA7}" type="presParOf" srcId="{7F063157-92CD-0749-B625-38E72D18AE7C}" destId="{737A5B30-3B43-9846-82CE-C8C4815CD681}" srcOrd="0" destOrd="0" presId="urn:microsoft.com/office/officeart/2005/8/layout/hList3"/>
    <dgm:cxn modelId="{07DA4C68-4F05-0C40-B1C8-66BE78B12F46}" type="presParOf" srcId="{7F063157-92CD-0749-B625-38E72D18AE7C}" destId="{A5403C33-20AE-424F-9744-3F1119A36526}" srcOrd="1" destOrd="0" presId="urn:microsoft.com/office/officeart/2005/8/layout/hList3"/>
    <dgm:cxn modelId="{17E15BF5-D657-E446-8BAF-BB0D6E36E695}" type="presParOf" srcId="{A5403C33-20AE-424F-9744-3F1119A36526}" destId="{17C70ACB-149D-954F-B98B-7F64DA3E6DDD}" srcOrd="0" destOrd="0" presId="urn:microsoft.com/office/officeart/2005/8/layout/hList3"/>
    <dgm:cxn modelId="{E4DDED05-D848-1A47-AFD2-94DFD6C0BCF4}" type="presParOf" srcId="{A5403C33-20AE-424F-9744-3F1119A36526}" destId="{30A683C2-457A-D449-BBA3-8EDFE6BB8481}" srcOrd="1" destOrd="0" presId="urn:microsoft.com/office/officeart/2005/8/layout/hList3"/>
    <dgm:cxn modelId="{35023859-5D3C-884E-953B-A3F161F116DA}" type="presParOf" srcId="{7F063157-92CD-0749-B625-38E72D18AE7C}" destId="{FAD15CFF-ECA7-F74D-B5E3-F0C239F1577B}"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D3D343-BFD2-4B8D-9C80-FB41870FF3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9BEEAC-0A66-4ABD-AEE1-ED236881B9E5}">
      <dgm:prSet phldrT="[Text]"/>
      <dgm:spPr/>
      <dgm:t>
        <a:bodyPr/>
        <a:lstStyle/>
        <a:p>
          <a:r>
            <a:rPr kumimoji="1" lang="en-GB" dirty="0" smtClean="0"/>
            <a:t>Interference</a:t>
          </a:r>
          <a:endParaRPr lang="en-US" dirty="0"/>
        </a:p>
      </dgm:t>
    </dgm:pt>
    <dgm:pt modelId="{463A4C27-89ED-4FBB-A312-8B69C1E516CB}" type="parTrans" cxnId="{D92A00EE-C759-4CD6-93BB-AA69557BC90F}">
      <dgm:prSet/>
      <dgm:spPr/>
      <dgm:t>
        <a:bodyPr/>
        <a:lstStyle/>
        <a:p>
          <a:endParaRPr lang="en-US"/>
        </a:p>
      </dgm:t>
    </dgm:pt>
    <dgm:pt modelId="{8D2A9E1A-85B5-4EEF-A620-9CA671AE9C13}" type="sibTrans" cxnId="{D92A00EE-C759-4CD6-93BB-AA69557BC90F}">
      <dgm:prSet/>
      <dgm:spPr/>
      <dgm:t>
        <a:bodyPr/>
        <a:lstStyle/>
        <a:p>
          <a:endParaRPr lang="en-US"/>
        </a:p>
      </dgm:t>
    </dgm:pt>
    <dgm:pt modelId="{801FCC77-CABA-4EE0-BEDA-D3113B700B91}">
      <dgm:prSet phldrT="[Text]"/>
      <dgm:spPr/>
      <dgm:t>
        <a:bodyPr/>
        <a:lstStyle/>
        <a:p>
          <a:r>
            <a:rPr kumimoji="1" lang="en-GB" dirty="0" smtClean="0"/>
            <a:t>many devices</a:t>
          </a:r>
          <a:r>
            <a:rPr kumimoji="1" lang="en-US" dirty="0" smtClean="0"/>
            <a:t> around 900 MHz: cordless telephones, wireless microphones, and amateur radio</a:t>
          </a:r>
          <a:endParaRPr lang="en-US" dirty="0"/>
        </a:p>
      </dgm:t>
    </dgm:pt>
    <dgm:pt modelId="{1E1DB925-3E8B-4995-A6D0-9F924EB724BC}" type="parTrans" cxnId="{B9099B26-3A20-4AD7-98CF-3746AEC9FB58}">
      <dgm:prSet/>
      <dgm:spPr/>
      <dgm:t>
        <a:bodyPr/>
        <a:lstStyle/>
        <a:p>
          <a:endParaRPr lang="en-US"/>
        </a:p>
      </dgm:t>
    </dgm:pt>
    <dgm:pt modelId="{7374FB5A-2BA3-45A2-BEFC-DFBD67835B25}" type="sibTrans" cxnId="{B9099B26-3A20-4AD7-98CF-3746AEC9FB58}">
      <dgm:prSet/>
      <dgm:spPr/>
      <dgm:t>
        <a:bodyPr/>
        <a:lstStyle/>
        <a:p>
          <a:endParaRPr lang="en-US"/>
        </a:p>
      </dgm:t>
    </dgm:pt>
    <dgm:pt modelId="{B2962C11-4B69-4AC4-9D4E-BF36A1E5F04D}">
      <dgm:prSet/>
      <dgm:spPr/>
      <dgm:t>
        <a:bodyPr/>
        <a:lstStyle/>
        <a:p>
          <a:r>
            <a:rPr kumimoji="1" lang="en-GB" dirty="0" smtClean="0"/>
            <a:t>fewer</a:t>
          </a:r>
          <a:r>
            <a:rPr kumimoji="1" lang="en-US" dirty="0" smtClean="0"/>
            <a:t> devices at 2.4 GHz; microwave oven</a:t>
          </a:r>
          <a:endParaRPr kumimoji="1" lang="en-GB" dirty="0"/>
        </a:p>
      </dgm:t>
    </dgm:pt>
    <dgm:pt modelId="{4FBB90F4-69D9-48CC-9E26-B2B14C5E299A}" type="parTrans" cxnId="{CFE75933-1EE1-4FEA-9A09-08279FA06D73}">
      <dgm:prSet/>
      <dgm:spPr/>
      <dgm:t>
        <a:bodyPr/>
        <a:lstStyle/>
        <a:p>
          <a:endParaRPr lang="en-US"/>
        </a:p>
      </dgm:t>
    </dgm:pt>
    <dgm:pt modelId="{59E21D7B-D32D-4EF0-A6CA-B3B56D5DB9BD}" type="sibTrans" cxnId="{CFE75933-1EE1-4FEA-9A09-08279FA06D73}">
      <dgm:prSet/>
      <dgm:spPr/>
      <dgm:t>
        <a:bodyPr/>
        <a:lstStyle/>
        <a:p>
          <a:endParaRPr lang="en-US"/>
        </a:p>
      </dgm:t>
    </dgm:pt>
    <dgm:pt modelId="{48DAC95E-F026-4DDB-B9A6-E1415B14CAB2}">
      <dgm:prSet/>
      <dgm:spPr/>
      <dgm:t>
        <a:bodyPr/>
        <a:lstStyle/>
        <a:p>
          <a:r>
            <a:rPr kumimoji="1" lang="en-GB" dirty="0" smtClean="0"/>
            <a:t>little</a:t>
          </a:r>
          <a:r>
            <a:rPr kumimoji="1" lang="en-US" dirty="0" smtClean="0"/>
            <a:t> competition at 5.8 GHz</a:t>
          </a:r>
          <a:endParaRPr kumimoji="1" lang="en-GB" dirty="0"/>
        </a:p>
      </dgm:t>
    </dgm:pt>
    <dgm:pt modelId="{8D7FEF02-53BC-4256-88D5-88BCA45658CC}" type="parTrans" cxnId="{29D69D32-4404-409C-9F50-D4FB101DD2F9}">
      <dgm:prSet/>
      <dgm:spPr/>
      <dgm:t>
        <a:bodyPr/>
        <a:lstStyle/>
        <a:p>
          <a:endParaRPr lang="en-US"/>
        </a:p>
      </dgm:t>
    </dgm:pt>
    <dgm:pt modelId="{3366F21A-3C8F-4FED-B5C4-67237094E227}" type="sibTrans" cxnId="{29D69D32-4404-409C-9F50-D4FB101DD2F9}">
      <dgm:prSet/>
      <dgm:spPr/>
      <dgm:t>
        <a:bodyPr/>
        <a:lstStyle/>
        <a:p>
          <a:endParaRPr lang="en-US"/>
        </a:p>
      </dgm:t>
    </dgm:pt>
    <dgm:pt modelId="{6D1EC4B4-B95C-4890-A286-7E0D50C184CB}" type="pres">
      <dgm:prSet presAssocID="{08D3D343-BFD2-4B8D-9C80-FB41870FF314}" presName="linear" presStyleCnt="0">
        <dgm:presLayoutVars>
          <dgm:animLvl val="lvl"/>
          <dgm:resizeHandles val="exact"/>
        </dgm:presLayoutVars>
      </dgm:prSet>
      <dgm:spPr/>
      <dgm:t>
        <a:bodyPr/>
        <a:lstStyle/>
        <a:p>
          <a:endParaRPr lang="en-US"/>
        </a:p>
      </dgm:t>
    </dgm:pt>
    <dgm:pt modelId="{F3A9E81E-F519-4D5B-8B08-DE7FFEA807B7}" type="pres">
      <dgm:prSet presAssocID="{C89BEEAC-0A66-4ABD-AEE1-ED236881B9E5}" presName="parentText" presStyleLbl="node1" presStyleIdx="0" presStyleCnt="1" custLinFactNeighborX="1986" custLinFactNeighborY="-4714">
        <dgm:presLayoutVars>
          <dgm:chMax val="0"/>
          <dgm:bulletEnabled val="1"/>
        </dgm:presLayoutVars>
      </dgm:prSet>
      <dgm:spPr/>
      <dgm:t>
        <a:bodyPr/>
        <a:lstStyle/>
        <a:p>
          <a:endParaRPr lang="en-US"/>
        </a:p>
      </dgm:t>
    </dgm:pt>
    <dgm:pt modelId="{E91BDCFB-901B-45AF-B2BB-2682DB66BC1B}" type="pres">
      <dgm:prSet presAssocID="{C89BEEAC-0A66-4ABD-AEE1-ED236881B9E5}" presName="childText" presStyleLbl="revTx" presStyleIdx="0" presStyleCnt="1">
        <dgm:presLayoutVars>
          <dgm:bulletEnabled val="1"/>
        </dgm:presLayoutVars>
      </dgm:prSet>
      <dgm:spPr/>
      <dgm:t>
        <a:bodyPr/>
        <a:lstStyle/>
        <a:p>
          <a:endParaRPr lang="en-US"/>
        </a:p>
      </dgm:t>
    </dgm:pt>
  </dgm:ptLst>
  <dgm:cxnLst>
    <dgm:cxn modelId="{CFE75933-1EE1-4FEA-9A09-08279FA06D73}" srcId="{C89BEEAC-0A66-4ABD-AEE1-ED236881B9E5}" destId="{B2962C11-4B69-4AC4-9D4E-BF36A1E5F04D}" srcOrd="1" destOrd="0" parTransId="{4FBB90F4-69D9-48CC-9E26-B2B14C5E299A}" sibTransId="{59E21D7B-D32D-4EF0-A6CA-B3B56D5DB9BD}"/>
    <dgm:cxn modelId="{5351A9BA-B561-4FC4-B0DD-829350FFB905}" type="presOf" srcId="{48DAC95E-F026-4DDB-B9A6-E1415B14CAB2}" destId="{E91BDCFB-901B-45AF-B2BB-2682DB66BC1B}" srcOrd="0" destOrd="2" presId="urn:microsoft.com/office/officeart/2005/8/layout/vList2"/>
    <dgm:cxn modelId="{31F5C4D6-7BAE-4082-B688-557B7CACEC3B}" type="presOf" srcId="{801FCC77-CABA-4EE0-BEDA-D3113B700B91}" destId="{E91BDCFB-901B-45AF-B2BB-2682DB66BC1B}" srcOrd="0" destOrd="0" presId="urn:microsoft.com/office/officeart/2005/8/layout/vList2"/>
    <dgm:cxn modelId="{D92A00EE-C759-4CD6-93BB-AA69557BC90F}" srcId="{08D3D343-BFD2-4B8D-9C80-FB41870FF314}" destId="{C89BEEAC-0A66-4ABD-AEE1-ED236881B9E5}" srcOrd="0" destOrd="0" parTransId="{463A4C27-89ED-4FBB-A312-8B69C1E516CB}" sibTransId="{8D2A9E1A-85B5-4EEF-A620-9CA671AE9C13}"/>
    <dgm:cxn modelId="{29D69D32-4404-409C-9F50-D4FB101DD2F9}" srcId="{C89BEEAC-0A66-4ABD-AEE1-ED236881B9E5}" destId="{48DAC95E-F026-4DDB-B9A6-E1415B14CAB2}" srcOrd="2" destOrd="0" parTransId="{8D7FEF02-53BC-4256-88D5-88BCA45658CC}" sibTransId="{3366F21A-3C8F-4FED-B5C4-67237094E227}"/>
    <dgm:cxn modelId="{B9099B26-3A20-4AD7-98CF-3746AEC9FB58}" srcId="{C89BEEAC-0A66-4ABD-AEE1-ED236881B9E5}" destId="{801FCC77-CABA-4EE0-BEDA-D3113B700B91}" srcOrd="0" destOrd="0" parTransId="{1E1DB925-3E8B-4995-A6D0-9F924EB724BC}" sibTransId="{7374FB5A-2BA3-45A2-BEFC-DFBD67835B25}"/>
    <dgm:cxn modelId="{89B64F91-5CE7-4ABA-A327-FBDE763841CF}" type="presOf" srcId="{08D3D343-BFD2-4B8D-9C80-FB41870FF314}" destId="{6D1EC4B4-B95C-4890-A286-7E0D50C184CB}" srcOrd="0" destOrd="0" presId="urn:microsoft.com/office/officeart/2005/8/layout/vList2"/>
    <dgm:cxn modelId="{EEB16F26-7F87-4EF2-A541-FDE80B1B41FD}" type="presOf" srcId="{B2962C11-4B69-4AC4-9D4E-BF36A1E5F04D}" destId="{E91BDCFB-901B-45AF-B2BB-2682DB66BC1B}" srcOrd="0" destOrd="1" presId="urn:microsoft.com/office/officeart/2005/8/layout/vList2"/>
    <dgm:cxn modelId="{FFA99A65-8707-483D-A21C-175616B0B5DA}" type="presOf" srcId="{C89BEEAC-0A66-4ABD-AEE1-ED236881B9E5}" destId="{F3A9E81E-F519-4D5B-8B08-DE7FFEA807B7}" srcOrd="0" destOrd="0" presId="urn:microsoft.com/office/officeart/2005/8/layout/vList2"/>
    <dgm:cxn modelId="{2BDD4A98-AFEE-471D-90EF-44FA1B3BB6D2}" type="presParOf" srcId="{6D1EC4B4-B95C-4890-A286-7E0D50C184CB}" destId="{F3A9E81E-F519-4D5B-8B08-DE7FFEA807B7}" srcOrd="0" destOrd="0" presId="urn:microsoft.com/office/officeart/2005/8/layout/vList2"/>
    <dgm:cxn modelId="{D9E96D93-A830-4129-9003-BF3375A6FD95}" type="presParOf" srcId="{6D1EC4B4-B95C-4890-A286-7E0D50C184CB}" destId="{E91BDCFB-901B-45AF-B2BB-2682DB66BC1B}" srcOrd="1"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592076-B9A8-42A8-913D-F6CF6573BE90}" type="doc">
      <dgm:prSet loTypeId="urn:microsoft.com/office/officeart/2005/8/layout/hList1" loCatId="list" qsTypeId="urn:microsoft.com/office/officeart/2005/8/quickstyle/3d6" qsCatId="3D" csTypeId="urn:microsoft.com/office/officeart/2005/8/colors/accent1_2" csCatId="accent1" phldr="1"/>
      <dgm:spPr/>
      <dgm:t>
        <a:bodyPr/>
        <a:lstStyle/>
        <a:p>
          <a:endParaRPr lang="en-US"/>
        </a:p>
      </dgm:t>
    </dgm:pt>
    <dgm:pt modelId="{93A3709D-FA7A-4A68-ACDE-F941F9EEA1DF}">
      <dgm:prSet phldrT="[Text]"/>
      <dgm:spPr/>
      <dgm:t>
        <a:bodyPr/>
        <a:lstStyle/>
        <a:p>
          <a:r>
            <a:rPr kumimoji="1" lang="en-US" b="1" i="0" dirty="0" smtClean="0"/>
            <a:t>3 services relate to this requirement: </a:t>
          </a:r>
          <a:endParaRPr lang="en-US" b="1" i="0" dirty="0"/>
        </a:p>
      </dgm:t>
    </dgm:pt>
    <dgm:pt modelId="{6BEA7D72-DE1F-4E00-8E44-374EA6721EBA}" type="parTrans" cxnId="{8EFF4B03-0B77-4C05-BF49-004E40D7F704}">
      <dgm:prSet/>
      <dgm:spPr/>
      <dgm:t>
        <a:bodyPr/>
        <a:lstStyle/>
        <a:p>
          <a:endParaRPr lang="en-US"/>
        </a:p>
      </dgm:t>
    </dgm:pt>
    <dgm:pt modelId="{A6905533-0E0B-4929-9ED3-260590D72F17}" type="sibTrans" cxnId="{8EFF4B03-0B77-4C05-BF49-004E40D7F704}">
      <dgm:prSet/>
      <dgm:spPr/>
      <dgm:t>
        <a:bodyPr/>
        <a:lstStyle/>
        <a:p>
          <a:endParaRPr lang="en-US"/>
        </a:p>
      </dgm:t>
    </dgm:pt>
    <dgm:pt modelId="{88F49E14-C504-40AD-8857-F46513F3560C}">
      <dgm:prSet phldrT="[Text]"/>
      <dgm:spPr/>
      <dgm:t>
        <a:bodyPr/>
        <a:lstStyle/>
        <a:p>
          <a:r>
            <a:rPr kumimoji="1" lang="en-US" b="1" i="0" dirty="0" smtClean="0"/>
            <a:t>Association - establishes initial association between station and AP</a:t>
          </a:r>
          <a:endParaRPr lang="en-US" b="1" i="0" dirty="0"/>
        </a:p>
      </dgm:t>
    </dgm:pt>
    <dgm:pt modelId="{144F8C86-BF3B-43A4-A9C7-C0AA748D3A5D}" type="parTrans" cxnId="{AB8C2547-D0AE-425B-ABA6-93C0E848FD4E}">
      <dgm:prSet/>
      <dgm:spPr/>
      <dgm:t>
        <a:bodyPr/>
        <a:lstStyle/>
        <a:p>
          <a:endParaRPr lang="en-US"/>
        </a:p>
      </dgm:t>
    </dgm:pt>
    <dgm:pt modelId="{6D9F063B-4E0F-4C2B-ABFA-CB76B15C831C}" type="sibTrans" cxnId="{AB8C2547-D0AE-425B-ABA6-93C0E848FD4E}">
      <dgm:prSet/>
      <dgm:spPr/>
      <dgm:t>
        <a:bodyPr/>
        <a:lstStyle/>
        <a:p>
          <a:endParaRPr lang="en-US"/>
        </a:p>
      </dgm:t>
    </dgm:pt>
    <dgm:pt modelId="{F37B2578-87A8-4CA1-B389-DE7BF0F16B77}">
      <dgm:prSet/>
      <dgm:spPr/>
      <dgm:t>
        <a:bodyPr/>
        <a:lstStyle/>
        <a:p>
          <a:r>
            <a:rPr kumimoji="1" lang="en-US" b="1" i="0" dirty="0" smtClean="0"/>
            <a:t>Reassociation - to t</a:t>
          </a:r>
          <a:r>
            <a:rPr kumimoji="1" lang="en-GB" b="1" i="0" dirty="0" smtClean="0"/>
            <a:t>ransfer an </a:t>
          </a:r>
          <a:r>
            <a:rPr kumimoji="1" lang="en-US" b="1" i="0" dirty="0" smtClean="0"/>
            <a:t>association to</a:t>
          </a:r>
          <a:r>
            <a:rPr kumimoji="1" lang="en-GB" b="1" i="0" dirty="0" smtClean="0"/>
            <a:t> another </a:t>
          </a:r>
          <a:r>
            <a:rPr kumimoji="1" lang="en-US" b="1" i="0" dirty="0" smtClean="0"/>
            <a:t>AP</a:t>
          </a:r>
          <a:endParaRPr kumimoji="1" lang="en-GB" b="1" i="0" dirty="0"/>
        </a:p>
      </dgm:t>
    </dgm:pt>
    <dgm:pt modelId="{75E7D81E-43DE-4623-B814-D1581201B52A}" type="parTrans" cxnId="{488C9BF8-2578-41D2-A924-90CA4BCC292F}">
      <dgm:prSet/>
      <dgm:spPr/>
      <dgm:t>
        <a:bodyPr/>
        <a:lstStyle/>
        <a:p>
          <a:endParaRPr lang="en-US"/>
        </a:p>
      </dgm:t>
    </dgm:pt>
    <dgm:pt modelId="{8D194E01-3B99-4EB7-BC6F-2A46B2AA9706}" type="sibTrans" cxnId="{488C9BF8-2578-41D2-A924-90CA4BCC292F}">
      <dgm:prSet/>
      <dgm:spPr/>
      <dgm:t>
        <a:bodyPr/>
        <a:lstStyle/>
        <a:p>
          <a:endParaRPr lang="en-US"/>
        </a:p>
      </dgm:t>
    </dgm:pt>
    <dgm:pt modelId="{8FA59FC4-D571-4F2C-9529-337D6B281B1A}">
      <dgm:prSet/>
      <dgm:spPr/>
      <dgm:t>
        <a:bodyPr/>
        <a:lstStyle/>
        <a:p>
          <a:r>
            <a:rPr kumimoji="1" lang="en-US" b="1" i="0" dirty="0" smtClean="0"/>
            <a:t>Disassociation - by</a:t>
          </a:r>
          <a:r>
            <a:rPr kumimoji="1" lang="en-GB" b="1" i="0" dirty="0" smtClean="0"/>
            <a:t> </a:t>
          </a:r>
          <a:r>
            <a:rPr kumimoji="1" lang="en-US" b="1" i="0" dirty="0" smtClean="0"/>
            <a:t>station or AP</a:t>
          </a:r>
          <a:endParaRPr kumimoji="1" lang="en-GB" b="1" i="0" dirty="0"/>
        </a:p>
      </dgm:t>
    </dgm:pt>
    <dgm:pt modelId="{5A9F3805-DFA0-4976-8059-997BCA4A1773}" type="parTrans" cxnId="{C77CC9C4-D983-4249-8914-6DB5324D1781}">
      <dgm:prSet/>
      <dgm:spPr/>
      <dgm:t>
        <a:bodyPr/>
        <a:lstStyle/>
        <a:p>
          <a:endParaRPr lang="en-US"/>
        </a:p>
      </dgm:t>
    </dgm:pt>
    <dgm:pt modelId="{A1F784AC-5C56-44E6-AEBE-995B3DC0640F}" type="sibTrans" cxnId="{C77CC9C4-D983-4249-8914-6DB5324D1781}">
      <dgm:prSet/>
      <dgm:spPr/>
      <dgm:t>
        <a:bodyPr/>
        <a:lstStyle/>
        <a:p>
          <a:endParaRPr lang="en-US"/>
        </a:p>
      </dgm:t>
    </dgm:pt>
    <dgm:pt modelId="{8575A4DA-D434-41F9-8945-5CF82301DCAF}" type="pres">
      <dgm:prSet presAssocID="{5C592076-B9A8-42A8-913D-F6CF6573BE90}" presName="Name0" presStyleCnt="0">
        <dgm:presLayoutVars>
          <dgm:dir/>
          <dgm:animLvl val="lvl"/>
          <dgm:resizeHandles val="exact"/>
        </dgm:presLayoutVars>
      </dgm:prSet>
      <dgm:spPr/>
      <dgm:t>
        <a:bodyPr/>
        <a:lstStyle/>
        <a:p>
          <a:endParaRPr lang="en-US"/>
        </a:p>
      </dgm:t>
    </dgm:pt>
    <dgm:pt modelId="{8779F030-DA8C-4FF2-A77F-711194416189}" type="pres">
      <dgm:prSet presAssocID="{93A3709D-FA7A-4A68-ACDE-F941F9EEA1DF}" presName="composite" presStyleCnt="0"/>
      <dgm:spPr/>
    </dgm:pt>
    <dgm:pt modelId="{5769FB87-6A1E-434B-B090-952AD0385F94}" type="pres">
      <dgm:prSet presAssocID="{93A3709D-FA7A-4A68-ACDE-F941F9EEA1DF}" presName="parTx" presStyleLbl="alignNode1" presStyleIdx="0" presStyleCnt="1">
        <dgm:presLayoutVars>
          <dgm:chMax val="0"/>
          <dgm:chPref val="0"/>
          <dgm:bulletEnabled val="1"/>
        </dgm:presLayoutVars>
      </dgm:prSet>
      <dgm:spPr/>
      <dgm:t>
        <a:bodyPr/>
        <a:lstStyle/>
        <a:p>
          <a:endParaRPr lang="en-US"/>
        </a:p>
      </dgm:t>
    </dgm:pt>
    <dgm:pt modelId="{50FA82FA-DC62-48D0-B5FB-133ABC325F1C}" type="pres">
      <dgm:prSet presAssocID="{93A3709D-FA7A-4A68-ACDE-F941F9EEA1DF}" presName="desTx" presStyleLbl="alignAccFollowNode1" presStyleIdx="0" presStyleCnt="1">
        <dgm:presLayoutVars>
          <dgm:bulletEnabled val="1"/>
        </dgm:presLayoutVars>
      </dgm:prSet>
      <dgm:spPr/>
      <dgm:t>
        <a:bodyPr/>
        <a:lstStyle/>
        <a:p>
          <a:endParaRPr lang="en-US"/>
        </a:p>
      </dgm:t>
    </dgm:pt>
  </dgm:ptLst>
  <dgm:cxnLst>
    <dgm:cxn modelId="{488C9BF8-2578-41D2-A924-90CA4BCC292F}" srcId="{93A3709D-FA7A-4A68-ACDE-F941F9EEA1DF}" destId="{F37B2578-87A8-4CA1-B389-DE7BF0F16B77}" srcOrd="1" destOrd="0" parTransId="{75E7D81E-43DE-4623-B814-D1581201B52A}" sibTransId="{8D194E01-3B99-4EB7-BC6F-2A46B2AA9706}"/>
    <dgm:cxn modelId="{F1ACE590-E49B-44E8-984A-0F3103722581}" type="presOf" srcId="{5C592076-B9A8-42A8-913D-F6CF6573BE90}" destId="{8575A4DA-D434-41F9-8945-5CF82301DCAF}" srcOrd="0" destOrd="0" presId="urn:microsoft.com/office/officeart/2005/8/layout/hList1"/>
    <dgm:cxn modelId="{8EFF4B03-0B77-4C05-BF49-004E40D7F704}" srcId="{5C592076-B9A8-42A8-913D-F6CF6573BE90}" destId="{93A3709D-FA7A-4A68-ACDE-F941F9EEA1DF}" srcOrd="0" destOrd="0" parTransId="{6BEA7D72-DE1F-4E00-8E44-374EA6721EBA}" sibTransId="{A6905533-0E0B-4929-9ED3-260590D72F17}"/>
    <dgm:cxn modelId="{AB8C2547-D0AE-425B-ABA6-93C0E848FD4E}" srcId="{93A3709D-FA7A-4A68-ACDE-F941F9EEA1DF}" destId="{88F49E14-C504-40AD-8857-F46513F3560C}" srcOrd="0" destOrd="0" parTransId="{144F8C86-BF3B-43A4-A9C7-C0AA748D3A5D}" sibTransId="{6D9F063B-4E0F-4C2B-ABFA-CB76B15C831C}"/>
    <dgm:cxn modelId="{7430A1F2-F69C-4CA1-B699-344C0EC73215}" type="presOf" srcId="{F37B2578-87A8-4CA1-B389-DE7BF0F16B77}" destId="{50FA82FA-DC62-48D0-B5FB-133ABC325F1C}" srcOrd="0" destOrd="1" presId="urn:microsoft.com/office/officeart/2005/8/layout/hList1"/>
    <dgm:cxn modelId="{F09013E7-76F9-41E8-A3A8-327E2024EE68}" type="presOf" srcId="{8FA59FC4-D571-4F2C-9529-337D6B281B1A}" destId="{50FA82FA-DC62-48D0-B5FB-133ABC325F1C}" srcOrd="0" destOrd="2" presId="urn:microsoft.com/office/officeart/2005/8/layout/hList1"/>
    <dgm:cxn modelId="{72BFA91C-024C-41F3-A78F-1332F8EE7ADF}" type="presOf" srcId="{93A3709D-FA7A-4A68-ACDE-F941F9EEA1DF}" destId="{5769FB87-6A1E-434B-B090-952AD0385F94}" srcOrd="0" destOrd="0" presId="urn:microsoft.com/office/officeart/2005/8/layout/hList1"/>
    <dgm:cxn modelId="{C77CC9C4-D983-4249-8914-6DB5324D1781}" srcId="{93A3709D-FA7A-4A68-ACDE-F941F9EEA1DF}" destId="{8FA59FC4-D571-4F2C-9529-337D6B281B1A}" srcOrd="2" destOrd="0" parTransId="{5A9F3805-DFA0-4976-8059-997BCA4A1773}" sibTransId="{A1F784AC-5C56-44E6-AEBE-995B3DC0640F}"/>
    <dgm:cxn modelId="{EC4DD7DF-F0ED-4104-9AEE-47A57CC23607}" type="presOf" srcId="{88F49E14-C504-40AD-8857-F46513F3560C}" destId="{50FA82FA-DC62-48D0-B5FB-133ABC325F1C}" srcOrd="0" destOrd="0" presId="urn:microsoft.com/office/officeart/2005/8/layout/hList1"/>
    <dgm:cxn modelId="{2D36D04B-B591-4B75-8426-55D4CAA79E7B}" type="presParOf" srcId="{8575A4DA-D434-41F9-8945-5CF82301DCAF}" destId="{8779F030-DA8C-4FF2-A77F-711194416189}" srcOrd="0" destOrd="0" presId="urn:microsoft.com/office/officeart/2005/8/layout/hList1"/>
    <dgm:cxn modelId="{89730B16-6D34-458C-A457-E75623085811}" type="presParOf" srcId="{8779F030-DA8C-4FF2-A77F-711194416189}" destId="{5769FB87-6A1E-434B-B090-952AD0385F94}" srcOrd="0" destOrd="0" presId="urn:microsoft.com/office/officeart/2005/8/layout/hList1"/>
    <dgm:cxn modelId="{F9B0C50B-0F44-4236-A5BE-0C9EB930D82F}" type="presParOf" srcId="{8779F030-DA8C-4FF2-A77F-711194416189}" destId="{50FA82FA-DC62-48D0-B5FB-133ABC325F1C}"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AC4635E-E4C0-264A-9FE2-A4480FD5A5D0}" type="doc">
      <dgm:prSet loTypeId="urn:microsoft.com/office/officeart/2005/8/layout/radial4" loCatId="relationship" qsTypeId="urn:microsoft.com/office/officeart/2005/8/quickstyle/simple4" qsCatId="simple" csTypeId="urn:microsoft.com/office/officeart/2005/8/colors/accent1_2" csCatId="accent1" phldr="1"/>
      <dgm:spPr/>
      <dgm:t>
        <a:bodyPr/>
        <a:lstStyle/>
        <a:p>
          <a:endParaRPr lang="en-US"/>
        </a:p>
      </dgm:t>
    </dgm:pt>
    <dgm:pt modelId="{67A1AC47-2641-AC43-89CF-19602072D317}">
      <dgm:prSet/>
      <dgm:spPr/>
      <dgm:t>
        <a:bodyPr/>
        <a:lstStyle/>
        <a:p>
          <a:pPr rtl="0"/>
          <a:r>
            <a:rPr kumimoji="1" lang="en-US" dirty="0" smtClean="0"/>
            <a:t>MAC layer covers three functional areas:</a:t>
          </a:r>
          <a:endParaRPr kumimoji="1" lang="en-GB" dirty="0"/>
        </a:p>
      </dgm:t>
    </dgm:pt>
    <dgm:pt modelId="{251EDBCE-3950-AF47-9209-AEE321A39754}" type="parTrans" cxnId="{485AEFD5-6505-B24A-BE0F-2D70209A6BF4}">
      <dgm:prSet/>
      <dgm:spPr/>
      <dgm:t>
        <a:bodyPr/>
        <a:lstStyle/>
        <a:p>
          <a:endParaRPr lang="en-US"/>
        </a:p>
      </dgm:t>
    </dgm:pt>
    <dgm:pt modelId="{9CB13BEE-FD33-A748-AFB1-BB8E91A1B1ED}" type="sibTrans" cxnId="{485AEFD5-6505-B24A-BE0F-2D70209A6BF4}">
      <dgm:prSet/>
      <dgm:spPr/>
      <dgm:t>
        <a:bodyPr/>
        <a:lstStyle/>
        <a:p>
          <a:endParaRPr lang="en-US"/>
        </a:p>
      </dgm:t>
    </dgm:pt>
    <dgm:pt modelId="{BFB5A3C3-DA42-C84A-92F6-02FDD057A6A8}">
      <dgm:prSet/>
      <dgm:spPr/>
      <dgm:t>
        <a:bodyPr/>
        <a:lstStyle/>
        <a:p>
          <a:pPr rtl="0"/>
          <a:r>
            <a:rPr kumimoji="1" lang="en-GB" dirty="0" smtClean="0"/>
            <a:t>reliable</a:t>
          </a:r>
          <a:r>
            <a:rPr kumimoji="1" lang="en-US" dirty="0" smtClean="0"/>
            <a:t> data delivery</a:t>
          </a:r>
          <a:endParaRPr kumimoji="1" lang="en-GB" dirty="0"/>
        </a:p>
      </dgm:t>
    </dgm:pt>
    <dgm:pt modelId="{107E205D-037A-114A-8EBD-5FEFF40658BE}" type="parTrans" cxnId="{40154CBA-3100-F649-9B5C-E8DEC164AA8A}">
      <dgm:prSet/>
      <dgm:spPr/>
      <dgm:t>
        <a:bodyPr/>
        <a:lstStyle/>
        <a:p>
          <a:endParaRPr lang="en-US"/>
        </a:p>
      </dgm:t>
    </dgm:pt>
    <dgm:pt modelId="{DB7329E6-3D69-9849-817B-EFC6EE3E2D30}" type="sibTrans" cxnId="{40154CBA-3100-F649-9B5C-E8DEC164AA8A}">
      <dgm:prSet/>
      <dgm:spPr/>
      <dgm:t>
        <a:bodyPr/>
        <a:lstStyle/>
        <a:p>
          <a:endParaRPr lang="en-US"/>
        </a:p>
      </dgm:t>
    </dgm:pt>
    <dgm:pt modelId="{7BFA8291-6A41-3640-ACE1-EFECFA8BDAB5}">
      <dgm:prSet/>
      <dgm:spPr/>
      <dgm:t>
        <a:bodyPr/>
        <a:lstStyle/>
        <a:p>
          <a:pPr rtl="0"/>
          <a:r>
            <a:rPr kumimoji="1" lang="en-GB" dirty="0" smtClean="0"/>
            <a:t>access </a:t>
          </a:r>
          <a:r>
            <a:rPr kumimoji="1" lang="en-US" dirty="0" smtClean="0"/>
            <a:t>control</a:t>
          </a:r>
          <a:endParaRPr kumimoji="1" lang="en-GB" dirty="0"/>
        </a:p>
      </dgm:t>
    </dgm:pt>
    <dgm:pt modelId="{02D473AF-FA97-1149-B776-F012CE7E390C}" type="parTrans" cxnId="{2A8BDA20-C7CC-FF45-9BE4-240E6DF8127C}">
      <dgm:prSet/>
      <dgm:spPr/>
      <dgm:t>
        <a:bodyPr/>
        <a:lstStyle/>
        <a:p>
          <a:endParaRPr lang="en-US"/>
        </a:p>
      </dgm:t>
    </dgm:pt>
    <dgm:pt modelId="{186E5F01-87C2-A64F-9780-3B54CEACE2D9}" type="sibTrans" cxnId="{2A8BDA20-C7CC-FF45-9BE4-240E6DF8127C}">
      <dgm:prSet/>
      <dgm:spPr/>
      <dgm:t>
        <a:bodyPr/>
        <a:lstStyle/>
        <a:p>
          <a:endParaRPr lang="en-US"/>
        </a:p>
      </dgm:t>
    </dgm:pt>
    <dgm:pt modelId="{560AB80F-3760-9A46-B812-9EE31E1AC512}">
      <dgm:prSet/>
      <dgm:spPr/>
      <dgm:t>
        <a:bodyPr/>
        <a:lstStyle/>
        <a:p>
          <a:pPr rtl="0"/>
          <a:r>
            <a:rPr kumimoji="1" lang="en-US" dirty="0" smtClean="0"/>
            <a:t>security</a:t>
          </a:r>
          <a:endParaRPr lang="en-US" dirty="0"/>
        </a:p>
      </dgm:t>
    </dgm:pt>
    <dgm:pt modelId="{2D032D79-8B5C-064F-BC4F-BD18B3119AB1}" type="parTrans" cxnId="{B72B5FB1-0669-744F-825C-47D996B4A94B}">
      <dgm:prSet/>
      <dgm:spPr/>
      <dgm:t>
        <a:bodyPr/>
        <a:lstStyle/>
        <a:p>
          <a:endParaRPr lang="en-US"/>
        </a:p>
      </dgm:t>
    </dgm:pt>
    <dgm:pt modelId="{AA09195C-D576-2B4C-BE39-3C0FCD923959}" type="sibTrans" cxnId="{B72B5FB1-0669-744F-825C-47D996B4A94B}">
      <dgm:prSet/>
      <dgm:spPr/>
      <dgm:t>
        <a:bodyPr/>
        <a:lstStyle/>
        <a:p>
          <a:endParaRPr lang="en-US"/>
        </a:p>
      </dgm:t>
    </dgm:pt>
    <dgm:pt modelId="{C06E82A0-C861-E444-9329-0541F065B9CF}" type="pres">
      <dgm:prSet presAssocID="{AAC4635E-E4C0-264A-9FE2-A4480FD5A5D0}" presName="cycle" presStyleCnt="0">
        <dgm:presLayoutVars>
          <dgm:chMax val="1"/>
          <dgm:dir/>
          <dgm:animLvl val="ctr"/>
          <dgm:resizeHandles val="exact"/>
        </dgm:presLayoutVars>
      </dgm:prSet>
      <dgm:spPr/>
      <dgm:t>
        <a:bodyPr/>
        <a:lstStyle/>
        <a:p>
          <a:endParaRPr lang="en-US"/>
        </a:p>
      </dgm:t>
    </dgm:pt>
    <dgm:pt modelId="{379A3F5F-1400-5B40-AFCC-7BDA9941B8FE}" type="pres">
      <dgm:prSet presAssocID="{67A1AC47-2641-AC43-89CF-19602072D317}" presName="centerShape" presStyleLbl="node0" presStyleIdx="0" presStyleCnt="1" custScaleX="142415" custScaleY="143682"/>
      <dgm:spPr/>
      <dgm:t>
        <a:bodyPr/>
        <a:lstStyle/>
        <a:p>
          <a:endParaRPr lang="en-US"/>
        </a:p>
      </dgm:t>
    </dgm:pt>
    <dgm:pt modelId="{F56B9CCB-EF75-C14D-8C3F-32E248028AE6}" type="pres">
      <dgm:prSet presAssocID="{107E205D-037A-114A-8EBD-5FEFF40658BE}" presName="parTrans" presStyleLbl="bgSibTrans2D1" presStyleIdx="0" presStyleCnt="3"/>
      <dgm:spPr/>
      <dgm:t>
        <a:bodyPr/>
        <a:lstStyle/>
        <a:p>
          <a:endParaRPr lang="en-US"/>
        </a:p>
      </dgm:t>
    </dgm:pt>
    <dgm:pt modelId="{F2CF900D-09D6-4442-9B27-E588CCA7C0F6}" type="pres">
      <dgm:prSet presAssocID="{BFB5A3C3-DA42-C84A-92F6-02FDD057A6A8}" presName="node" presStyleLbl="node1" presStyleIdx="0" presStyleCnt="3" custRadScaleRad="123784" custRadScaleInc="-17235">
        <dgm:presLayoutVars>
          <dgm:bulletEnabled val="1"/>
        </dgm:presLayoutVars>
      </dgm:prSet>
      <dgm:spPr/>
      <dgm:t>
        <a:bodyPr/>
        <a:lstStyle/>
        <a:p>
          <a:endParaRPr lang="en-US"/>
        </a:p>
      </dgm:t>
    </dgm:pt>
    <dgm:pt modelId="{5591601D-E828-B94B-B6C6-16B5809B7F1A}" type="pres">
      <dgm:prSet presAssocID="{02D473AF-FA97-1149-B776-F012CE7E390C}" presName="parTrans" presStyleLbl="bgSibTrans2D1" presStyleIdx="1" presStyleCnt="3"/>
      <dgm:spPr/>
      <dgm:t>
        <a:bodyPr/>
        <a:lstStyle/>
        <a:p>
          <a:endParaRPr lang="en-US"/>
        </a:p>
      </dgm:t>
    </dgm:pt>
    <dgm:pt modelId="{44756605-1F07-CE4A-A504-81C1B5297DA9}" type="pres">
      <dgm:prSet presAssocID="{7BFA8291-6A41-3640-ACE1-EFECFA8BDAB5}" presName="node" presStyleLbl="node1" presStyleIdx="1" presStyleCnt="3" custScaleX="89362" custScaleY="76577" custRadScaleRad="120303" custRadScaleInc="-740">
        <dgm:presLayoutVars>
          <dgm:bulletEnabled val="1"/>
        </dgm:presLayoutVars>
      </dgm:prSet>
      <dgm:spPr/>
      <dgm:t>
        <a:bodyPr/>
        <a:lstStyle/>
        <a:p>
          <a:endParaRPr lang="en-US"/>
        </a:p>
      </dgm:t>
    </dgm:pt>
    <dgm:pt modelId="{79F24F61-CF36-DB42-A487-CB93191201E2}" type="pres">
      <dgm:prSet presAssocID="{2D032D79-8B5C-064F-BC4F-BD18B3119AB1}" presName="parTrans" presStyleLbl="bgSibTrans2D1" presStyleIdx="2" presStyleCnt="3" custLinFactNeighborX="-8507" custLinFactNeighborY="-45910"/>
      <dgm:spPr/>
      <dgm:t>
        <a:bodyPr/>
        <a:lstStyle/>
        <a:p>
          <a:endParaRPr lang="en-US"/>
        </a:p>
      </dgm:t>
    </dgm:pt>
    <dgm:pt modelId="{9EBBB46D-8B13-5946-80B1-89C8E4D177AA}" type="pres">
      <dgm:prSet presAssocID="{560AB80F-3760-9A46-B812-9EE31E1AC512}" presName="node" presStyleLbl="node1" presStyleIdx="2" presStyleCnt="3" custRadScaleRad="124691" custRadScaleInc="17554">
        <dgm:presLayoutVars>
          <dgm:bulletEnabled val="1"/>
        </dgm:presLayoutVars>
      </dgm:prSet>
      <dgm:spPr/>
      <dgm:t>
        <a:bodyPr/>
        <a:lstStyle/>
        <a:p>
          <a:endParaRPr lang="en-US"/>
        </a:p>
      </dgm:t>
    </dgm:pt>
  </dgm:ptLst>
  <dgm:cxnLst>
    <dgm:cxn modelId="{9E3A7062-6BDC-824E-B1A6-CC6C9A20106C}" type="presOf" srcId="{560AB80F-3760-9A46-B812-9EE31E1AC512}" destId="{9EBBB46D-8B13-5946-80B1-89C8E4D177AA}" srcOrd="0" destOrd="0" presId="urn:microsoft.com/office/officeart/2005/8/layout/radial4"/>
    <dgm:cxn modelId="{DAB54A56-D450-3A4F-B7AB-B72FCBEB7F19}" type="presOf" srcId="{2D032D79-8B5C-064F-BC4F-BD18B3119AB1}" destId="{79F24F61-CF36-DB42-A487-CB93191201E2}" srcOrd="0" destOrd="0" presId="urn:microsoft.com/office/officeart/2005/8/layout/radial4"/>
    <dgm:cxn modelId="{485AEFD5-6505-B24A-BE0F-2D70209A6BF4}" srcId="{AAC4635E-E4C0-264A-9FE2-A4480FD5A5D0}" destId="{67A1AC47-2641-AC43-89CF-19602072D317}" srcOrd="0" destOrd="0" parTransId="{251EDBCE-3950-AF47-9209-AEE321A39754}" sibTransId="{9CB13BEE-FD33-A748-AFB1-BB8E91A1B1ED}"/>
    <dgm:cxn modelId="{CB8323EA-94FD-9F43-917F-4E98C6B87369}" type="presOf" srcId="{107E205D-037A-114A-8EBD-5FEFF40658BE}" destId="{F56B9CCB-EF75-C14D-8C3F-32E248028AE6}" srcOrd="0" destOrd="0" presId="urn:microsoft.com/office/officeart/2005/8/layout/radial4"/>
    <dgm:cxn modelId="{40154CBA-3100-F649-9B5C-E8DEC164AA8A}" srcId="{67A1AC47-2641-AC43-89CF-19602072D317}" destId="{BFB5A3C3-DA42-C84A-92F6-02FDD057A6A8}" srcOrd="0" destOrd="0" parTransId="{107E205D-037A-114A-8EBD-5FEFF40658BE}" sibTransId="{DB7329E6-3D69-9849-817B-EFC6EE3E2D30}"/>
    <dgm:cxn modelId="{ACE167BB-BCB1-3B4A-AF0E-7D904210CCAA}" type="presOf" srcId="{BFB5A3C3-DA42-C84A-92F6-02FDD057A6A8}" destId="{F2CF900D-09D6-4442-9B27-E588CCA7C0F6}" srcOrd="0" destOrd="0" presId="urn:microsoft.com/office/officeart/2005/8/layout/radial4"/>
    <dgm:cxn modelId="{2A8BDA20-C7CC-FF45-9BE4-240E6DF8127C}" srcId="{67A1AC47-2641-AC43-89CF-19602072D317}" destId="{7BFA8291-6A41-3640-ACE1-EFECFA8BDAB5}" srcOrd="1" destOrd="0" parTransId="{02D473AF-FA97-1149-B776-F012CE7E390C}" sibTransId="{186E5F01-87C2-A64F-9780-3B54CEACE2D9}"/>
    <dgm:cxn modelId="{965511FF-B343-AA48-BA04-6A51B809C9AD}" type="presOf" srcId="{7BFA8291-6A41-3640-ACE1-EFECFA8BDAB5}" destId="{44756605-1F07-CE4A-A504-81C1B5297DA9}" srcOrd="0" destOrd="0" presId="urn:microsoft.com/office/officeart/2005/8/layout/radial4"/>
    <dgm:cxn modelId="{213D4575-B07B-704F-8245-2EB961ADC700}" type="presOf" srcId="{67A1AC47-2641-AC43-89CF-19602072D317}" destId="{379A3F5F-1400-5B40-AFCC-7BDA9941B8FE}" srcOrd="0" destOrd="0" presId="urn:microsoft.com/office/officeart/2005/8/layout/radial4"/>
    <dgm:cxn modelId="{B72B5FB1-0669-744F-825C-47D996B4A94B}" srcId="{67A1AC47-2641-AC43-89CF-19602072D317}" destId="{560AB80F-3760-9A46-B812-9EE31E1AC512}" srcOrd="2" destOrd="0" parTransId="{2D032D79-8B5C-064F-BC4F-BD18B3119AB1}" sibTransId="{AA09195C-D576-2B4C-BE39-3C0FCD923959}"/>
    <dgm:cxn modelId="{0CFCD5EF-8A21-A943-8065-8B33FA33B16E}" type="presOf" srcId="{AAC4635E-E4C0-264A-9FE2-A4480FD5A5D0}" destId="{C06E82A0-C861-E444-9329-0541F065B9CF}" srcOrd="0" destOrd="0" presId="urn:microsoft.com/office/officeart/2005/8/layout/radial4"/>
    <dgm:cxn modelId="{BB4C6D4F-FA8B-1242-9D65-E25D9B3218EB}" type="presOf" srcId="{02D473AF-FA97-1149-B776-F012CE7E390C}" destId="{5591601D-E828-B94B-B6C6-16B5809B7F1A}" srcOrd="0" destOrd="0" presId="urn:microsoft.com/office/officeart/2005/8/layout/radial4"/>
    <dgm:cxn modelId="{9C33FBF5-71D0-0140-A704-19078E7A4320}" type="presParOf" srcId="{C06E82A0-C861-E444-9329-0541F065B9CF}" destId="{379A3F5F-1400-5B40-AFCC-7BDA9941B8FE}" srcOrd="0" destOrd="0" presId="urn:microsoft.com/office/officeart/2005/8/layout/radial4"/>
    <dgm:cxn modelId="{A60DD745-400D-4746-9770-FEEE47948FCD}" type="presParOf" srcId="{C06E82A0-C861-E444-9329-0541F065B9CF}" destId="{F56B9CCB-EF75-C14D-8C3F-32E248028AE6}" srcOrd="1" destOrd="0" presId="urn:microsoft.com/office/officeart/2005/8/layout/radial4"/>
    <dgm:cxn modelId="{8089E750-BFB4-104F-ABE4-817A97F19F10}" type="presParOf" srcId="{C06E82A0-C861-E444-9329-0541F065B9CF}" destId="{F2CF900D-09D6-4442-9B27-E588CCA7C0F6}" srcOrd="2" destOrd="0" presId="urn:microsoft.com/office/officeart/2005/8/layout/radial4"/>
    <dgm:cxn modelId="{C89C9992-0617-5D4C-B84D-4108FB672A16}" type="presParOf" srcId="{C06E82A0-C861-E444-9329-0541F065B9CF}" destId="{5591601D-E828-B94B-B6C6-16B5809B7F1A}" srcOrd="3" destOrd="0" presId="urn:microsoft.com/office/officeart/2005/8/layout/radial4"/>
    <dgm:cxn modelId="{BA33C4AF-A2A2-B740-BF3D-62C73B8D93B3}" type="presParOf" srcId="{C06E82A0-C861-E444-9329-0541F065B9CF}" destId="{44756605-1F07-CE4A-A504-81C1B5297DA9}" srcOrd="4" destOrd="0" presId="urn:microsoft.com/office/officeart/2005/8/layout/radial4"/>
    <dgm:cxn modelId="{02B6BA09-B28D-374A-B3EC-4B00C7F2214F}" type="presParOf" srcId="{C06E82A0-C861-E444-9329-0541F065B9CF}" destId="{79F24F61-CF36-DB42-A487-CB93191201E2}" srcOrd="5" destOrd="0" presId="urn:microsoft.com/office/officeart/2005/8/layout/radial4"/>
    <dgm:cxn modelId="{C4190340-79AB-484E-9B0D-577015625E45}" type="presParOf" srcId="{C06E82A0-C861-E444-9329-0541F065B9CF}" destId="{9EBBB46D-8B13-5946-80B1-89C8E4D177AA}" srcOrd="6"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AF9D96-096F-4396-A70E-7C345435FB88}"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42D06C48-DC45-4208-8F1A-68AA40FAE13B}">
      <dgm:prSet phldrT="[Text]"/>
      <dgm:spPr/>
      <dgm:t>
        <a:bodyPr/>
        <a:lstStyle/>
        <a:p>
          <a:r>
            <a:rPr kumimoji="1" lang="en-US" dirty="0" smtClean="0"/>
            <a:t>if station has frame to send it listens to medium</a:t>
          </a:r>
          <a:endParaRPr lang="en-US" dirty="0"/>
        </a:p>
      </dgm:t>
    </dgm:pt>
    <dgm:pt modelId="{E0240EE3-E158-43A0-AEEA-8CFDEEB494BD}" type="parTrans" cxnId="{8C7DACA5-FAF9-4271-A575-BDBE4A365F0A}">
      <dgm:prSet/>
      <dgm:spPr/>
      <dgm:t>
        <a:bodyPr/>
        <a:lstStyle/>
        <a:p>
          <a:endParaRPr lang="en-US"/>
        </a:p>
      </dgm:t>
    </dgm:pt>
    <dgm:pt modelId="{94CE6807-50C5-4CFB-A774-F5FE9B571FD1}" type="sibTrans" cxnId="{8C7DACA5-FAF9-4271-A575-BDBE4A365F0A}">
      <dgm:prSet/>
      <dgm:spPr/>
      <dgm:t>
        <a:bodyPr/>
        <a:lstStyle/>
        <a:p>
          <a:endParaRPr lang="en-US"/>
        </a:p>
      </dgm:t>
    </dgm:pt>
    <dgm:pt modelId="{23FAF772-3EA6-4602-B52B-0A1CCF24E819}">
      <dgm:prSet phldrT="[Text]"/>
      <dgm:spPr/>
      <dgm:t>
        <a:bodyPr/>
        <a:lstStyle/>
        <a:p>
          <a:r>
            <a:rPr kumimoji="1" lang="en-US" dirty="0" smtClean="0"/>
            <a:t>if medium is idle, station may transmit</a:t>
          </a:r>
          <a:endParaRPr lang="en-US" dirty="0"/>
        </a:p>
      </dgm:t>
    </dgm:pt>
    <dgm:pt modelId="{AE7325AC-591F-4FBC-A8E8-5B7436C192D2}" type="parTrans" cxnId="{6EEE9FBC-ADFB-457A-931C-FE4C740C43EE}">
      <dgm:prSet/>
      <dgm:spPr/>
      <dgm:t>
        <a:bodyPr/>
        <a:lstStyle/>
        <a:p>
          <a:endParaRPr lang="en-US"/>
        </a:p>
      </dgm:t>
    </dgm:pt>
    <dgm:pt modelId="{0EF5D06D-B63D-4FBE-8A9B-FC5108466CA4}" type="sibTrans" cxnId="{6EEE9FBC-ADFB-457A-931C-FE4C740C43EE}">
      <dgm:prSet/>
      <dgm:spPr/>
      <dgm:t>
        <a:bodyPr/>
        <a:lstStyle/>
        <a:p>
          <a:endParaRPr lang="en-US"/>
        </a:p>
      </dgm:t>
    </dgm:pt>
    <dgm:pt modelId="{0108E430-2DBE-41A6-B285-B54E09F02558}">
      <dgm:prSet phldrT="[Text]"/>
      <dgm:spPr/>
      <dgm:t>
        <a:bodyPr/>
        <a:lstStyle/>
        <a:p>
          <a:r>
            <a:rPr kumimoji="1" lang="en-GB" dirty="0" smtClean="0"/>
            <a:t>else </a:t>
          </a:r>
          <a:r>
            <a:rPr kumimoji="1" lang="en-US" dirty="0" smtClean="0"/>
            <a:t>waits until current transmission is complete</a:t>
          </a:r>
          <a:endParaRPr lang="en-US" dirty="0"/>
        </a:p>
      </dgm:t>
    </dgm:pt>
    <dgm:pt modelId="{36BB91AF-B2D8-48D8-AF66-CC28CEA74A64}" type="parTrans" cxnId="{375E336B-2105-4FD9-A194-74A8223A3164}">
      <dgm:prSet/>
      <dgm:spPr/>
      <dgm:t>
        <a:bodyPr/>
        <a:lstStyle/>
        <a:p>
          <a:endParaRPr lang="en-US"/>
        </a:p>
      </dgm:t>
    </dgm:pt>
    <dgm:pt modelId="{98D21F80-7B3F-4B41-B510-000E8970E376}" type="sibTrans" cxnId="{375E336B-2105-4FD9-A194-74A8223A3164}">
      <dgm:prSet/>
      <dgm:spPr/>
      <dgm:t>
        <a:bodyPr/>
        <a:lstStyle/>
        <a:p>
          <a:endParaRPr lang="en-US"/>
        </a:p>
      </dgm:t>
    </dgm:pt>
    <dgm:pt modelId="{696155EB-22DF-47A4-B9B2-D173494E3BF4}" type="pres">
      <dgm:prSet presAssocID="{92AF9D96-096F-4396-A70E-7C345435FB88}" presName="Name0" presStyleCnt="0">
        <dgm:presLayoutVars>
          <dgm:dir/>
          <dgm:resizeHandles val="exact"/>
        </dgm:presLayoutVars>
      </dgm:prSet>
      <dgm:spPr/>
    </dgm:pt>
    <dgm:pt modelId="{50EC6BFE-DAB8-458A-A4B7-E6BCBEB961DC}" type="pres">
      <dgm:prSet presAssocID="{42D06C48-DC45-4208-8F1A-68AA40FAE13B}" presName="composite" presStyleCnt="0"/>
      <dgm:spPr/>
    </dgm:pt>
    <dgm:pt modelId="{948FEDC6-C7B9-4517-82D2-CEFCD8FBDD8E}" type="pres">
      <dgm:prSet presAssocID="{42D06C48-DC45-4208-8F1A-68AA40FAE13B}" presName="bgChev" presStyleLbl="node1" presStyleIdx="0" presStyleCnt="3"/>
      <dgm:spPr/>
    </dgm:pt>
    <dgm:pt modelId="{615780B2-E3BE-43BD-8F20-D061FF305DD2}" type="pres">
      <dgm:prSet presAssocID="{42D06C48-DC45-4208-8F1A-68AA40FAE13B}" presName="txNode" presStyleLbl="fgAcc1" presStyleIdx="0" presStyleCnt="3">
        <dgm:presLayoutVars>
          <dgm:bulletEnabled val="1"/>
        </dgm:presLayoutVars>
      </dgm:prSet>
      <dgm:spPr/>
      <dgm:t>
        <a:bodyPr/>
        <a:lstStyle/>
        <a:p>
          <a:endParaRPr lang="en-US"/>
        </a:p>
      </dgm:t>
    </dgm:pt>
    <dgm:pt modelId="{C3F396CC-6BB0-4AFE-A074-1837EDA02E4C}" type="pres">
      <dgm:prSet presAssocID="{94CE6807-50C5-4CFB-A774-F5FE9B571FD1}" presName="compositeSpace" presStyleCnt="0"/>
      <dgm:spPr/>
    </dgm:pt>
    <dgm:pt modelId="{FCFEC377-85A7-43B4-8B68-3E99C54A79F5}" type="pres">
      <dgm:prSet presAssocID="{23FAF772-3EA6-4602-B52B-0A1CCF24E819}" presName="composite" presStyleCnt="0"/>
      <dgm:spPr/>
    </dgm:pt>
    <dgm:pt modelId="{0CB20852-040F-4FA0-827F-8D1D788ECC23}" type="pres">
      <dgm:prSet presAssocID="{23FAF772-3EA6-4602-B52B-0A1CCF24E819}" presName="bgChev" presStyleLbl="node1" presStyleIdx="1" presStyleCnt="3"/>
      <dgm:spPr/>
    </dgm:pt>
    <dgm:pt modelId="{E2B67263-969C-4EC2-9ED6-C11296FD7B90}" type="pres">
      <dgm:prSet presAssocID="{23FAF772-3EA6-4602-B52B-0A1CCF24E819}" presName="txNode" presStyleLbl="fgAcc1" presStyleIdx="1" presStyleCnt="3">
        <dgm:presLayoutVars>
          <dgm:bulletEnabled val="1"/>
        </dgm:presLayoutVars>
      </dgm:prSet>
      <dgm:spPr/>
      <dgm:t>
        <a:bodyPr/>
        <a:lstStyle/>
        <a:p>
          <a:endParaRPr lang="en-US"/>
        </a:p>
      </dgm:t>
    </dgm:pt>
    <dgm:pt modelId="{F5D41F10-DEDB-4535-9FC2-4C92EE36B858}" type="pres">
      <dgm:prSet presAssocID="{0EF5D06D-B63D-4FBE-8A9B-FC5108466CA4}" presName="compositeSpace" presStyleCnt="0"/>
      <dgm:spPr/>
    </dgm:pt>
    <dgm:pt modelId="{16FFDCD5-F957-472C-9435-7161E084C7EF}" type="pres">
      <dgm:prSet presAssocID="{0108E430-2DBE-41A6-B285-B54E09F02558}" presName="composite" presStyleCnt="0"/>
      <dgm:spPr/>
    </dgm:pt>
    <dgm:pt modelId="{6CF5AB88-5C37-4225-BAEF-CF2E8A367E87}" type="pres">
      <dgm:prSet presAssocID="{0108E430-2DBE-41A6-B285-B54E09F02558}" presName="bgChev" presStyleLbl="node1" presStyleIdx="2" presStyleCnt="3"/>
      <dgm:spPr/>
    </dgm:pt>
    <dgm:pt modelId="{E3DEC280-7108-4720-A2D6-7215B5DFA21B}" type="pres">
      <dgm:prSet presAssocID="{0108E430-2DBE-41A6-B285-B54E09F02558}" presName="txNode" presStyleLbl="fgAcc1" presStyleIdx="2" presStyleCnt="3">
        <dgm:presLayoutVars>
          <dgm:bulletEnabled val="1"/>
        </dgm:presLayoutVars>
      </dgm:prSet>
      <dgm:spPr/>
      <dgm:t>
        <a:bodyPr/>
        <a:lstStyle/>
        <a:p>
          <a:endParaRPr lang="en-US"/>
        </a:p>
      </dgm:t>
    </dgm:pt>
  </dgm:ptLst>
  <dgm:cxnLst>
    <dgm:cxn modelId="{6EEE9FBC-ADFB-457A-931C-FE4C740C43EE}" srcId="{92AF9D96-096F-4396-A70E-7C345435FB88}" destId="{23FAF772-3EA6-4602-B52B-0A1CCF24E819}" srcOrd="1" destOrd="0" parTransId="{AE7325AC-591F-4FBC-A8E8-5B7436C192D2}" sibTransId="{0EF5D06D-B63D-4FBE-8A9B-FC5108466CA4}"/>
    <dgm:cxn modelId="{7619A36D-6F18-488C-AE52-24882351EF81}" type="presOf" srcId="{0108E430-2DBE-41A6-B285-B54E09F02558}" destId="{E3DEC280-7108-4720-A2D6-7215B5DFA21B}" srcOrd="0" destOrd="0" presId="urn:microsoft.com/office/officeart/2005/8/layout/chevronAccent+Icon"/>
    <dgm:cxn modelId="{2B40B3D9-A466-4976-9D0D-A77E638E923B}" type="presOf" srcId="{92AF9D96-096F-4396-A70E-7C345435FB88}" destId="{696155EB-22DF-47A4-B9B2-D173494E3BF4}" srcOrd="0" destOrd="0" presId="urn:microsoft.com/office/officeart/2005/8/layout/chevronAccent+Icon"/>
    <dgm:cxn modelId="{375E336B-2105-4FD9-A194-74A8223A3164}" srcId="{92AF9D96-096F-4396-A70E-7C345435FB88}" destId="{0108E430-2DBE-41A6-B285-B54E09F02558}" srcOrd="2" destOrd="0" parTransId="{36BB91AF-B2D8-48D8-AF66-CC28CEA74A64}" sibTransId="{98D21F80-7B3F-4B41-B510-000E8970E376}"/>
    <dgm:cxn modelId="{36DCF2F6-F027-4BED-B17C-65D46738FCBE}" type="presOf" srcId="{23FAF772-3EA6-4602-B52B-0A1CCF24E819}" destId="{E2B67263-969C-4EC2-9ED6-C11296FD7B90}" srcOrd="0" destOrd="0" presId="urn:microsoft.com/office/officeart/2005/8/layout/chevronAccent+Icon"/>
    <dgm:cxn modelId="{8C7DACA5-FAF9-4271-A575-BDBE4A365F0A}" srcId="{92AF9D96-096F-4396-A70E-7C345435FB88}" destId="{42D06C48-DC45-4208-8F1A-68AA40FAE13B}" srcOrd="0" destOrd="0" parTransId="{E0240EE3-E158-43A0-AEEA-8CFDEEB494BD}" sibTransId="{94CE6807-50C5-4CFB-A774-F5FE9B571FD1}"/>
    <dgm:cxn modelId="{804FB55F-9DAA-4358-9EF4-A87D2FC2ED2D}" type="presOf" srcId="{42D06C48-DC45-4208-8F1A-68AA40FAE13B}" destId="{615780B2-E3BE-43BD-8F20-D061FF305DD2}" srcOrd="0" destOrd="0" presId="urn:microsoft.com/office/officeart/2005/8/layout/chevronAccent+Icon"/>
    <dgm:cxn modelId="{B0548E8C-03E6-4CE8-9277-39BB8DEBF836}" type="presParOf" srcId="{696155EB-22DF-47A4-B9B2-D173494E3BF4}" destId="{50EC6BFE-DAB8-458A-A4B7-E6BCBEB961DC}" srcOrd="0" destOrd="0" presId="urn:microsoft.com/office/officeart/2005/8/layout/chevronAccent+Icon"/>
    <dgm:cxn modelId="{C1E786BE-E233-48E7-BD7E-B9C3AEC7A602}" type="presParOf" srcId="{50EC6BFE-DAB8-458A-A4B7-E6BCBEB961DC}" destId="{948FEDC6-C7B9-4517-82D2-CEFCD8FBDD8E}" srcOrd="0" destOrd="0" presId="urn:microsoft.com/office/officeart/2005/8/layout/chevronAccent+Icon"/>
    <dgm:cxn modelId="{FD2C038B-07D0-48B0-8BCE-49CB88C4C39B}" type="presParOf" srcId="{50EC6BFE-DAB8-458A-A4B7-E6BCBEB961DC}" destId="{615780B2-E3BE-43BD-8F20-D061FF305DD2}" srcOrd="1" destOrd="0" presId="urn:microsoft.com/office/officeart/2005/8/layout/chevronAccent+Icon"/>
    <dgm:cxn modelId="{B22A27CE-A88A-410A-B381-44DD6CDA51C1}" type="presParOf" srcId="{696155EB-22DF-47A4-B9B2-D173494E3BF4}" destId="{C3F396CC-6BB0-4AFE-A074-1837EDA02E4C}" srcOrd="1" destOrd="0" presId="urn:microsoft.com/office/officeart/2005/8/layout/chevronAccent+Icon"/>
    <dgm:cxn modelId="{7FD1DE8C-259B-4DBA-9364-7304411627C1}" type="presParOf" srcId="{696155EB-22DF-47A4-B9B2-D173494E3BF4}" destId="{FCFEC377-85A7-43B4-8B68-3E99C54A79F5}" srcOrd="2" destOrd="0" presId="urn:microsoft.com/office/officeart/2005/8/layout/chevronAccent+Icon"/>
    <dgm:cxn modelId="{517C06F8-15E8-4821-9F00-01CE3B6FBFA0}" type="presParOf" srcId="{FCFEC377-85A7-43B4-8B68-3E99C54A79F5}" destId="{0CB20852-040F-4FA0-827F-8D1D788ECC23}" srcOrd="0" destOrd="0" presId="urn:microsoft.com/office/officeart/2005/8/layout/chevronAccent+Icon"/>
    <dgm:cxn modelId="{3A8A7AA3-D3C8-4C0E-934A-AEE2260DCC0F}" type="presParOf" srcId="{FCFEC377-85A7-43B4-8B68-3E99C54A79F5}" destId="{E2B67263-969C-4EC2-9ED6-C11296FD7B90}" srcOrd="1" destOrd="0" presId="urn:microsoft.com/office/officeart/2005/8/layout/chevronAccent+Icon"/>
    <dgm:cxn modelId="{46BCB307-5566-4ACE-9C80-CAE3BF1F8642}" type="presParOf" srcId="{696155EB-22DF-47A4-B9B2-D173494E3BF4}" destId="{F5D41F10-DEDB-4535-9FC2-4C92EE36B858}" srcOrd="3" destOrd="0" presId="urn:microsoft.com/office/officeart/2005/8/layout/chevronAccent+Icon"/>
    <dgm:cxn modelId="{7DBD28B7-AECF-47EE-8E72-6C13A4761492}" type="presParOf" srcId="{696155EB-22DF-47A4-B9B2-D173494E3BF4}" destId="{16FFDCD5-F957-472C-9435-7161E084C7EF}" srcOrd="4" destOrd="0" presId="urn:microsoft.com/office/officeart/2005/8/layout/chevronAccent+Icon"/>
    <dgm:cxn modelId="{8AA78190-B399-483C-8668-33814D0118A4}" type="presParOf" srcId="{16FFDCD5-F957-472C-9435-7161E084C7EF}" destId="{6CF5AB88-5C37-4225-BAEF-CF2E8A367E87}" srcOrd="0" destOrd="0" presId="urn:microsoft.com/office/officeart/2005/8/layout/chevronAccent+Icon"/>
    <dgm:cxn modelId="{C60E6A8C-430E-43CF-B45D-42E0F855A80A}" type="presParOf" srcId="{16FFDCD5-F957-472C-9435-7161E084C7EF}" destId="{E3DEC280-7108-4720-A2D6-7215B5DFA21B}" srcOrd="1" destOrd="0" presId="urn:microsoft.com/office/officeart/2005/8/layout/chevronAccen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6D974B-3DE2-1D48-88BE-DCDBA14982BC}">
      <dsp:nvSpPr>
        <dsp:cNvPr id="0" name=""/>
        <dsp:cNvSpPr/>
      </dsp:nvSpPr>
      <dsp:spPr>
        <a:xfrm>
          <a:off x="2778442" y="55681"/>
          <a:ext cx="2672715" cy="2672715"/>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kumimoji="1" lang="en-US" sz="2000" kern="1200" dirty="0" smtClean="0"/>
            <a:t>used to connect wired or wireless LANs in nearby buildings</a:t>
          </a:r>
          <a:endParaRPr lang="en-US" sz="2000" kern="1200" dirty="0"/>
        </a:p>
      </dsp:txBody>
      <dsp:txXfrm>
        <a:off x="3134804" y="523406"/>
        <a:ext cx="1959991" cy="1202721"/>
      </dsp:txXfrm>
    </dsp:sp>
    <dsp:sp modelId="{DBE2E10E-CCA8-8B4E-9D12-D7FFEEC4E25C}">
      <dsp:nvSpPr>
        <dsp:cNvPr id="0" name=""/>
        <dsp:cNvSpPr/>
      </dsp:nvSpPr>
      <dsp:spPr>
        <a:xfrm>
          <a:off x="3742847" y="1726128"/>
          <a:ext cx="2672715" cy="2672715"/>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889000" rtl="0">
            <a:lnSpc>
              <a:spcPct val="90000"/>
            </a:lnSpc>
            <a:spcBef>
              <a:spcPct val="0"/>
            </a:spcBef>
            <a:spcAft>
              <a:spcPct val="35000"/>
            </a:spcAft>
          </a:pPr>
          <a:r>
            <a:rPr kumimoji="1" lang="en-US" sz="2000" kern="1200" dirty="0" smtClean="0"/>
            <a:t>point-to-point wireless link used</a:t>
          </a:r>
          <a:endParaRPr lang="en-US" sz="2000" kern="1200" dirty="0"/>
        </a:p>
        <a:p>
          <a:pPr marL="171450" lvl="1" indent="-171450" algn="l" defTabSz="711200" rtl="0">
            <a:lnSpc>
              <a:spcPct val="90000"/>
            </a:lnSpc>
            <a:spcBef>
              <a:spcPct val="0"/>
            </a:spcBef>
            <a:spcAft>
              <a:spcPct val="15000"/>
            </a:spcAft>
            <a:buChar char="••"/>
          </a:pPr>
          <a:r>
            <a:rPr kumimoji="1" lang="en-GB" sz="1600" kern="1200" dirty="0" smtClean="0"/>
            <a:t>not</a:t>
          </a:r>
          <a:r>
            <a:rPr kumimoji="1" lang="en-US" sz="1600" kern="1200" dirty="0" smtClean="0"/>
            <a:t> a LAN per se</a:t>
          </a:r>
          <a:endParaRPr kumimoji="1" lang="en-GB" sz="1600" kern="1200" dirty="0"/>
        </a:p>
      </dsp:txBody>
      <dsp:txXfrm>
        <a:off x="4560252" y="2416579"/>
        <a:ext cx="1603629" cy="1469993"/>
      </dsp:txXfrm>
    </dsp:sp>
    <dsp:sp modelId="{C89E6505-16CC-F24F-A99B-5B81610DA412}">
      <dsp:nvSpPr>
        <dsp:cNvPr id="0" name=""/>
        <dsp:cNvSpPr/>
      </dsp:nvSpPr>
      <dsp:spPr>
        <a:xfrm>
          <a:off x="1814037" y="1726128"/>
          <a:ext cx="2672715" cy="2672715"/>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kumimoji="1" lang="en-GB" sz="2000" kern="1200" dirty="0" smtClean="0"/>
            <a:t>connect</a:t>
          </a:r>
          <a:r>
            <a:rPr kumimoji="1" lang="en-US" sz="2000" kern="1200" dirty="0" smtClean="0"/>
            <a:t> bridges or routers</a:t>
          </a:r>
          <a:endParaRPr kumimoji="1" lang="en-GB" sz="2000" kern="1200" dirty="0"/>
        </a:p>
      </dsp:txBody>
      <dsp:txXfrm>
        <a:off x="2065718" y="2416579"/>
        <a:ext cx="1603629" cy="1469993"/>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F2EAD6F-96AA-470F-B4CA-176C050DE112}">
      <dsp:nvSpPr>
        <dsp:cNvPr id="0" name=""/>
        <dsp:cNvSpPr/>
      </dsp:nvSpPr>
      <dsp:spPr>
        <a:xfrm>
          <a:off x="0" y="426204"/>
          <a:ext cx="7848600" cy="1842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139" tIns="541528" rIns="609139" bIns="184912" numCol="1" spcCol="1270" anchor="t" anchorCtr="0">
          <a:noAutofit/>
        </a:bodyPr>
        <a:lstStyle/>
        <a:p>
          <a:pPr marL="228600" lvl="1" indent="-228600" algn="l" defTabSz="1155700">
            <a:lnSpc>
              <a:spcPct val="90000"/>
            </a:lnSpc>
            <a:spcBef>
              <a:spcPct val="0"/>
            </a:spcBef>
            <a:spcAft>
              <a:spcPct val="15000"/>
            </a:spcAft>
            <a:buChar char="••"/>
          </a:pPr>
          <a:r>
            <a:rPr kumimoji="1" lang="en-GB" sz="2600" kern="1200" dirty="0" smtClean="0"/>
            <a:t>laptop</a:t>
          </a:r>
          <a:r>
            <a:rPr kumimoji="1" lang="en-US" sz="2600" kern="1200" dirty="0" smtClean="0"/>
            <a:t> or notepad computer</a:t>
          </a:r>
          <a:endParaRPr lang="en-US" sz="2600" kern="1200" dirty="0"/>
        </a:p>
        <a:p>
          <a:pPr marL="228600" lvl="1" indent="-228600" algn="l" defTabSz="1155700">
            <a:lnSpc>
              <a:spcPct val="90000"/>
            </a:lnSpc>
            <a:spcBef>
              <a:spcPct val="0"/>
            </a:spcBef>
            <a:spcAft>
              <a:spcPct val="15000"/>
            </a:spcAft>
            <a:buChar char="••"/>
          </a:pPr>
          <a:r>
            <a:rPr kumimoji="1" lang="en-GB" sz="2600" kern="1200" dirty="0" smtClean="0"/>
            <a:t>enable </a:t>
          </a:r>
          <a:r>
            <a:rPr kumimoji="1" lang="en-US" sz="2600" kern="1200" dirty="0" smtClean="0"/>
            <a:t>employee to transfer data from portable computer to server</a:t>
          </a:r>
          <a:endParaRPr kumimoji="1" lang="en-GB" sz="2600" kern="1200" dirty="0"/>
        </a:p>
      </dsp:txBody>
      <dsp:txXfrm>
        <a:off x="0" y="426204"/>
        <a:ext cx="7848600" cy="1842750"/>
      </dsp:txXfrm>
    </dsp:sp>
    <dsp:sp modelId="{D1B22D8B-9CE1-4B0D-86E1-F4CCEE74FF52}">
      <dsp:nvSpPr>
        <dsp:cNvPr id="0" name=""/>
        <dsp:cNvSpPr/>
      </dsp:nvSpPr>
      <dsp:spPr>
        <a:xfrm>
          <a:off x="392430" y="42444"/>
          <a:ext cx="549402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7661" tIns="0" rIns="207661" bIns="0" numCol="1" spcCol="1270" anchor="ctr" anchorCtr="0">
          <a:noAutofit/>
        </a:bodyPr>
        <a:lstStyle/>
        <a:p>
          <a:pPr lvl="0" algn="l" defTabSz="1155700">
            <a:lnSpc>
              <a:spcPct val="90000"/>
            </a:lnSpc>
            <a:spcBef>
              <a:spcPct val="0"/>
            </a:spcBef>
            <a:spcAft>
              <a:spcPct val="35000"/>
            </a:spcAft>
          </a:pPr>
          <a:r>
            <a:rPr kumimoji="1" lang="en-GB" sz="2600" kern="1200" dirty="0" smtClean="0"/>
            <a:t>link</a:t>
          </a:r>
          <a:r>
            <a:rPr kumimoji="1" lang="en-US" sz="2600" kern="1200" dirty="0" smtClean="0"/>
            <a:t> LAN hub &amp; mobile data terminal </a:t>
          </a:r>
          <a:endParaRPr lang="en-US" sz="2600" kern="1200" dirty="0"/>
        </a:p>
      </dsp:txBody>
      <dsp:txXfrm>
        <a:off x="392430" y="42444"/>
        <a:ext cx="5494020" cy="7675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D12BB5-740F-B34A-B8A8-9E2A576FD227}">
      <dsp:nvSpPr>
        <dsp:cNvPr id="0" name=""/>
        <dsp:cNvSpPr/>
      </dsp:nvSpPr>
      <dsp:spPr>
        <a:xfrm>
          <a:off x="3064491" y="679786"/>
          <a:ext cx="91440" cy="91440"/>
        </a:xfrm>
        <a:custGeom>
          <a:avLst/>
          <a:gdLst/>
          <a:ahLst/>
          <a:cxnLst/>
          <a:rect l="0" t="0" r="0" b="0"/>
          <a:pathLst>
            <a:path>
              <a:moveTo>
                <a:pt x="45720" y="45720"/>
              </a:moveTo>
              <a:lnTo>
                <a:pt x="6136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109519" y="725367"/>
        <a:ext cx="1384" cy="277"/>
      </dsp:txXfrm>
    </dsp:sp>
    <dsp:sp modelId="{359F31F1-9B63-1F44-AEF9-2E1746374C9C}">
      <dsp:nvSpPr>
        <dsp:cNvPr id="0" name=""/>
        <dsp:cNvSpPr/>
      </dsp:nvSpPr>
      <dsp:spPr>
        <a:xfrm>
          <a:off x="704604" y="3284"/>
          <a:ext cx="2407406" cy="144444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bg1"/>
              </a:solidFill>
            </a:rPr>
            <a:t>THROUGHPUT – </a:t>
          </a:r>
          <a:r>
            <a:rPr kumimoji="1" lang="en-US" sz="1600" b="1" i="0" kern="1200" dirty="0" smtClean="0">
              <a:solidFill>
                <a:schemeClr val="tx1"/>
              </a:solidFill>
            </a:rPr>
            <a:t>should make efficient use of medium</a:t>
          </a:r>
          <a:endParaRPr kumimoji="1" lang="en-GB" sz="1600" b="1" i="0" kern="1200" dirty="0">
            <a:solidFill>
              <a:schemeClr val="tx1"/>
            </a:solidFill>
          </a:endParaRPr>
        </a:p>
      </dsp:txBody>
      <dsp:txXfrm>
        <a:off x="704604" y="3284"/>
        <a:ext cx="2407406" cy="1444443"/>
      </dsp:txXfrm>
    </dsp:sp>
    <dsp:sp modelId="{13376C1D-C94B-7D4C-94A0-6C2EF3928413}">
      <dsp:nvSpPr>
        <dsp:cNvPr id="0" name=""/>
        <dsp:cNvSpPr/>
      </dsp:nvSpPr>
      <dsp:spPr>
        <a:xfrm>
          <a:off x="5499583" y="679786"/>
          <a:ext cx="91440" cy="91440"/>
        </a:xfrm>
        <a:custGeom>
          <a:avLst/>
          <a:gdLst/>
          <a:ahLst/>
          <a:cxnLst/>
          <a:rect l="0" t="0" r="0" b="0"/>
          <a:pathLst>
            <a:path>
              <a:moveTo>
                <a:pt x="45720" y="45720"/>
              </a:moveTo>
              <a:lnTo>
                <a:pt x="6136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5544611" y="725367"/>
        <a:ext cx="1384" cy="277"/>
      </dsp:txXfrm>
    </dsp:sp>
    <dsp:sp modelId="{AFDCF7AF-29A6-1C47-B544-9C764BA91A56}">
      <dsp:nvSpPr>
        <dsp:cNvPr id="0" name=""/>
        <dsp:cNvSpPr/>
      </dsp:nvSpPr>
      <dsp:spPr>
        <a:xfrm>
          <a:off x="3139696" y="3284"/>
          <a:ext cx="2407406" cy="144444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bg1"/>
              </a:solidFill>
            </a:rPr>
            <a:t>NUMBER OF NODES- </a:t>
          </a:r>
          <a:r>
            <a:rPr kumimoji="1" lang="en-US" sz="1600" b="1" i="0" kern="1200" dirty="0" smtClean="0">
              <a:solidFill>
                <a:schemeClr val="tx1"/>
              </a:solidFill>
            </a:rPr>
            <a:t>hundreds of nodes across multiple cells</a:t>
          </a:r>
          <a:endParaRPr lang="en-US" sz="1600" b="1" i="0" kern="1200" dirty="0">
            <a:solidFill>
              <a:schemeClr val="tx1"/>
            </a:solidFill>
          </a:endParaRPr>
        </a:p>
      </dsp:txBody>
      <dsp:txXfrm>
        <a:off x="3139696" y="3284"/>
        <a:ext cx="2407406" cy="1444443"/>
      </dsp:txXfrm>
    </dsp:sp>
    <dsp:sp modelId="{8DF4C193-9CA7-2540-B800-F029745B3DB8}">
      <dsp:nvSpPr>
        <dsp:cNvPr id="0" name=""/>
        <dsp:cNvSpPr/>
      </dsp:nvSpPr>
      <dsp:spPr>
        <a:xfrm>
          <a:off x="1908308" y="1400208"/>
          <a:ext cx="4870183" cy="91440"/>
        </a:xfrm>
        <a:custGeom>
          <a:avLst/>
          <a:gdLst/>
          <a:ahLst/>
          <a:cxnLst/>
          <a:rect l="0" t="0" r="0" b="0"/>
          <a:pathLst>
            <a:path>
              <a:moveTo>
                <a:pt x="4870183" y="45720"/>
              </a:moveTo>
              <a:lnTo>
                <a:pt x="4870183" y="61362"/>
              </a:lnTo>
              <a:lnTo>
                <a:pt x="0" y="61362"/>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221643" y="1445789"/>
        <a:ext cx="243513" cy="277"/>
      </dsp:txXfrm>
    </dsp:sp>
    <dsp:sp modelId="{5E0D425F-B920-8647-BEC4-1E8E183F1E0A}">
      <dsp:nvSpPr>
        <dsp:cNvPr id="0" name=""/>
        <dsp:cNvSpPr/>
      </dsp:nvSpPr>
      <dsp:spPr>
        <a:xfrm>
          <a:off x="5574788" y="3284"/>
          <a:ext cx="2407406" cy="144444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bg1"/>
              </a:solidFill>
            </a:rPr>
            <a:t>CONNECTION TO BACKBONE LAN –</a:t>
          </a:r>
          <a:r>
            <a:rPr kumimoji="1" lang="en-GB" sz="1600" b="1" i="0" kern="1200" dirty="0" smtClean="0">
              <a:solidFill>
                <a:schemeClr val="bg1"/>
              </a:solidFill>
            </a:rPr>
            <a:t> </a:t>
          </a:r>
          <a:r>
            <a:rPr kumimoji="1" lang="en-GB" sz="1600" b="1" i="0" kern="1200" dirty="0" smtClean="0">
              <a:solidFill>
                <a:schemeClr val="tx1"/>
              </a:solidFill>
            </a:rPr>
            <a:t>use of</a:t>
          </a:r>
          <a:r>
            <a:rPr kumimoji="1" lang="en-US" sz="1600" b="1" i="0" kern="1200" dirty="0" smtClean="0">
              <a:solidFill>
                <a:schemeClr val="tx1"/>
              </a:solidFill>
            </a:rPr>
            <a:t> control modules</a:t>
          </a:r>
          <a:endParaRPr kumimoji="1" lang="en-GB" sz="1600" b="1" i="0" kern="1200" dirty="0">
            <a:solidFill>
              <a:schemeClr val="tx1"/>
            </a:solidFill>
          </a:endParaRPr>
        </a:p>
      </dsp:txBody>
      <dsp:txXfrm>
        <a:off x="5574788" y="3284"/>
        <a:ext cx="2407406" cy="1444443"/>
      </dsp:txXfrm>
    </dsp:sp>
    <dsp:sp modelId="{3F93041A-C970-794E-8825-2BAB7039994C}">
      <dsp:nvSpPr>
        <dsp:cNvPr id="0" name=""/>
        <dsp:cNvSpPr/>
      </dsp:nvSpPr>
      <dsp:spPr>
        <a:xfrm>
          <a:off x="3064491" y="2151915"/>
          <a:ext cx="91440" cy="91440"/>
        </a:xfrm>
        <a:custGeom>
          <a:avLst/>
          <a:gdLst/>
          <a:ahLst/>
          <a:cxnLst/>
          <a:rect l="0" t="0" r="0" b="0"/>
          <a:pathLst>
            <a:path>
              <a:moveTo>
                <a:pt x="45720" y="45720"/>
              </a:moveTo>
              <a:lnTo>
                <a:pt x="6136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109519" y="2197496"/>
        <a:ext cx="1384" cy="277"/>
      </dsp:txXfrm>
    </dsp:sp>
    <dsp:sp modelId="{E29C40DC-7325-7140-8D1C-65569707253E}">
      <dsp:nvSpPr>
        <dsp:cNvPr id="0" name=""/>
        <dsp:cNvSpPr/>
      </dsp:nvSpPr>
      <dsp:spPr>
        <a:xfrm>
          <a:off x="704604" y="1475413"/>
          <a:ext cx="2407406" cy="144444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bg1"/>
              </a:solidFill>
            </a:rPr>
            <a:t>SERVICE AREA – </a:t>
          </a:r>
          <a:r>
            <a:rPr kumimoji="1" lang="en-US" sz="1600" b="1" i="0" kern="1200" dirty="0" smtClean="0">
              <a:solidFill>
                <a:schemeClr val="tx1"/>
              </a:solidFill>
            </a:rPr>
            <a:t>coverage area of 100 to 300m</a:t>
          </a:r>
          <a:endParaRPr lang="en-US" sz="1600" b="1" i="0" kern="1200" dirty="0">
            <a:solidFill>
              <a:schemeClr val="tx1"/>
            </a:solidFill>
          </a:endParaRPr>
        </a:p>
      </dsp:txBody>
      <dsp:txXfrm>
        <a:off x="704604" y="1475413"/>
        <a:ext cx="2407406" cy="1444443"/>
      </dsp:txXfrm>
    </dsp:sp>
    <dsp:sp modelId="{A2BE5D2B-3D15-4945-8D96-3BC11A6B0FD8}">
      <dsp:nvSpPr>
        <dsp:cNvPr id="0" name=""/>
        <dsp:cNvSpPr/>
      </dsp:nvSpPr>
      <dsp:spPr>
        <a:xfrm>
          <a:off x="5499583" y="2151915"/>
          <a:ext cx="91440" cy="91440"/>
        </a:xfrm>
        <a:custGeom>
          <a:avLst/>
          <a:gdLst/>
          <a:ahLst/>
          <a:cxnLst/>
          <a:rect l="0" t="0" r="0" b="0"/>
          <a:pathLst>
            <a:path>
              <a:moveTo>
                <a:pt x="45720" y="45720"/>
              </a:moveTo>
              <a:lnTo>
                <a:pt x="6136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5544611" y="2197496"/>
        <a:ext cx="1384" cy="277"/>
      </dsp:txXfrm>
    </dsp:sp>
    <dsp:sp modelId="{CFA89BC6-AD81-8648-B941-01D5B12CE590}">
      <dsp:nvSpPr>
        <dsp:cNvPr id="0" name=""/>
        <dsp:cNvSpPr/>
      </dsp:nvSpPr>
      <dsp:spPr>
        <a:xfrm>
          <a:off x="3139696" y="1475413"/>
          <a:ext cx="2407406" cy="144444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bg1"/>
              </a:solidFill>
            </a:rPr>
            <a:t>BATTERY POWER CONSUMPTION – </a:t>
          </a:r>
          <a:r>
            <a:rPr kumimoji="1" lang="en-US" sz="1600" b="1" i="0" kern="1200" dirty="0" smtClean="0">
              <a:solidFill>
                <a:schemeClr val="tx1"/>
              </a:solidFill>
            </a:rPr>
            <a:t>reduce power consumption while not in use</a:t>
          </a:r>
          <a:endParaRPr kumimoji="1" lang="en-GB" sz="1600" b="1" i="0" kern="1200" dirty="0" smtClean="0">
            <a:solidFill>
              <a:schemeClr val="tx1"/>
            </a:solidFill>
          </a:endParaRPr>
        </a:p>
      </dsp:txBody>
      <dsp:txXfrm>
        <a:off x="3139696" y="1475413"/>
        <a:ext cx="2407406" cy="1444443"/>
      </dsp:txXfrm>
    </dsp:sp>
    <dsp:sp modelId="{B359DF7E-C7BC-F946-80E3-41CC5A013387}">
      <dsp:nvSpPr>
        <dsp:cNvPr id="0" name=""/>
        <dsp:cNvSpPr/>
      </dsp:nvSpPr>
      <dsp:spPr>
        <a:xfrm>
          <a:off x="1908308" y="2872337"/>
          <a:ext cx="4870183" cy="91440"/>
        </a:xfrm>
        <a:custGeom>
          <a:avLst/>
          <a:gdLst/>
          <a:ahLst/>
          <a:cxnLst/>
          <a:rect l="0" t="0" r="0" b="0"/>
          <a:pathLst>
            <a:path>
              <a:moveTo>
                <a:pt x="4870183" y="45720"/>
              </a:moveTo>
              <a:lnTo>
                <a:pt x="4870183" y="61362"/>
              </a:lnTo>
              <a:lnTo>
                <a:pt x="0" y="61362"/>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221643" y="2917918"/>
        <a:ext cx="243513" cy="277"/>
      </dsp:txXfrm>
    </dsp:sp>
    <dsp:sp modelId="{A13599CD-F3A1-B34A-B29B-1191A8DDCCBF}">
      <dsp:nvSpPr>
        <dsp:cNvPr id="0" name=""/>
        <dsp:cNvSpPr/>
      </dsp:nvSpPr>
      <dsp:spPr>
        <a:xfrm>
          <a:off x="5574788" y="1475413"/>
          <a:ext cx="2407406" cy="144444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bg1"/>
              </a:solidFill>
            </a:rPr>
            <a:t>TRANSMISSION ROBUST AND SECURITY– </a:t>
          </a:r>
          <a:r>
            <a:rPr kumimoji="1" lang="en-US" sz="1600" b="1" i="0" kern="1200" dirty="0" smtClean="0">
              <a:solidFill>
                <a:schemeClr val="tx1"/>
              </a:solidFill>
            </a:rPr>
            <a:t>reliability and privacy/security</a:t>
          </a:r>
          <a:endParaRPr kumimoji="1" lang="en-GB" sz="1600" b="1" i="0" kern="1200" dirty="0" smtClean="0">
            <a:solidFill>
              <a:schemeClr val="tx1"/>
            </a:solidFill>
          </a:endParaRPr>
        </a:p>
      </dsp:txBody>
      <dsp:txXfrm>
        <a:off x="5574788" y="1475413"/>
        <a:ext cx="2407406" cy="1444443"/>
      </dsp:txXfrm>
    </dsp:sp>
    <dsp:sp modelId="{03D49A50-CF0C-8A49-965C-F8E174704F3B}">
      <dsp:nvSpPr>
        <dsp:cNvPr id="0" name=""/>
        <dsp:cNvSpPr/>
      </dsp:nvSpPr>
      <dsp:spPr>
        <a:xfrm>
          <a:off x="3064491" y="3624044"/>
          <a:ext cx="91440" cy="91440"/>
        </a:xfrm>
        <a:custGeom>
          <a:avLst/>
          <a:gdLst/>
          <a:ahLst/>
          <a:cxnLst/>
          <a:rect l="0" t="0" r="0" b="0"/>
          <a:pathLst>
            <a:path>
              <a:moveTo>
                <a:pt x="45720" y="45720"/>
              </a:moveTo>
              <a:lnTo>
                <a:pt x="6136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109519" y="3669626"/>
        <a:ext cx="1384" cy="277"/>
      </dsp:txXfrm>
    </dsp:sp>
    <dsp:sp modelId="{D1A4A410-D5E1-184E-B977-D53797F32915}">
      <dsp:nvSpPr>
        <dsp:cNvPr id="0" name=""/>
        <dsp:cNvSpPr/>
      </dsp:nvSpPr>
      <dsp:spPr>
        <a:xfrm>
          <a:off x="704604" y="2947542"/>
          <a:ext cx="2407406" cy="144444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bg1"/>
              </a:solidFill>
            </a:rPr>
            <a:t>COLLOCATED NETWORK OPERATION – </a:t>
          </a:r>
          <a:r>
            <a:rPr kumimoji="1" lang="en-US" sz="1600" b="1" i="0" kern="1200" dirty="0" smtClean="0">
              <a:solidFill>
                <a:schemeClr val="tx1"/>
              </a:solidFill>
            </a:rPr>
            <a:t>possible interference between LANs</a:t>
          </a:r>
          <a:endParaRPr lang="en-US" sz="1600" b="1" i="0" kern="1200" dirty="0">
            <a:solidFill>
              <a:schemeClr val="tx1"/>
            </a:solidFill>
          </a:endParaRPr>
        </a:p>
      </dsp:txBody>
      <dsp:txXfrm>
        <a:off x="704604" y="2947542"/>
        <a:ext cx="2407406" cy="1444443"/>
      </dsp:txXfrm>
    </dsp:sp>
    <dsp:sp modelId="{F4BC78BC-96E7-774E-A100-9B2F79F79664}">
      <dsp:nvSpPr>
        <dsp:cNvPr id="0" name=""/>
        <dsp:cNvSpPr/>
      </dsp:nvSpPr>
      <dsp:spPr>
        <a:xfrm>
          <a:off x="5499583" y="3624044"/>
          <a:ext cx="91440" cy="91440"/>
        </a:xfrm>
        <a:custGeom>
          <a:avLst/>
          <a:gdLst/>
          <a:ahLst/>
          <a:cxnLst/>
          <a:rect l="0" t="0" r="0" b="0"/>
          <a:pathLst>
            <a:path>
              <a:moveTo>
                <a:pt x="45720" y="45720"/>
              </a:moveTo>
              <a:lnTo>
                <a:pt x="6136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5544611" y="3669626"/>
        <a:ext cx="1384" cy="277"/>
      </dsp:txXfrm>
    </dsp:sp>
    <dsp:sp modelId="{80623A0A-C748-DF4A-877F-2E62E6FEDAA2}">
      <dsp:nvSpPr>
        <dsp:cNvPr id="0" name=""/>
        <dsp:cNvSpPr/>
      </dsp:nvSpPr>
      <dsp:spPr>
        <a:xfrm>
          <a:off x="3139696" y="2947542"/>
          <a:ext cx="2407406" cy="144444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bg1"/>
              </a:solidFill>
            </a:rPr>
            <a:t>LICENSE-FREE OPERATION – </a:t>
          </a:r>
          <a:r>
            <a:rPr kumimoji="1" lang="en-US" sz="1600" b="1" i="0" kern="1200" dirty="0" smtClean="0">
              <a:solidFill>
                <a:schemeClr val="tx1"/>
              </a:solidFill>
            </a:rPr>
            <a:t>not having to secure a license for the frequency band used by the LAN</a:t>
          </a:r>
          <a:endParaRPr kumimoji="1" lang="en-GB" sz="1600" b="1" i="0" kern="1200" dirty="0" smtClean="0">
            <a:solidFill>
              <a:schemeClr val="tx1"/>
            </a:solidFill>
          </a:endParaRPr>
        </a:p>
      </dsp:txBody>
      <dsp:txXfrm>
        <a:off x="3139696" y="2947542"/>
        <a:ext cx="2407406" cy="1444443"/>
      </dsp:txXfrm>
    </dsp:sp>
    <dsp:sp modelId="{6DB5CE33-AD88-EA40-9937-EA3C0A65A345}">
      <dsp:nvSpPr>
        <dsp:cNvPr id="0" name=""/>
        <dsp:cNvSpPr/>
      </dsp:nvSpPr>
      <dsp:spPr>
        <a:xfrm>
          <a:off x="1908308" y="4344466"/>
          <a:ext cx="4870183" cy="91440"/>
        </a:xfrm>
        <a:custGeom>
          <a:avLst/>
          <a:gdLst/>
          <a:ahLst/>
          <a:cxnLst/>
          <a:rect l="0" t="0" r="0" b="0"/>
          <a:pathLst>
            <a:path>
              <a:moveTo>
                <a:pt x="4870183" y="45720"/>
              </a:moveTo>
              <a:lnTo>
                <a:pt x="4870183" y="61362"/>
              </a:lnTo>
              <a:lnTo>
                <a:pt x="0" y="61362"/>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221643" y="4390047"/>
        <a:ext cx="243513" cy="277"/>
      </dsp:txXfrm>
    </dsp:sp>
    <dsp:sp modelId="{A43C3DA4-D3B8-0844-887D-7C1AE83290B3}">
      <dsp:nvSpPr>
        <dsp:cNvPr id="0" name=""/>
        <dsp:cNvSpPr/>
      </dsp:nvSpPr>
      <dsp:spPr>
        <a:xfrm>
          <a:off x="5574788" y="2947542"/>
          <a:ext cx="2407406" cy="144444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bg1"/>
              </a:solidFill>
            </a:rPr>
            <a:t>HANDOFF/ROAMING– </a:t>
          </a:r>
          <a:r>
            <a:rPr kumimoji="1" lang="en-US" sz="1600" b="1" i="0" kern="1200" dirty="0" smtClean="0">
              <a:solidFill>
                <a:schemeClr val="tx1"/>
              </a:solidFill>
            </a:rPr>
            <a:t>enable stations to move from one cell to another</a:t>
          </a:r>
        </a:p>
      </dsp:txBody>
      <dsp:txXfrm>
        <a:off x="5574788" y="2947542"/>
        <a:ext cx="2407406" cy="1444443"/>
      </dsp:txXfrm>
    </dsp:sp>
    <dsp:sp modelId="{C2DE83DC-0CC1-E14D-99FF-CA19C7F8316D}">
      <dsp:nvSpPr>
        <dsp:cNvPr id="0" name=""/>
        <dsp:cNvSpPr/>
      </dsp:nvSpPr>
      <dsp:spPr>
        <a:xfrm>
          <a:off x="704604" y="4419671"/>
          <a:ext cx="2407406" cy="144444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kumimoji="1" lang="en-US" sz="1600" b="1" i="0" kern="1200" dirty="0" smtClean="0">
              <a:solidFill>
                <a:schemeClr val="bg1"/>
              </a:solidFill>
            </a:rPr>
            <a:t>DYNAMIC CONFIGURATION- </a:t>
          </a:r>
          <a:r>
            <a:rPr kumimoji="1" lang="en-US" sz="1600" b="1" i="0" kern="1200" dirty="0" smtClean="0">
              <a:solidFill>
                <a:schemeClr val="tx1"/>
              </a:solidFill>
            </a:rPr>
            <a:t>addition, deletion,  relocation of end systems without disruption</a:t>
          </a:r>
        </a:p>
      </dsp:txBody>
      <dsp:txXfrm>
        <a:off x="704604" y="4419671"/>
        <a:ext cx="2407406" cy="144444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1280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ea typeface="+mn-ea"/>
                <a:cs typeface="+mn-cs"/>
              </a:defRPr>
            </a:lvl1pPr>
          </a:lstStyle>
          <a:p>
            <a:pPr>
              <a:defRPr/>
            </a:pPr>
            <a:endParaRPr lang="en-US" dirty="0"/>
          </a:p>
        </p:txBody>
      </p:sp>
      <p:sp>
        <p:nvSpPr>
          <p:cNvPr id="1280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1280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61E87FF8-7832-E147-8F98-E3851743415E}"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140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ea typeface="+mn-ea"/>
                <a:cs typeface="+mn-cs"/>
              </a:defRPr>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0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0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ea typeface="+mn-ea"/>
                <a:cs typeface="+mn-cs"/>
              </a:defRPr>
            </a:lvl1pPr>
          </a:lstStyle>
          <a:p>
            <a:pPr>
              <a:defRPr/>
            </a:pPr>
            <a:endParaRPr lang="en-US" dirty="0"/>
          </a:p>
        </p:txBody>
      </p:sp>
      <p:sp>
        <p:nvSpPr>
          <p:cNvPr id="140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5B19AB31-28CA-974C-B12C-10F8F8BE34F2}"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899B3FC-1578-7B4E-853F-B316C8EC291C}" type="slidenum">
              <a:rPr lang="en-US"/>
              <a:pPr/>
              <a:t>1</a:t>
            </a:fld>
            <a:endParaRPr lang="en-US" dirty="0"/>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“Data and Computer Communications”, 9/e, by William Stallings, Chapter 17 “</a:t>
            </a:r>
            <a:r>
              <a:rPr kumimoji="1" lang="en-GB" dirty="0">
                <a:solidFill>
                  <a:schemeClr val="tx2"/>
                </a:solidFill>
                <a:latin typeface="Times" pitchFamily="-110" charset="0"/>
              </a:rPr>
              <a:t>Wireless </a:t>
            </a:r>
            <a:r>
              <a:rPr kumimoji="1" lang="en-US" dirty="0">
                <a:solidFill>
                  <a:schemeClr val="tx2"/>
                </a:solidFill>
                <a:latin typeface="Times" pitchFamily="-110" charset="0"/>
              </a:rPr>
              <a:t>LAN</a:t>
            </a:r>
            <a:r>
              <a:rPr kumimoji="1" lang="en-GB" dirty="0">
                <a:solidFill>
                  <a:schemeClr val="tx2"/>
                </a:solidFill>
                <a:latin typeface="Times" pitchFamily="-110" charset="0"/>
              </a:rPr>
              <a:t>s</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10F8CBB-53A2-A546-AAB5-B596DEB0868F}" type="slidenum">
              <a:rPr lang="en-US"/>
              <a:pPr/>
              <a:t>10</a:t>
            </a:fld>
            <a:endParaRPr lang="en-US"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dirty="0"/>
              <a:t>A wireless LAN must meet the same sort of requirements typical of any LAN, including high capacity, ability to cover short distances, full connectivity among attached stations, and broadcast capability. In addition, there are a number of requirements specific to the wireless LAN environment. The following are among the most important requirements for wireless LANs:</a:t>
            </a:r>
          </a:p>
          <a:p>
            <a:r>
              <a:rPr lang="en-US" dirty="0"/>
              <a:t> </a:t>
            </a:r>
          </a:p>
          <a:p>
            <a:r>
              <a:rPr lang="en-US" b="1" dirty="0"/>
              <a:t>Throughput:</a:t>
            </a:r>
            <a:r>
              <a:rPr lang="en-US" dirty="0"/>
              <a:t> The medium access control protocol should make as efficient use as possible of the wireless medium to maximize capacity.</a:t>
            </a:r>
          </a:p>
          <a:p>
            <a:r>
              <a:rPr lang="en-US" b="1" dirty="0"/>
              <a:t>Number of nodes:</a:t>
            </a:r>
            <a:r>
              <a:rPr lang="en-US" dirty="0"/>
              <a:t> Wireless LANs may need to support hundreds of nodes across multiple cells.</a:t>
            </a:r>
          </a:p>
          <a:p>
            <a:r>
              <a:rPr lang="en-US" b="1" dirty="0"/>
              <a:t>Connection to backbone LAN:</a:t>
            </a:r>
            <a:r>
              <a:rPr lang="en-US" dirty="0"/>
              <a:t> In most cases, interconnection with stations on a wired backbone LAN is required. For infrastructure wireless LANs, this is easily accomplished through the use of control modules that connect to both types of LANs. There may also need to be accommodation for mobile users and ad hoc wireless networks.</a:t>
            </a:r>
          </a:p>
          <a:p>
            <a:r>
              <a:rPr lang="en-US" b="1" dirty="0"/>
              <a:t>Service area:</a:t>
            </a:r>
            <a:r>
              <a:rPr lang="en-US" dirty="0"/>
              <a:t> A typical coverage area for a wireless LAN has a diameter of 100 to 300 m.</a:t>
            </a:r>
          </a:p>
          <a:p>
            <a:r>
              <a:rPr lang="en-US" b="1" dirty="0"/>
              <a:t>Battery power consumption:</a:t>
            </a:r>
            <a:r>
              <a:rPr lang="en-US" dirty="0"/>
              <a:t> Mobile workers use battery-powered workstations that need to have a long battery life when used with wireless adapters. This suggests that a MAC protocol that requires mobile nodes to monitor access points constantly or engage in frequent handshakes with a base station is inappropriate. Typical wireless LAN implementations have features to reduce power consumption while not using the network, such as a sleep mode.</a:t>
            </a:r>
          </a:p>
          <a:p>
            <a:r>
              <a:rPr lang="en-US" b="1" dirty="0"/>
              <a:t>Transmission robustness and security:</a:t>
            </a:r>
            <a:r>
              <a:rPr lang="en-US" dirty="0"/>
              <a:t> Unless properly designed, a wireless LAN may be especially vulnerable to interference and eavesdropping. The design of a wireless LAN must permit reliable transmission even in a noisy environment and should provide some level of security from eavesdropping.</a:t>
            </a:r>
          </a:p>
          <a:p>
            <a:r>
              <a:rPr lang="en-US" b="1" dirty="0"/>
              <a:t>Collocated network operation:</a:t>
            </a:r>
            <a:r>
              <a:rPr lang="en-US" dirty="0"/>
              <a:t> As wireless LANs become more popular, it is quite likely for two or more wireless LANs to operate in the same area or in some area where interference between the LANs is possible. Such interference may thwart the normal operation of a MAC algorithm and may allow unauthorized access to a particular LAN.</a:t>
            </a:r>
          </a:p>
          <a:p>
            <a:r>
              <a:rPr lang="en-US" b="1" dirty="0"/>
              <a:t>License-free operation:</a:t>
            </a:r>
            <a:r>
              <a:rPr lang="en-US" dirty="0"/>
              <a:t> Users would prefer to buy and operate wireless LAN products without having to secure a license for the frequency band used by the LAN.</a:t>
            </a:r>
          </a:p>
          <a:p>
            <a:r>
              <a:rPr lang="en-US" b="1" dirty="0"/>
              <a:t>Handoff/roaming:</a:t>
            </a:r>
            <a:r>
              <a:rPr lang="en-US" dirty="0"/>
              <a:t> The MAC protocol used in the wireless LAN should enable mobile stations to move from one cell to another.</a:t>
            </a:r>
          </a:p>
          <a:p>
            <a:r>
              <a:rPr lang="en-US" b="1" dirty="0"/>
              <a:t>Dynamic configuration:</a:t>
            </a:r>
            <a:r>
              <a:rPr lang="en-US" dirty="0"/>
              <a:t> The MAC addressing and network management aspects of the LAN should permit dynamic and automated addition, deletion, and relocation of end systems without disruption to other users.</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6E30391-00D9-8A41-8185-F2259D1166B2}" type="slidenum">
              <a:rPr lang="en-US"/>
              <a:pPr/>
              <a:t>11</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t>Wireless LANs are generally categorized according to the transmission technique that is used. All current wireless LAN products fall into one of the following categories:</a:t>
            </a:r>
          </a:p>
          <a:p>
            <a:r>
              <a:rPr lang="en-US" dirty="0"/>
              <a:t> </a:t>
            </a:r>
          </a:p>
          <a:p>
            <a:r>
              <a:rPr lang="en-US" b="1" dirty="0"/>
              <a:t>Spread spectrum LANs:</a:t>
            </a:r>
            <a:r>
              <a:rPr lang="en-US" dirty="0"/>
              <a:t> This type of LAN makes use of spread spectrum transmission technology. In most cases, these LANs operate in the ISM (industrial, scientific, and medical) 2.4-GHz microwave bands so that no Federal Communications Commission (FCC) licensing is required for their use in the United States.</a:t>
            </a:r>
          </a:p>
          <a:p>
            <a:r>
              <a:rPr lang="en-US" b="1" dirty="0"/>
              <a:t>OFDM LANs:</a:t>
            </a:r>
            <a:r>
              <a:rPr lang="en-US" dirty="0"/>
              <a:t> For higher speeds, a technology known as orthogonal frequency division multiplexing is superior to spread spectrum, and products with this technology are now common. These LANs typically operate in either the 2.4-GHz band or the 5-GHz band. </a:t>
            </a:r>
          </a:p>
          <a:p>
            <a:r>
              <a:rPr lang="en-US" b="1" dirty="0"/>
              <a:t>Infrared (IR) LANs:</a:t>
            </a:r>
            <a:r>
              <a:rPr lang="en-US" dirty="0"/>
              <a:t> An individual cell of an IR LAN is limited to a single room, because infrared light does not penetrate opaque walls. This type of LAN is little used</a:t>
            </a:r>
          </a:p>
          <a:p>
            <a:r>
              <a:rPr lang="en-US" dirty="0"/>
              <a:t> </a:t>
            </a:r>
          </a:p>
          <a:p>
            <a:r>
              <a:rPr lang="en-US" dirty="0"/>
              <a:t>	The remainder of this section provides a brief overview of some aspects of spread spectrum and OFDM LANs.</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520443B-163E-CB46-8D14-2A9AAC7E0E92}" type="slidenum">
              <a:rPr lang="en-US"/>
              <a:pPr/>
              <a:t>12</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dirty="0"/>
              <a:t>Except for quite small offices, a wireless LAN makes use of a multiple-cell arrangement, as was illustrated in Stallings DCC9e Figure 17.2. Adjacent cells make use of different center frequencies within the same band to avoid interference.</a:t>
            </a:r>
          </a:p>
          <a:p>
            <a:r>
              <a:rPr lang="en-US" dirty="0"/>
              <a:t>	Within a given cell, the topology can be either hub or peer to peer. The hub topology is indicated in Figure 17.2. In a hub topology, the hub is typically mounted on the ceiling and connected to a backbone wired LAN to provide connectivity to stations attached to the wired LAN and to stations that are part of wireless LANs in other cells. The hub may also control access, as in the IEEE 802.11 point coordination function, described subsequently. The hub may also control access by acting as a multiport repeater with similar functionality to Ethernet multiport repeaters. In this case, all stations in the cell transmit only to the hub and receive only from the hub. Alternatively, and regardless of access control mechanism, each station may broadcast using an omnidirectional antenna so that all other stations in the cell may receive; this corresponds to a logical bus configuration.</a:t>
            </a:r>
          </a:p>
          <a:p>
            <a:r>
              <a:rPr lang="en-US" dirty="0"/>
              <a:t>	One other potential function of a hub is automatic handoff of mobile stations. At any time, a number of stations are dynamically assigned to a given hub based on proximity. When the hub senses a weakening signal, it can automatically hand off to the nearest adjacent hub.</a:t>
            </a:r>
          </a:p>
          <a:p>
            <a:r>
              <a:rPr lang="en-US" dirty="0"/>
              <a:t>	A peer-to-peer topology is one in which there is no hub. A MAC algorithm such as CSMA is used to control access. This topology is appropriate for ad hoc LANs.</a:t>
            </a:r>
          </a:p>
          <a:p>
            <a:endParaRPr lang="en-US" dirty="0">
              <a:latin typeface="Times" pitchFamily="-11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4AD361C-526F-864C-8AF4-4F59595DC99A}" type="slidenum">
              <a:rPr lang="en-US"/>
              <a:pPr/>
              <a:t>13</a:t>
            </a:fld>
            <a:endParaRPr lang="en-US" dirty="0"/>
          </a:p>
        </p:txBody>
      </p:sp>
      <p:sp>
        <p:nvSpPr>
          <p:cNvPr id="71683" name="Rectangle 1026"/>
          <p:cNvSpPr>
            <a:spLocks noGrp="1" noRot="1" noChangeAspect="1" noChangeArrowheads="1" noTextEdit="1"/>
          </p:cNvSpPr>
          <p:nvPr>
            <p:ph type="sldImg"/>
          </p:nvPr>
        </p:nvSpPr>
        <p:spPr>
          <a:ln/>
        </p:spPr>
      </p:sp>
      <p:sp>
        <p:nvSpPr>
          <p:cNvPr id="71684" name="Rectangle 1027"/>
          <p:cNvSpPr>
            <a:spLocks noGrp="1" noChangeArrowheads="1"/>
          </p:cNvSpPr>
          <p:nvPr>
            <p:ph type="body" idx="1"/>
          </p:nvPr>
        </p:nvSpPr>
        <p:spPr>
          <a:noFill/>
          <a:ln/>
        </p:spPr>
        <p:txBody>
          <a:bodyPr/>
          <a:lstStyle/>
          <a:p>
            <a:r>
              <a:rPr lang="en-US" dirty="0"/>
              <a:t>A desirable, though not necessary, characteristic of a wireless LAN is that it be usable without having to go through a licensing procedure. The licensing regulations differ from one country to another, which complicates this objective. Within the United States, the FCC has authorized two unlicensed applications within the ISM band: spread spectrum systems, which can operate at up to 1 watt, and very low power systems, which can operate at up to 0.5 watts. Since the FCC opened up this band, its use for spread spectrum wireless LANs has become popular.</a:t>
            </a:r>
          </a:p>
          <a:p>
            <a:r>
              <a:rPr lang="en-US" dirty="0"/>
              <a:t>	In the United States, three microwave bands have been set aside for unlicensed spread spectrum use: 902 - 928 MHz (915-MHz band), 2.4 - 2.4835 GHz (2.4-GHz band), and 5.725 - 5.825 GHz (5.8-GHz band). Of these, the 2.4 GHz is also used in this manner in Europe and Japan. The higher the frequency, the higher the potential bandwidth, so the three bands are of increasing order of attractiveness from a capacity point of view. In addition, the potential for interference must be considered. There are a number of devices that operate at around 900 MHz, including cordless telephones, wireless microphones, and amateur radio. There are fewer devices operating at 2.4 GHz; one notable example is the microwave oven, which tends to have greater leakage of radiation with increasing age. At present there is little competition at the 5.8 GHz-band; however, the higher the frequency band, in general the more expensive the equipment.</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2C2C4A2-51EE-9F42-A2A7-687187AD636E}" type="slidenum">
              <a:rPr lang="en-US"/>
              <a:pPr/>
              <a:t>14</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a:t>In 1990, the IEEE 802 Committee formed a new working group, IEEE 802.11, specifically devoted to wireless LANs, with a charter to develop a MAC protocol and physical medium specification. Since that time, the demand for WLANs, at different frequencies and data rates, has exploded. Keeping pace with this demand, the IEEE 802.11 working group has issued an ever-expanding list of standards (Stallings DCC9e Table 17.1). Stallings DCC9e Table 17.2 briefly defines key terms used in the IEEE 802.11 standard.</a:t>
            </a:r>
          </a:p>
          <a:p>
            <a:r>
              <a:rPr lang="en-US" dirty="0"/>
              <a:t> </a:t>
            </a:r>
          </a:p>
          <a:p>
            <a:r>
              <a:rPr lang="en-US" b="1" dirty="0"/>
              <a:t>The Wi-Fi Alliance</a:t>
            </a:r>
          </a:p>
          <a:p>
            <a:r>
              <a:rPr lang="en-US" dirty="0"/>
              <a:t>The first 802.11 standard to gain broad industry acceptance was 802.11b. Although 802.11b products are all based on the same standard, there is always a concern whether products from different vendors will successfully interoperate. To meet this concern, the Wireless Ethernet Compatibility Alliance (WECA), an industry consortium, was formed in 1999. This organization, subsequently renamed the Wi-Fi (Wireless Fidelity) Alliance, created a test suite to certify interoperability for 802.11b products. The term used for certified 802.11b products is </a:t>
            </a:r>
            <a:r>
              <a:rPr lang="en-US" i="1" dirty="0"/>
              <a:t>Wi-Fi</a:t>
            </a:r>
            <a:r>
              <a:rPr lang="en-US" dirty="0"/>
              <a:t>. Wi-Fi certification has been extended to 802.11g products,. The Wi-Fi Alliance has also developed a certification process for 802.11a products, called </a:t>
            </a:r>
            <a:r>
              <a:rPr lang="en-US" i="1" dirty="0"/>
              <a:t>Wi-Fi5</a:t>
            </a:r>
            <a:r>
              <a:rPr lang="en-US" dirty="0"/>
              <a:t>. The Wi-Fi Alliance is concerned with a range of market areas for WLANs, including enterprise, home, and hot spots.</a:t>
            </a:r>
          </a:p>
          <a:p>
            <a:r>
              <a:rPr lang="en-US" dirty="0"/>
              <a:t> </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7D471AA-084E-424E-866E-8E3DB1240147}" type="slidenum">
              <a:rPr lang="en-US"/>
              <a:pPr/>
              <a:t>15</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dirty="0"/>
              <a:t>Stallings DCC9e </a:t>
            </a:r>
            <a:r>
              <a:rPr lang="en-US" dirty="0">
                <a:latin typeface="Times" pitchFamily="-110" charset="0"/>
              </a:rPr>
              <a:t>Table 17.2 briefly defines key terms used in the IEEE 802.11 standard.</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42F1E0F-7C70-E741-AF71-F5A6B405FE50}" type="slidenum">
              <a:rPr lang="en-US"/>
              <a:pPr/>
              <a:t>16</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dirty="0">
              <a:latin typeface="Times" pitchFamily="-110" charset="0"/>
            </a:endParaRPr>
          </a:p>
          <a:p>
            <a:r>
              <a:rPr lang="en-US" dirty="0"/>
              <a:t>Stallings DCC9e Figure 17.4 illustrates the model developed by the 802.11 working group. The smallest building block of a wireless LAN is a </a:t>
            </a:r>
            <a:r>
              <a:rPr lang="en-US" b="1" dirty="0"/>
              <a:t>basic service set (BSS)</a:t>
            </a:r>
            <a:r>
              <a:rPr lang="en-US" dirty="0"/>
              <a:t>, which consists of some number of stations executing the same MAC protocol and competing for access to the same shared wireless medium. A BSS may be isolated or it may connect to a backbone </a:t>
            </a:r>
            <a:r>
              <a:rPr lang="en-US" b="1" dirty="0"/>
              <a:t>distribution system (DS)</a:t>
            </a:r>
            <a:r>
              <a:rPr lang="en-US" dirty="0"/>
              <a:t> through an </a:t>
            </a:r>
            <a:r>
              <a:rPr lang="en-US" b="1" dirty="0"/>
              <a:t>access point (AP)</a:t>
            </a:r>
            <a:r>
              <a:rPr lang="en-US" dirty="0"/>
              <a:t>. </a:t>
            </a:r>
          </a:p>
          <a:p>
            <a:endParaRPr lang="en-US" dirty="0"/>
          </a:p>
          <a:p>
            <a:r>
              <a:rPr lang="en-US" dirty="0"/>
              <a:t>A simple configuration is shown in Figure 17.4, in which each station belongs to a single BSS; that is, each station is within wireless range only of other stations within the same BSS. It is also possible for two BSSs to overlap geographically, so that a single station could participate in more than one BSS. Further, the association between a station and a BSS is dynamic. Stations may turn off, come within range, and go out of range.</a:t>
            </a:r>
          </a:p>
          <a:p>
            <a:endParaRPr lang="en-US" dirty="0">
              <a:latin typeface="Times" pitchFamily="-11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DF61A16-9476-634A-A542-58D23157121F}" type="slidenum">
              <a:rPr lang="en-US"/>
              <a:pPr/>
              <a:t>17</a:t>
            </a:fld>
            <a:endParaRPr lang="en-US" dirty="0"/>
          </a:p>
        </p:txBody>
      </p:sp>
      <p:sp>
        <p:nvSpPr>
          <p:cNvPr id="75779" name="Rectangle 1026"/>
          <p:cNvSpPr>
            <a:spLocks noGrp="1" noRot="1" noChangeAspect="1" noChangeArrowheads="1" noTextEdit="1"/>
          </p:cNvSpPr>
          <p:nvPr>
            <p:ph type="sldImg"/>
          </p:nvPr>
        </p:nvSpPr>
        <p:spPr>
          <a:ln/>
        </p:spPr>
      </p:sp>
      <p:sp>
        <p:nvSpPr>
          <p:cNvPr id="75780" name="Rectangle 1027"/>
          <p:cNvSpPr>
            <a:spLocks noGrp="1" noChangeArrowheads="1"/>
          </p:cNvSpPr>
          <p:nvPr>
            <p:ph type="body" idx="1"/>
          </p:nvPr>
        </p:nvSpPr>
        <p:spPr>
          <a:noFill/>
          <a:ln/>
        </p:spPr>
        <p:txBody>
          <a:bodyPr/>
          <a:lstStyle/>
          <a:p>
            <a:r>
              <a:rPr lang="en-US" dirty="0"/>
              <a:t>The AP functions as a bridge and a relay point. In a BSS, client stations do not communicate directly with one another. Rather, if one station in the BSS wants to communicate with another station in the same BSS, the MAC frame is first sent from the originating station to the AP, and then from the AP to the destination station. Similarly, a MAC frame from a station in the BSS to a remote station is sent from the local station to the AP and then relayed by the AP over the DS on its way to the destination station. The BSS generally corresponds to what is referred to as a cell in the literature. The DS can be a switch, a wired network, or a wireless network.</a:t>
            </a:r>
          </a:p>
          <a:p>
            <a:endParaRPr lang="en-US" dirty="0"/>
          </a:p>
          <a:p>
            <a:r>
              <a:rPr lang="en-US" dirty="0"/>
              <a:t>	When all the stations in the BSS are mobile stations, with no connection to other BSSs, the BSS is called an </a:t>
            </a:r>
            <a:r>
              <a:rPr lang="en-US" b="1" dirty="0"/>
              <a:t>independent BSS (IBSS)</a:t>
            </a:r>
            <a:r>
              <a:rPr lang="en-US" dirty="0"/>
              <a:t>. An IBSS is typically an ad hoc network. In an IBSS, the stations all communicate directly, and no AP is involved.</a:t>
            </a:r>
          </a:p>
          <a:p>
            <a:r>
              <a:rPr lang="en-US" dirty="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6BA9637-6663-1E44-A705-FE240184879B}" type="slidenum">
              <a:rPr lang="en-US"/>
              <a:pPr/>
              <a:t>18</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a:t>	An </a:t>
            </a:r>
            <a:r>
              <a:rPr lang="en-US" b="1" dirty="0"/>
              <a:t>extended service set (ESS) </a:t>
            </a:r>
            <a:r>
              <a:rPr lang="en-US" dirty="0"/>
              <a:t>consists of two or more basic service sets interconnected by a distribution system. Typically, the distribution system is a wired backbone LAN but can be any communications network. The extended service set appears as a single logical LAN to the logical link control (LLC) level.</a:t>
            </a:r>
          </a:p>
          <a:p>
            <a:r>
              <a:rPr lang="en-US" dirty="0"/>
              <a:t>	Stallings DCC9e Figure 17.4 indicates that an AP is implemented as part of a station; the AP is the logic within a station that provides access to the DS by providing DS services in addition to acting as a station. To integrate the IEEE 802.11 architecture with a traditional wired LAN, a </a:t>
            </a:r>
            <a:r>
              <a:rPr lang="en-US" b="1" dirty="0"/>
              <a:t>portal</a:t>
            </a:r>
            <a:r>
              <a:rPr lang="en-US" dirty="0"/>
              <a:t> is used. The portal logic is implemented in a device, such as a bridge or router, that is part of the wired LAN and that is attached to the DS.</a:t>
            </a:r>
          </a:p>
          <a:p>
            <a:r>
              <a:rPr lang="en-US" dirty="0"/>
              <a:t> </a:t>
            </a:r>
          </a:p>
          <a:p>
            <a:endParaRPr lang="en-US" dirty="0">
              <a:latin typeface="Times" pitchFamily="-110" charset="0"/>
            </a:endParaRPr>
          </a:p>
          <a:p>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A63B4F5-F699-0B4E-853F-BD2B32C7763A}" type="slidenum">
              <a:rPr lang="en-US"/>
              <a:pPr/>
              <a:t>19</a:t>
            </a:fld>
            <a:endParaRPr lang="en-US" dirty="0"/>
          </a:p>
        </p:txBody>
      </p:sp>
      <p:sp>
        <p:nvSpPr>
          <p:cNvPr id="77827" name="Rectangle 1026"/>
          <p:cNvSpPr>
            <a:spLocks noGrp="1" noRot="1" noChangeAspect="1" noChangeArrowheads="1" noTextEdit="1"/>
          </p:cNvSpPr>
          <p:nvPr>
            <p:ph type="sldImg"/>
          </p:nvPr>
        </p:nvSpPr>
        <p:spPr>
          <a:ln/>
        </p:spPr>
      </p:sp>
      <p:sp>
        <p:nvSpPr>
          <p:cNvPr id="77828" name="Rectangle 1027"/>
          <p:cNvSpPr>
            <a:spLocks noGrp="1" noChangeArrowheads="1"/>
          </p:cNvSpPr>
          <p:nvPr>
            <p:ph type="body" idx="1"/>
          </p:nvPr>
        </p:nvSpPr>
        <p:spPr>
          <a:noFill/>
          <a:ln/>
        </p:spPr>
        <p:txBody>
          <a:bodyPr/>
          <a:lstStyle/>
          <a:p>
            <a:r>
              <a:rPr lang="en-US" dirty="0"/>
              <a:t>IEEE 802.11 defines nine services that need to be provided by the wireless LAN to provide functionality equivalent to that which is inherent to wired LANs. Stallings DCC9e Table 17.3 lists the services and indicates two ways of categorizing them.</a:t>
            </a:r>
          </a:p>
          <a:p>
            <a:r>
              <a:rPr lang="en-US" dirty="0"/>
              <a:t> </a:t>
            </a:r>
          </a:p>
          <a:p>
            <a:r>
              <a:rPr lang="en-US" dirty="0"/>
              <a:t>	</a:t>
            </a:r>
            <a:r>
              <a:rPr lang="en-US" b="1" dirty="0"/>
              <a:t>1.	</a:t>
            </a:r>
            <a:r>
              <a:rPr lang="en-US" dirty="0"/>
              <a:t>The service provider can be either the station or the DS. Station services are implemented in every 802.11 station, including AP stations. Distribution services are provided between BSSs; these services may be implemented in an AP or in another special-purpose device attached to the distribution system.</a:t>
            </a:r>
          </a:p>
          <a:p>
            <a:r>
              <a:rPr lang="en-US" dirty="0"/>
              <a:t>	</a:t>
            </a:r>
            <a:r>
              <a:rPr lang="en-US" b="1" dirty="0"/>
              <a:t>2.	</a:t>
            </a:r>
            <a:r>
              <a:rPr lang="en-US" dirty="0"/>
              <a:t>Three of the services are used to control IEEE 802.11 LAN access and confidentiality. Six of the services are used to support delivery of MAC service data units (MSDUs) between stations. The MSDU is a block of data passed down from the MAC user to the MAC layer; typically this is a LLC PDU. If the MSDU is too large to be transmitted in a single MAC frame, it may be fragmented and transmitted in a series of MAC frames. Fragmentation is discussed in Section 17.4.</a:t>
            </a:r>
          </a:p>
          <a:p>
            <a:r>
              <a:rPr lang="en-US" dirty="0"/>
              <a:t> </a:t>
            </a:r>
          </a:p>
          <a:p>
            <a:r>
              <a:rPr lang="en-US" dirty="0"/>
              <a:t>	Following the IEEE 802.11 document, we next discuss the services in an order designed to clarify the operation of an IEEE 802.11 ESS network. </a:t>
            </a:r>
            <a:r>
              <a:rPr lang="en-US" b="1" dirty="0"/>
              <a:t>MSDU delivery</a:t>
            </a:r>
            <a:r>
              <a:rPr lang="en-US" dirty="0"/>
              <a:t>, which is the basic service, has already been mentioned. Services related to security are discussed in Section17.6.</a:t>
            </a:r>
          </a:p>
          <a:p>
            <a:r>
              <a:rPr lang="en-US" dirty="0"/>
              <a:t> </a:t>
            </a:r>
          </a:p>
          <a:p>
            <a:endParaRPr lang="en-US" dirty="0">
              <a:latin typeface="Times" pitchFamily="-11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AE438F3-696D-384E-BAAD-C51CF5639278}" type="slidenum">
              <a:rPr lang="en-US"/>
              <a:pPr/>
              <a:t>2</a:t>
            </a:fld>
            <a:endParaRPr lang="en-US" dirty="0"/>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This quote is from the start of Stallings DCC9e</a:t>
            </a:r>
            <a:r>
              <a:rPr lang="en-US" dirty="0" smtClean="0"/>
              <a:t> Chapter</a:t>
            </a:r>
            <a:r>
              <a:rPr lang="en-US" baseline="0" dirty="0" smtClean="0"/>
              <a:t> 17. </a:t>
            </a:r>
            <a:r>
              <a:rPr lang="en-US" dirty="0" smtClean="0"/>
              <a:t> </a:t>
            </a:r>
            <a:r>
              <a:rPr lang="en-US" dirty="0">
                <a:latin typeface="Times" pitchFamily="-110" charset="0"/>
              </a:rPr>
              <a:t>In just the past few years, wireless LANs have come to occupy a significant niche in the local area network market. Increasingly, organizations are finding that wireless LANs are an indispensable adjunct to traditional wired LANs, to satisfy requirements for mobility, relocation, ad hoc networking, and coverage of locations difficult to wire. This chapter provides a survey of wireless LANs.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53C939B-69C9-984E-8AC9-EE59E64D355A}" type="slidenum">
              <a:rPr lang="en-US"/>
              <a:pPr/>
              <a:t>20</a:t>
            </a:fld>
            <a:endParaRPr lang="en-US"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dirty="0"/>
              <a:t>The two services involved with the distribution of messages within a DS are distribution and integration. </a:t>
            </a:r>
            <a:r>
              <a:rPr lang="en-US" b="1" dirty="0"/>
              <a:t>Distribution</a:t>
            </a:r>
            <a:r>
              <a:rPr lang="en-US" dirty="0"/>
              <a:t> is the primary service used by stations to exchange MAC frames when the frame must traverse the DS to get from a station in one BSS to a station in another BSS. For example, suppose a frame is to be sent from station 2 (STA 2) to STA 7 in Stallings DCC9e Figure 17.4. The frame is sent from STA 2 to STA 1, which is the AP for this BSS. The AP gives the frame to the DS, which has the job of directing the frame to the AP associated with STA 5 in the target BSS. STA 5 receives the frame and forwards it to STA 7. How the message is transported through the DS is beyond the scope of the IEEE 802.11 standard.</a:t>
            </a:r>
          </a:p>
          <a:p>
            <a:r>
              <a:rPr lang="en-US" dirty="0"/>
              <a:t>	If the two stations that are communicating are within the same BSS, then the distribution service logically goes through the single AP of that BSS.</a:t>
            </a:r>
          </a:p>
          <a:p>
            <a:r>
              <a:rPr lang="en-US" dirty="0"/>
              <a:t>	The </a:t>
            </a:r>
            <a:r>
              <a:rPr lang="en-US" b="1" dirty="0"/>
              <a:t>integration</a:t>
            </a:r>
            <a:r>
              <a:rPr lang="en-US" dirty="0"/>
              <a:t> service enables transfer of data between a station on an IEEE 802.11 LAN and a station on an integrated IEEE 802.x LAN. The term </a:t>
            </a:r>
            <a:r>
              <a:rPr lang="en-US" i="1" dirty="0"/>
              <a:t>integrated</a:t>
            </a:r>
            <a:r>
              <a:rPr lang="en-US" dirty="0"/>
              <a:t> refers to a wired LAN that is physically connected to the DS and whose stations may be logically connected to an IEEE 802.11 LAN via the integration service. The integration service takes care of any address translation and media conversion logic required for the exchange of data.</a:t>
            </a:r>
          </a:p>
          <a:p>
            <a:r>
              <a:rPr lang="en-US" dirty="0"/>
              <a:t> </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407612E-AE39-8A46-9476-F4E614FAA0A1}" type="slidenum">
              <a:rPr lang="en-US"/>
              <a:pPr/>
              <a:t>21</a:t>
            </a:fld>
            <a:endParaRPr lang="en-US" dirty="0"/>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t>The primary purpose of the MAC layer is to transfer MSDUs between MAC entities; this purpose is fulfilled by the distribution service. For that service to function, it requires information about stations within the ESS that is provided by the association-related services. Before the distribution service can deliver data to or accept data from a station, that station must be </a:t>
            </a:r>
            <a:r>
              <a:rPr lang="en-US" i="1" dirty="0"/>
              <a:t>associated</a:t>
            </a:r>
            <a:r>
              <a:rPr lang="en-US" dirty="0"/>
              <a:t>. Before looking at the concept of association, we need to describe the concept of mobility. The standard defines three transition types, based on mobility:</a:t>
            </a:r>
          </a:p>
          <a:p>
            <a:r>
              <a:rPr lang="en-US" dirty="0"/>
              <a:t> </a:t>
            </a:r>
          </a:p>
          <a:p>
            <a:r>
              <a:rPr lang="en-US" b="1" dirty="0"/>
              <a:t>No transition:</a:t>
            </a:r>
            <a:r>
              <a:rPr lang="en-US" dirty="0"/>
              <a:t> A station of this type is either stationary or moves only within the direct communication range of the communicating stations of a single BSS. </a:t>
            </a:r>
          </a:p>
          <a:p>
            <a:r>
              <a:rPr lang="en-US" b="1" dirty="0"/>
              <a:t>BSS transition:</a:t>
            </a:r>
            <a:r>
              <a:rPr lang="en-US" dirty="0"/>
              <a:t> This is defined as a station movement from one BSS to another BSS within the same ESS. In this case, delivery of data to the station requires that the addressing capability be able to recognize the new location of the station.</a:t>
            </a:r>
          </a:p>
          <a:p>
            <a:r>
              <a:rPr lang="en-US" b="1" dirty="0"/>
              <a:t>ESS transition:</a:t>
            </a:r>
            <a:r>
              <a:rPr lang="en-US" dirty="0"/>
              <a:t> This is defined as a station movement from a BSS in one ESS to a BSS within another ESS. This case is supported only in the sense that the station can move. Maintenance of upper-layer connections supported by 802.11 cannot be guaranteed. In fact, disruption of service is likely to occur.</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E6A12CEB-01C2-8A44-B18F-C03787E1798C}" type="slidenum">
              <a:rPr lang="en-US"/>
              <a:pPr/>
              <a:t>22</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US" dirty="0"/>
              <a:t>To deliver a message within a DS, the distribution service needs to know where the destination station is located. Specifically, the DS needs to know the identity of the AP to which the message should be delivered in order for that message to reach the destination station. To meet this requirement, a station must maintain an association with the AP within its current BSS. Three services relate to this requirement:</a:t>
            </a:r>
          </a:p>
          <a:p>
            <a:r>
              <a:rPr lang="en-US" dirty="0"/>
              <a:t> </a:t>
            </a:r>
          </a:p>
          <a:p>
            <a:r>
              <a:rPr lang="en-US" b="1" dirty="0"/>
              <a:t>Association:</a:t>
            </a:r>
            <a:r>
              <a:rPr lang="en-US" dirty="0"/>
              <a:t> Establishes an initial association between a station and an AP. Before a station can transmit or receive frames on a wireless LAN, its identity and address must be known. For this purpose, a station must establish an association with an AP within a particular BSS. The AP can then communicate this information to other APs within the ESS to facilitate routing and delivery of addressed frames.</a:t>
            </a:r>
          </a:p>
          <a:p>
            <a:r>
              <a:rPr lang="en-US" b="1" dirty="0"/>
              <a:t>Reassociation:</a:t>
            </a:r>
            <a:r>
              <a:rPr lang="en-US" dirty="0"/>
              <a:t> Enables an established association to be transferred from one AP to another, allowing a mobile station to move from one BSS to another.</a:t>
            </a:r>
          </a:p>
          <a:p>
            <a:r>
              <a:rPr lang="en-US" b="1" dirty="0"/>
              <a:t>Disassociation:</a:t>
            </a:r>
            <a:r>
              <a:rPr lang="en-US" dirty="0"/>
              <a:t> A notification from either a station or an AP that an existing association is terminated. A station should give this notification before leaving an ESS or shutting down. However, the MAC management facility protects itself against stations that disappear without notification.</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3FEF5EA-B237-1F4F-9351-CADE3B141F8A}" type="slidenum">
              <a:rPr lang="en-US"/>
              <a:pPr/>
              <a:t>23</a:t>
            </a:fld>
            <a:endParaRPr lang="en-US" dirty="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r>
              <a:rPr lang="en-US" dirty="0">
                <a:latin typeface="Times" pitchFamily="-110" charset="0"/>
              </a:rPr>
              <a:t>The IEEE 802.11 MAC layer covers three functional areas: reliable data delivery, access control, and security. This section covers the first two topics.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D7AD285-A5A4-9444-BD98-110E1F701CC7}" type="slidenum">
              <a:rPr lang="en-US"/>
              <a:pPr/>
              <a:t>24</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dirty="0"/>
              <a:t>As with any wireless network, a wireless LAN using the IEEE 802.11 physical and MAC layers is subject to considerable unreliability. Noise, interference, and other propagation effects result in the loss of a significant number of frames. Even with error correction codes, a number of MAC frames may not successfully be received. This situation can be dealt with by reliability mechanisms at a higher layer, such as TCP. However, timers used for retransmission at higher layers are typically on the order of seconds. It is therefore more efficient to deal with errors at the MAC level. For this purpose, IEEE 802.11 includes a frame exchange protocol. When a station receives a data frame from another station, it returns an acknowledgment (ACK) frame to the source station. This exchange is treated as an atomic unit, not to be interrupted by a transmission from any other station. If the source does not receive an ACK within a short period of time, either because its data frame was damaged or because the returning ACK was damaged, the source retransmits the frame.</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105766A-0BAF-A845-A65B-577F6B5CC588}" type="slidenum">
              <a:rPr lang="en-US"/>
              <a:pPr/>
              <a:t>25</a:t>
            </a:fld>
            <a:endParaRPr lang="en-US" dirty="0"/>
          </a:p>
        </p:txBody>
      </p:sp>
      <p:sp>
        <p:nvSpPr>
          <p:cNvPr id="83971" name="Rectangle 1026"/>
          <p:cNvSpPr>
            <a:spLocks noGrp="1" noRot="1" noChangeAspect="1" noChangeArrowheads="1" noTextEdit="1"/>
          </p:cNvSpPr>
          <p:nvPr>
            <p:ph type="sldImg"/>
          </p:nvPr>
        </p:nvSpPr>
        <p:spPr>
          <a:ln/>
        </p:spPr>
      </p:sp>
      <p:sp>
        <p:nvSpPr>
          <p:cNvPr id="83972" name="Rectangle 1027"/>
          <p:cNvSpPr>
            <a:spLocks noGrp="1" noChangeArrowheads="1"/>
          </p:cNvSpPr>
          <p:nvPr>
            <p:ph type="body" idx="1"/>
          </p:nvPr>
        </p:nvSpPr>
        <p:spPr>
          <a:noFill/>
          <a:ln/>
        </p:spPr>
        <p:txBody>
          <a:bodyPr/>
          <a:lstStyle/>
          <a:p>
            <a:r>
              <a:rPr lang="en-US" dirty="0"/>
              <a:t>Thus, the basic data transfer mechanism in IEEE 802.11 involves an exchange of two frames. To further enhance reliability, a four-frame exchange may be used. In this scheme, a source first issues a Request to Send (RTS) frame to the destination. The destination then responds with a Clear to Send (CTS). After receiving the CTS, the source transmits the data frame, and the destination responds with an ACK. The RTS alerts all stations that are within reception range of the source that an exchange is under way; these stations refrain from transmission in order to avoid a collision between two frames transmitted at the same time. Similarly, the CTS alerts all stations that are within reception range of the destination that an exchange is under way. The RTS/CTS portion of the exchange is a required function of the MAC but may be disabled.</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50A051F-FDF0-C548-8BA3-1F16A162134E}" type="slidenum">
              <a:rPr lang="en-US"/>
              <a:pPr/>
              <a:t>26</a:t>
            </a:fld>
            <a:endParaRPr lang="en-US" dirty="0"/>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a:noFill/>
          <a:ln/>
        </p:spPr>
        <p:txBody>
          <a:bodyPr/>
          <a:lstStyle/>
          <a:p>
            <a:r>
              <a:rPr lang="en-US" dirty="0"/>
              <a:t>The 802.11 working group considered two types of proposals for a MAC algorithm: distributed access protocols, which, like Ethernet, distribute the decision to transmit over all the nodes using a carrier sense mechanism; and centralized access protocols, which involve regulation of transmission by a centralized decision maker. A distributed access protocol makes sense for an ad hoc network of peer workstations (typically an IBSS) and may also be attractive in other wireless LAN configurations that consist primarily of bursty traffic. A centralized access protocol is natural for configurations in which a number of wireless stations are interconnected with each other and some sort of base station that attaches to a backbone wired LAN; it is especially useful if some of the data is time sensitive or high priority.</a:t>
            </a:r>
          </a:p>
          <a:p>
            <a:r>
              <a:rPr lang="en-US" dirty="0"/>
              <a:t>	The end result for 802.11 is a MAC algorithm called DFWMAC (distributed foundation wireless MAC) that provides a distributed access control mechanism with an optional centralized control built on top of that. Stallings DCC9e  Figure 17.5 illustrates the architecture. The lower sublayer of the MAC layer is the distributed coordination function (DCF). DCF uses a contention algorithm to provide access to all traffic. Ordinary asynchronous traffic directly uses DCF. The point coordination function (PCF) is a centralized MAC algorithm used to provide contention-free service. PCF is built on top of DCF and exploits features of DCF to assure access for its users.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68E7A49-4961-1A44-88C6-6AF71DDDBD51}" type="slidenum">
              <a:rPr lang="en-US"/>
              <a:pPr/>
              <a:t>27</a:t>
            </a:fld>
            <a:endParaRPr lang="en-US" dirty="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dirty="0"/>
              <a:t>The DCF sublayer makes use of a simple CSMA (carrier sense multiple access) algorithm. If a station has a MAC frame to transmit, it listens to the medium. If the medium is idle, the station may transmit; otherwise the station must wait until the current transmission is complete before transmitting. The DCF does not include a collision detection function (i.e., CSMA/CD) because collision detection is not practical on a wireless network. The dynamic range of the signals on the medium is very large, so that a transmitting station cannot effectively distinguish incoming weak signals from noise and the effects of its own transmission.</a:t>
            </a:r>
          </a:p>
          <a:p>
            <a:r>
              <a:rPr lang="en-US" dirty="0"/>
              <a:t>	To ensure the smooth and fair functioning of this algorithm, DCF includes a set of delays that amounts to a priority scheme. Let us start by considering a single delay known as an interframe space (IFS). In fact, there are three different IFS values, but the algorithm is best explained by initially ignoring this detail.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5D2C8D4-948F-5745-8B65-22240F06651C}" type="slidenum">
              <a:rPr lang="en-US"/>
              <a:pPr/>
              <a:t>28</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t>Using an IFS, the rules for CSMA access are as follows (Stallings DCC9e Figure 17.6):</a:t>
            </a:r>
          </a:p>
          <a:p>
            <a:r>
              <a:rPr lang="en-US" dirty="0"/>
              <a:t> </a:t>
            </a:r>
          </a:p>
          <a:p>
            <a:r>
              <a:rPr lang="en-US" dirty="0"/>
              <a:t>	</a:t>
            </a:r>
            <a:r>
              <a:rPr lang="en-US" b="1" dirty="0"/>
              <a:t>1.</a:t>
            </a:r>
            <a:r>
              <a:rPr lang="en-US" dirty="0"/>
              <a:t>	A station with a frame to transmit senses the medium. If the medium is idle, it waits to see if the medium remains idle for a time equal to IFS. If so, the station may transmit immediately.</a:t>
            </a:r>
          </a:p>
          <a:p>
            <a:r>
              <a:rPr lang="en-US" dirty="0"/>
              <a:t>	</a:t>
            </a:r>
            <a:r>
              <a:rPr lang="en-US" b="1" dirty="0"/>
              <a:t>2.</a:t>
            </a:r>
            <a:r>
              <a:rPr lang="en-US" dirty="0"/>
              <a:t>	If the medium is busy (either because the station initially finds the medium busy or because the medium becomes busy during the IFS idle time), the station defers transmission and continues to monitor the medium until the current transmission is over.</a:t>
            </a:r>
          </a:p>
          <a:p>
            <a:r>
              <a:rPr lang="en-US" dirty="0"/>
              <a:t>	</a:t>
            </a:r>
            <a:r>
              <a:rPr lang="en-US" b="1" dirty="0"/>
              <a:t>3.</a:t>
            </a:r>
            <a:r>
              <a:rPr lang="en-US" dirty="0"/>
              <a:t>	Once the current transmission is over, the station delays another IFS. If the medium remains idle for this period, then the station backs off a random amount of time and again senses the medium. If the medium is still idle, the station may transmit. During the backoff time, if the medium becomes busy, the backoff timer is halted and resumes when the medium becomes idle.</a:t>
            </a:r>
          </a:p>
          <a:p>
            <a:r>
              <a:rPr lang="en-US" dirty="0"/>
              <a:t>	</a:t>
            </a:r>
            <a:r>
              <a:rPr lang="en-US" b="1" dirty="0"/>
              <a:t>4.	</a:t>
            </a:r>
            <a:r>
              <a:rPr lang="en-US" dirty="0"/>
              <a:t>If the transmission is unsuccessful, which is determined by the absence of an acknowledgement, then it is assumed that a collision has occurred.</a:t>
            </a:r>
          </a:p>
          <a:p>
            <a:r>
              <a:rPr lang="en-US" dirty="0"/>
              <a:t> </a:t>
            </a:r>
          </a:p>
          <a:p>
            <a:r>
              <a:rPr lang="en-US" dirty="0"/>
              <a:t>	To ensure that backoff maintains stability, binary exponential backoff, described in Chapter 16, is used. Binary exponential backoff provides a means of handling a heavy load. Repeated failed attempts to transmit result in longer and longer backoff times, which helps to smooth out the load. Without such a backoff, the following situation could occur: Two or more stations attempt to transmit at the same time, causing a collision. These stations then immediately attempt to retransmit, causing a new collision.</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42F0A21-97FE-9949-BB68-2D4FAD2B6DF1}" type="slidenum">
              <a:rPr lang="en-US"/>
              <a:pPr/>
              <a:t>29</a:t>
            </a:fld>
            <a:endParaRPr lang="en-US"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dirty="0"/>
              <a:t>The preceding scheme is refined for DCF to provide priority-based access by the simple expedient of using three values for IFS:</a:t>
            </a:r>
          </a:p>
          <a:p>
            <a:r>
              <a:rPr lang="en-US" dirty="0"/>
              <a:t> </a:t>
            </a:r>
          </a:p>
          <a:p>
            <a:r>
              <a:rPr lang="en-US" b="1" dirty="0"/>
              <a:t>SIFS (short IFS):</a:t>
            </a:r>
            <a:r>
              <a:rPr lang="en-US" dirty="0"/>
              <a:t> The shortest IFS, used for all immediate response actions, as explained in the following discussion</a:t>
            </a:r>
          </a:p>
          <a:p>
            <a:r>
              <a:rPr lang="en-US" b="1" dirty="0"/>
              <a:t>PIFS (point coordination function IFS):</a:t>
            </a:r>
            <a:r>
              <a:rPr lang="en-US" dirty="0"/>
              <a:t> A midlength IFS, used by the centralized controller in the PCF scheme when issuing polls</a:t>
            </a:r>
          </a:p>
          <a:p>
            <a:r>
              <a:rPr lang="en-US" b="1" dirty="0"/>
              <a:t>DIFS (distributed coordination function IFS):</a:t>
            </a:r>
            <a:r>
              <a:rPr lang="en-US" dirty="0"/>
              <a:t> The longest IFS, used as a minimum delay for asynchronous frames contending for access</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FEAEC7E-5F02-6841-861E-B10BA3726AB8}" type="slidenum">
              <a:rPr lang="en-US"/>
              <a:pPr/>
              <a:t>3</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dirty="0">
                <a:latin typeface="Times" pitchFamily="-110" charset="0"/>
              </a:rPr>
              <a:t>A wireless LAN makes use of a wireless transmission medium. Until relatively recently, wireless LANs were little used. The reasons for this included high prices, low data rates, occupational safety concerns, and licensing requirements. As these problems have been addressed, the popularity of wireless LANs has grown rapidly.</a:t>
            </a:r>
          </a:p>
          <a:p>
            <a:r>
              <a:rPr lang="en-US" dirty="0"/>
              <a:t> [PAHL95] lists four application areas for wireless LANs: LAN extension, cross-building interconnect, nomadic access, and ad hoc networks. </a:t>
            </a:r>
            <a:endParaRPr lang="en-US" dirty="0">
              <a:latin typeface="Times" pitchFamily="-110" charset="0"/>
            </a:endParaRP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A057A69-3A4F-714F-97DD-5FF25EF24838}" type="slidenum">
              <a:rPr lang="en-US"/>
              <a:pPr/>
              <a:t>30</a:t>
            </a:fld>
            <a:endParaRPr lang="en-US" dirty="0"/>
          </a:p>
        </p:txBody>
      </p:sp>
      <p:sp>
        <p:nvSpPr>
          <p:cNvPr id="89091" name="Rectangle 1026"/>
          <p:cNvSpPr>
            <a:spLocks noGrp="1" noRot="1" noChangeAspect="1" noChangeArrowheads="1" noTextEdit="1"/>
          </p:cNvSpPr>
          <p:nvPr>
            <p:ph type="sldImg"/>
          </p:nvPr>
        </p:nvSpPr>
        <p:spPr>
          <a:ln/>
        </p:spPr>
      </p:sp>
      <p:sp>
        <p:nvSpPr>
          <p:cNvPr id="89092" name="Rectangle 1027"/>
          <p:cNvSpPr>
            <a:spLocks noGrp="1" noChangeArrowheads="1"/>
          </p:cNvSpPr>
          <p:nvPr>
            <p:ph type="body" idx="1"/>
          </p:nvPr>
        </p:nvSpPr>
        <p:spPr>
          <a:noFill/>
          <a:ln/>
        </p:spPr>
        <p:txBody>
          <a:bodyPr/>
          <a:lstStyle/>
          <a:p>
            <a:r>
              <a:rPr lang="en-US" dirty="0"/>
              <a:t>Consider first the SIFS. Any station using SIFS to determine transmission opportunity has, in effect, the highest priority, because it will always gain access in preference to a station waiting an amount of time equal to PIFS or DIFS. The SIFS is used in the following circumstances:</a:t>
            </a:r>
          </a:p>
          <a:p>
            <a:r>
              <a:rPr lang="en-US" dirty="0"/>
              <a:t> </a:t>
            </a:r>
          </a:p>
          <a:p>
            <a:r>
              <a:rPr lang="en-US" b="1" dirty="0"/>
              <a:t>Acknowledgment (ACK):</a:t>
            </a:r>
            <a:r>
              <a:rPr lang="en-US" dirty="0"/>
              <a:t> When a station receives a frame addressed only to itself (not multicast or broadcast), it responds with an ACK frame after waiting only for an SIFS gap. This has two desirable effects. First, because collision detection is not used, the likelihood of collisions is greater than with CSMA/CD, and the MAC-level ACK provides for efficient collision recovery. Second, the SIFS can be used to provide efficient delivery of an LLC protocol data unit (PDU) that requires multiple MAC frames. In this case, the following scenario occurs. A station with a multiframe LLC PDU to transmit sends out the MAC frames one at a time. Each frame is acknowledged by the recipient after SIFS. When the source receives an ACK, it immediately (after SIFS) sends the next frame in the sequence. The result is that once a station has contended for the channel, it will maintain control of the channel until it has sent all of the fragments of an LLC PDU.</a:t>
            </a:r>
          </a:p>
          <a:p>
            <a:r>
              <a:rPr lang="en-US" b="1" dirty="0"/>
              <a:t>Clear to Send (CTS):</a:t>
            </a:r>
            <a:r>
              <a:rPr lang="en-US" dirty="0"/>
              <a:t> A station can ensure that its data frame will get through by first issuing a small Request to Send (RTS) frame. The station to which this frame is addressed should immediately respond with a CTS frame if it is ready to receive. All other stations receive the RTS and defer using the medium.</a:t>
            </a:r>
          </a:p>
          <a:p>
            <a:r>
              <a:rPr lang="en-US" b="1" dirty="0"/>
              <a:t>Poll response:</a:t>
            </a:r>
            <a:r>
              <a:rPr lang="en-US" dirty="0"/>
              <a:t> This is explained in the following discussion of PCF.</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DBD15C3-9B7C-224F-A28C-8799984AF371}" type="slidenum">
              <a:rPr lang="en-US"/>
              <a:pPr/>
              <a:t>31</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dirty="0"/>
              <a:t>The next longest IFS interval is the PIFS. This is used by the centralized controller in issuing polls and takes precedence over normal contention traffic. However, those frames transmitted using SIFS have precedence over a PCF poll.</a:t>
            </a:r>
          </a:p>
          <a:p>
            <a:r>
              <a:rPr lang="en-US" dirty="0"/>
              <a:t>	Finally, the DIFS interval is used for all ordinary asynchronous traffic.</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C478A7B-6785-D84F-92C1-396A175CD4B4}" type="slidenum">
              <a:rPr lang="en-US"/>
              <a:pPr/>
              <a:t>32</a:t>
            </a:fld>
            <a:endParaRPr lang="en-US"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US" dirty="0"/>
              <a:t>Stallings DCC9e </a:t>
            </a:r>
            <a:r>
              <a:rPr lang="en-US" dirty="0">
                <a:latin typeface="Times" pitchFamily="-110" charset="0"/>
              </a:rPr>
              <a:t>Figure 17.7a illustrates the use of these time values.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76B9510-8146-A24F-A82D-F89A918C14FA}" type="slidenum">
              <a:rPr lang="en-US"/>
              <a:pPr/>
              <a:t>33</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dirty="0"/>
              <a:t>PCF is an alternative access method implemented on top of the DCF. The operation consists of polling by the centralized polling master (point coordinator). The point coordinator makes use of PIFS when issuing polls. Because PIFS is smaller than DIFS, the point coordinator can seize the medium and lock out all asynchronous traffic while it issues polls and receives responses.</a:t>
            </a:r>
          </a:p>
          <a:p>
            <a:r>
              <a:rPr lang="en-US" dirty="0"/>
              <a:t>	As an extreme, consider the following possible scenario. A wireless network is configured so that a number of stations with time-sensitive traffic are controlled by the point coordinator while remaining traffic contends for access using CSMA. The point coordinator could issue polls in a round-robin fashion to all stations configured for polling. When a poll is issued, the polled station may respond using SIFS. If the point coordinator receives a response, it issues another poll using PIFS. If no response is received during the expected turnaround time, the coordinator issues a poll.</a:t>
            </a:r>
          </a:p>
          <a:p>
            <a:r>
              <a:rPr lang="en-US" dirty="0"/>
              <a:t>	If the discipline of the preceding paragraph were implemented, the point coordinator would lock out all asynchronous traffic by repeatedly issuing polls. To prevent this, an interval known as the superframe is defined. During the first part of this interval, the point coordinator issues polls in a round-robin fashion to all stations configured for polling. The point coordinator then idles for the remainder of the superframe, allowing a contention period for asynchronous access.</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ACB1A7C-8C2C-D84A-8FFE-62E56D01BED8}" type="slidenum">
              <a:rPr lang="en-US"/>
              <a:pPr/>
              <a:t>34</a:t>
            </a:fld>
            <a:endParaRPr lang="en-US" dirty="0"/>
          </a:p>
        </p:txBody>
      </p:sp>
      <p:sp>
        <p:nvSpPr>
          <p:cNvPr id="93187" name="Rectangle 1026"/>
          <p:cNvSpPr>
            <a:spLocks noGrp="1" noRot="1" noChangeAspect="1" noChangeArrowheads="1" noTextEdit="1"/>
          </p:cNvSpPr>
          <p:nvPr>
            <p:ph type="sldImg"/>
          </p:nvPr>
        </p:nvSpPr>
        <p:spPr>
          <a:ln/>
        </p:spPr>
      </p:sp>
      <p:sp>
        <p:nvSpPr>
          <p:cNvPr id="93188" name="Rectangle 1027"/>
          <p:cNvSpPr>
            <a:spLocks noGrp="1" noChangeArrowheads="1"/>
          </p:cNvSpPr>
          <p:nvPr>
            <p:ph type="body" idx="1"/>
          </p:nvPr>
        </p:nvSpPr>
        <p:spPr>
          <a:noFill/>
          <a:ln/>
        </p:spPr>
        <p:txBody>
          <a:bodyPr/>
          <a:lstStyle/>
          <a:p>
            <a:r>
              <a:rPr lang="en-US" dirty="0"/>
              <a:t>Stallings DCC9e Figure 17.7b illustrates the use of the superframe. At the beginning of a superframe, the point coordinator may optionally seize control and issue polls for a given period of time. This interval varies because of the variable frame size issued by responding stations. The remainder of the superframe is available for contention-based access. At the end of the superframe interval, the point coordinator contends for access to the medium using PIFS. If the medium is idle, the point coordinator gains immediate access and a full superframe period follows. However, the medium may be busy at the end of a superframe. In this case, the point coordinator must wait until the medium is idle to gain access; this results in a foreshortened superframe period for the next cycle.</a:t>
            </a: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3F5CD90-3B90-FC4C-A32B-47DD7C7BE70D}" type="slidenum">
              <a:rPr lang="en-US"/>
              <a:pPr/>
              <a:t>35</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dirty="0"/>
              <a:t>Stallings DCC9e Figure 17.8 shows the 802.11 frame format. This general format is used for all data and control frames, but not all fields are used in all contexts. The fields are:</a:t>
            </a:r>
          </a:p>
          <a:p>
            <a:r>
              <a:rPr lang="en-US" dirty="0"/>
              <a:t> </a:t>
            </a:r>
          </a:p>
          <a:p>
            <a:r>
              <a:rPr lang="en-US" b="1" dirty="0"/>
              <a:t>Frame Control:</a:t>
            </a:r>
            <a:r>
              <a:rPr lang="en-US" dirty="0"/>
              <a:t> Indicates the type of frame (control, management, or data) and provides control information. Control information includes whether the frame is to or from a DS, fragmentation information, and privacy information.</a:t>
            </a:r>
          </a:p>
          <a:p>
            <a:r>
              <a:rPr lang="en-US" b="1" dirty="0"/>
              <a:t>Duration/Connection ID:</a:t>
            </a:r>
            <a:r>
              <a:rPr lang="en-US" dirty="0"/>
              <a:t> If used as a duration field, indicates the time (in microseconds) the channel will be allocated for successful transmission of a MAC frame. In some control frames, this field contains an association, or connection, identifier.</a:t>
            </a:r>
          </a:p>
          <a:p>
            <a:r>
              <a:rPr lang="en-US" b="1" dirty="0"/>
              <a:t>Addresses:</a:t>
            </a:r>
            <a:r>
              <a:rPr lang="en-US" dirty="0"/>
              <a:t> The number and meaning of the 48-bit address fields depend on context. The </a:t>
            </a:r>
            <a:r>
              <a:rPr lang="en-US" b="1" dirty="0"/>
              <a:t>transmitter address</a:t>
            </a:r>
            <a:r>
              <a:rPr lang="en-US" dirty="0"/>
              <a:t> and </a:t>
            </a:r>
            <a:r>
              <a:rPr lang="en-US" b="1" dirty="0"/>
              <a:t>receiver address</a:t>
            </a:r>
            <a:r>
              <a:rPr lang="en-US" dirty="0"/>
              <a:t> are the MAC addresses of stations joined to the BSS that are transmitting and receiving frames over the wireless LAN. The </a:t>
            </a:r>
            <a:r>
              <a:rPr lang="en-US" b="1" dirty="0"/>
              <a:t>service set ID</a:t>
            </a:r>
            <a:r>
              <a:rPr lang="en-US" dirty="0"/>
              <a:t> (SSID) identifies the wireless LAN over which a frame is transmitted. For an IBSS, the SSID is a random number generated at the time the network is formed. For a wireless LAN that is part of a larger configuration the SSID identifies the BSS over which the frame is transmitted; specifically, the SSID is the MAC-level address of the AP for this BSS (Stallings DCC9e Figure 17.4). Finally the </a:t>
            </a:r>
            <a:r>
              <a:rPr lang="en-US" b="1" dirty="0"/>
              <a:t>source address</a:t>
            </a:r>
            <a:r>
              <a:rPr lang="en-US" dirty="0"/>
              <a:t> and </a:t>
            </a:r>
            <a:r>
              <a:rPr lang="en-US" b="1" dirty="0"/>
              <a:t>destination address</a:t>
            </a:r>
            <a:r>
              <a:rPr lang="en-US" dirty="0"/>
              <a:t> are the MAC addresses of stations, wireless or otherwise, that are the ultimate source and destination of this frame. The source address may be identical to the transmitter address and the destination address may be identical to the receiver address.</a:t>
            </a:r>
          </a:p>
          <a:p>
            <a:r>
              <a:rPr lang="en-US" b="1" dirty="0"/>
              <a:t>Sequence Control:</a:t>
            </a:r>
            <a:r>
              <a:rPr lang="en-US" dirty="0"/>
              <a:t> Contains a 4-bit fragment number subfield, used for fragmentation and reassembly, and a 12-bit sequence number used to number frames sent between a given transmitter and receiver.</a:t>
            </a:r>
          </a:p>
          <a:p>
            <a:r>
              <a:rPr lang="en-US" b="1" dirty="0"/>
              <a:t>Frame Body:</a:t>
            </a:r>
            <a:r>
              <a:rPr lang="en-US" dirty="0"/>
              <a:t> Contains an MSDU or a fragment of an MSDU. The MSDU is a LLC protocol data unit or MAC control information.</a:t>
            </a:r>
          </a:p>
          <a:p>
            <a:r>
              <a:rPr lang="en-US" b="1" dirty="0"/>
              <a:t>Frame Check Sequence:</a:t>
            </a:r>
            <a:r>
              <a:rPr lang="en-US" dirty="0"/>
              <a:t> A 32-bit cyclic redundancy check.</a:t>
            </a:r>
          </a:p>
          <a:p>
            <a:endParaRPr lang="en-US" dirty="0">
              <a:latin typeface="Times" pitchFamily="-110"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74E1C6E-7C2C-4842-BCC2-EF0398A8BBE6}" type="slidenum">
              <a:rPr lang="en-US"/>
              <a:pPr/>
              <a:t>36</a:t>
            </a:fld>
            <a:endParaRPr lang="en-US" dirty="0"/>
          </a:p>
        </p:txBody>
      </p:sp>
      <p:sp>
        <p:nvSpPr>
          <p:cNvPr id="95235" name="Rectangle 1026"/>
          <p:cNvSpPr>
            <a:spLocks noGrp="1" noRot="1" noChangeAspect="1" noChangeArrowheads="1" noTextEdit="1"/>
          </p:cNvSpPr>
          <p:nvPr>
            <p:ph type="sldImg"/>
          </p:nvPr>
        </p:nvSpPr>
        <p:spPr>
          <a:ln/>
        </p:spPr>
      </p:sp>
      <p:sp>
        <p:nvSpPr>
          <p:cNvPr id="188419" name="Rectangle 1027"/>
          <p:cNvSpPr>
            <a:spLocks noGrp="1" noChangeArrowheads="1"/>
          </p:cNvSpPr>
          <p:nvPr>
            <p:ph type="body" idx="1"/>
          </p:nvPr>
        </p:nvSpPr>
        <p:spPr/>
        <p:txBody>
          <a:bodyPr/>
          <a:lstStyle/>
          <a:p>
            <a:r>
              <a:rPr lang="en-US" dirty="0"/>
              <a:t>We now look at the three MAC frame types.</a:t>
            </a:r>
          </a:p>
          <a:p>
            <a:r>
              <a:rPr lang="en-US" dirty="0"/>
              <a:t> </a:t>
            </a:r>
          </a:p>
          <a:p>
            <a:r>
              <a:rPr lang="en-US" b="1" i="1" dirty="0"/>
              <a:t>CONTROL FRAMES</a:t>
            </a:r>
          </a:p>
          <a:p>
            <a:r>
              <a:rPr lang="en-US" dirty="0"/>
              <a:t>	Control frames assist in the reliable delivery of data frames. There are six control frame subtypes:</a:t>
            </a:r>
          </a:p>
          <a:p>
            <a:r>
              <a:rPr lang="en-US" dirty="0"/>
              <a:t> </a:t>
            </a:r>
          </a:p>
          <a:p>
            <a:r>
              <a:rPr lang="en-US" b="1" dirty="0"/>
              <a:t>Power Save-Poll (PS-Poll):</a:t>
            </a:r>
            <a:r>
              <a:rPr lang="en-US" dirty="0"/>
              <a:t> This frame is sent by any station to the station that includes the AP (access point). Its purpose is to request that the AP transmit a frame that has been buffered for this station while the station was in power-saving mode.</a:t>
            </a:r>
          </a:p>
          <a:p>
            <a:r>
              <a:rPr lang="en-US" b="1" dirty="0"/>
              <a:t>Request to Send (RTS):</a:t>
            </a:r>
            <a:r>
              <a:rPr lang="en-US" dirty="0"/>
              <a:t> This is the first frame in the four-way frame exchange discussed under the subsection on reliable data delivery at the beginning of Stallings DCC9e Section 17.3. The station sending this message is alerting a potential destination, and all other stations within reception range, that it intends to send a data frame to that destination.</a:t>
            </a:r>
          </a:p>
          <a:p>
            <a:r>
              <a:rPr lang="en-US" b="1" dirty="0"/>
              <a:t>Clear to Send (CTS):</a:t>
            </a:r>
            <a:r>
              <a:rPr lang="en-US" dirty="0"/>
              <a:t> This is the second frame in the four-way exchange. It is sent by the destination station to the source station to grant permission to send a data frame.</a:t>
            </a:r>
          </a:p>
          <a:p>
            <a:r>
              <a:rPr lang="en-US" b="1" dirty="0"/>
              <a:t>Acknowledgment:</a:t>
            </a:r>
            <a:r>
              <a:rPr lang="en-US" dirty="0"/>
              <a:t> Provides an acknowledgment from the destination to the source that the immediately preceding data, management, or PS-Poll frame was received correctly.</a:t>
            </a:r>
          </a:p>
          <a:p>
            <a:r>
              <a:rPr lang="en-US" b="1" dirty="0"/>
              <a:t>Contention-Free (CF)-end: </a:t>
            </a:r>
            <a:r>
              <a:rPr lang="en-US" dirty="0"/>
              <a:t>Announces the end of a contention-free period that is part of the point coordination function.</a:t>
            </a:r>
          </a:p>
          <a:p>
            <a:r>
              <a:rPr lang="en-US" b="1" dirty="0"/>
              <a:t>CF-End + CF-Ack:</a:t>
            </a:r>
            <a:r>
              <a:rPr lang="en-US" dirty="0"/>
              <a:t> Acknowledges the CF-end. This frame ends the contention-free period and releases stations from the restrictions associated with that period.</a:t>
            </a:r>
          </a:p>
          <a:p>
            <a:r>
              <a:rPr lang="en-US" dirty="0"/>
              <a:t> </a:t>
            </a:r>
          </a:p>
          <a:p>
            <a:endParaRPr lang="en-US" dirty="0">
              <a:latin typeface="Times" pitchFamily="-110" charset="0"/>
            </a:endParaRP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FDDA252-CD33-E040-B106-0DA417A7E606}" type="slidenum">
              <a:rPr lang="en-US"/>
              <a:pPr/>
              <a:t>37</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dirty="0"/>
              <a:t>There are eight data frame subtypes, organized into two groups. The first four subtypes define frames that carry upper-level data from the source station to the destination station. The four data-carrying frames are:</a:t>
            </a:r>
          </a:p>
          <a:p>
            <a:r>
              <a:rPr lang="en-US" dirty="0"/>
              <a:t> </a:t>
            </a:r>
          </a:p>
          <a:p>
            <a:r>
              <a:rPr lang="en-US" b="1" dirty="0"/>
              <a:t>Data:</a:t>
            </a:r>
            <a:r>
              <a:rPr lang="en-US" dirty="0"/>
              <a:t> This is the simplest data frame. It may be used in both a contention period and a contention-free period.</a:t>
            </a:r>
          </a:p>
          <a:p>
            <a:r>
              <a:rPr lang="en-US" b="1" dirty="0"/>
              <a:t>Data + CF-Ack:</a:t>
            </a:r>
            <a:r>
              <a:rPr lang="en-US" dirty="0"/>
              <a:t> May only be sent during a contention-free period. In addition to carrying data, this frame acknowledges previously received data.</a:t>
            </a:r>
          </a:p>
          <a:p>
            <a:r>
              <a:rPr lang="en-US" b="1" dirty="0"/>
              <a:t>Data + CF-Poll:</a:t>
            </a:r>
            <a:r>
              <a:rPr lang="en-US" dirty="0"/>
              <a:t> Used by a point coordinator to deliver data to a mobile station and also to request that the mobile station send a data frame that it may have buffered.</a:t>
            </a:r>
          </a:p>
          <a:p>
            <a:r>
              <a:rPr lang="en-US" b="1" dirty="0"/>
              <a:t>Data + CF-Ack + CF-Poll:</a:t>
            </a:r>
            <a:r>
              <a:rPr lang="en-US" dirty="0"/>
              <a:t> Combines the functions of the Data + CF-Ack and Data + CF-Poll into a single frame.</a:t>
            </a:r>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B06A08C-2BA0-2943-BC93-02B4450E7D42}" type="slidenum">
              <a:rPr lang="en-US"/>
              <a:pPr/>
              <a:t>38</a:t>
            </a:fld>
            <a:endParaRPr lang="en-US"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dirty="0"/>
              <a:t>The remaining four subtypes of data frames do not in fact carry any user data. The Null Function data frame carries no data, polls, or acknowledgments. It is used only to carry the power management bit in the frame control field to the AP, to indicate that the station is changing to a low-power operating state. The remaining three frames (CF-Ack, CF-Poll, CF-Ack + CF-Poll) have the same functionality as the corresponding data frame subtypes in the preceding list (Data + CF-Ack, Data + CF-Poll, Data + CF-Ack + CF-Poll) but without the data.</a:t>
            </a:r>
          </a:p>
          <a:p>
            <a:r>
              <a:rPr lang="en-US" dirty="0"/>
              <a:t> </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FA5F8DF-8046-AF4E-9ABD-05B38954871C}" type="slidenum">
              <a:rPr lang="en-US"/>
              <a:pPr/>
              <a:t>39</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dirty="0">
                <a:latin typeface="Times" pitchFamily="-110" charset="0"/>
              </a:rPr>
              <a:t>Management frames are used to manage communications between stations and APs. Functions covered include management of associations (request, response, reassociation, dissociation, and authentication.</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17B474F-2BD7-AE43-BBED-EFF392CA168F}" type="slidenum">
              <a:rPr lang="en-US"/>
              <a:pPr/>
              <a:t>4</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181600" cy="4419600"/>
          </a:xfrm>
          <a:noFill/>
          <a:ln/>
        </p:spPr>
        <p:txBody>
          <a:bodyPr/>
          <a:lstStyle/>
          <a:p>
            <a:r>
              <a:rPr lang="en-US" dirty="0"/>
              <a:t>Early wireless LAN products, introduced in the late 1980s, were marketed as substitutes for traditional wired LANs. A wireless LAN saves the cost of the installation of LAN cabling and eases the task of relocation and other modifications to network structure. However, this motivation for wireless LANs was overtaken by events. First, as awareness of the need for LANs became greater, architects designed new buildings to include extensive prewiring for data applications. Second, with advances in data transmission technology, there is an increasing reliance on twisted pair cabling for LANs. Most buildings are now wired with an abundance of data-grade cable, and many newer buildings are prewired with Category 5. Thus, the use of a wireless LAN to replace wired LANs has not happened to any great extent.</a:t>
            </a:r>
          </a:p>
          <a:p>
            <a:r>
              <a:rPr lang="en-US" dirty="0"/>
              <a:t>	However, in a number of environments, there is a role for the wireless LAN as an alternative to a wired LAN. Examples include buildings with large open areas, such as manufacturing plants, stock exchange trading floors, and warehouses; historical buildings with insufficient twisted pair and where drilling holes for new wiring is prohibited; and small offices where installation and maintenance of wired LANs is not economical. In all of these cases, a wireless LAN provides an effective and more attractive alternative. In most of these cases, an organization will also have a wired LAN to support servers and some stationary workstations. For example, a manufacturing facility typically has an office area that is separate from the factory floor but that must be linked to it for networking purposes. Therefore, typically, a wireless LAN will be linked into a wired LAN on the same premises. Thus, this application area is referred to as LAN extension.</a:t>
            </a:r>
          </a:p>
          <a:p>
            <a:r>
              <a:rPr lang="en-US" dirty="0"/>
              <a:t>	Stallings DCC9e Figure 17.1 indicates a simple wireless LAN configuration that is typical of many environments. There is a backbone wired LAN, such as Ethernet, that supports servers, workstations, and one or more bridges or routers to link with other networks. In addition, there is a control module (CM) that acts as an interface to a wireless LAN. The control module includes either bridge or router functionality to link the wireless LAN to the backbone. It includes some sort of access control logic, such as a polling or token-passing scheme, to regulate the access from the end systems. Note that some of the end systems are standalone devices, such as a workstation or a server. Hubs or other user modules (UMs) that control a number of stations off a wired LAN may also be part of the wireless LAN configuration.</a:t>
            </a:r>
          </a:p>
          <a:p>
            <a:r>
              <a:rPr lang="en-US" dirty="0"/>
              <a:t>	The configuration of Figure 17.1 can be referred to as a single-cell wireless LAN; all of the wireless end systems are within range of a single control module. </a:t>
            </a:r>
            <a:endParaRPr lang="en-US" dirty="0">
              <a:latin typeface="Times" pitchFamily="-110"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E7953C5-B664-A048-8506-D99B9280DEAE}" type="slidenum">
              <a:rPr lang="en-US"/>
              <a:pPr/>
              <a:t>40</a:t>
            </a:fld>
            <a:endParaRPr lang="en-US" dirty="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dirty="0"/>
              <a:t>The physical layer for IEEE 802.11 has been issued in five stages. The first part, simply called </a:t>
            </a:r>
            <a:r>
              <a:rPr lang="en-US" b="1" dirty="0"/>
              <a:t>IEEE 802.11</a:t>
            </a:r>
            <a:r>
              <a:rPr lang="en-US" dirty="0"/>
              <a:t>, includes the MAC layer and three physical layer specifications, two in the 2.4-GHz band (ISM) and one in the infrared, all operating at 1 and 2 Mbps. </a:t>
            </a:r>
            <a:r>
              <a:rPr lang="en-US" b="1" dirty="0"/>
              <a:t>IEEE 802.11a</a:t>
            </a:r>
            <a:r>
              <a:rPr lang="en-US" dirty="0"/>
              <a:t> operates in the 5-GHz band at data rates up to 54 Mbps. </a:t>
            </a:r>
            <a:r>
              <a:rPr lang="en-US" b="1" dirty="0"/>
              <a:t>IEEE 802.11b</a:t>
            </a:r>
            <a:r>
              <a:rPr lang="en-US" dirty="0"/>
              <a:t> operates in the 2.4-GHz band at 5.5 and 11 Mbps. </a:t>
            </a:r>
            <a:r>
              <a:rPr lang="en-US" b="1" dirty="0"/>
              <a:t>IEEE 802.11g</a:t>
            </a:r>
            <a:r>
              <a:rPr lang="en-US" dirty="0"/>
              <a:t> also operates in the 2.4-GHz band, at data rates up to 54 Mbps. Finally, </a:t>
            </a:r>
            <a:r>
              <a:rPr lang="en-US" b="1" dirty="0"/>
              <a:t>IEEE 802.11n</a:t>
            </a:r>
            <a:r>
              <a:rPr lang="en-US" dirty="0"/>
              <a:t> operates in either the 2.4-GHz band or the 5-GHz band with data rates in the hundreds of Gbps. Stallings DCC9e Table 17.4 provides some details. We look at each of these in turn. </a:t>
            </a:r>
          </a:p>
          <a:p>
            <a:r>
              <a:rPr lang="en-US" dirty="0"/>
              <a:t> </a:t>
            </a:r>
          </a:p>
          <a:p>
            <a:endParaRPr lang="en-US" dirty="0">
              <a:latin typeface="Times" pitchFamily="-110"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A0D51B9-265C-4342-B3B9-21B1F1644747}" type="slidenum">
              <a:rPr lang="en-US"/>
              <a:pPr/>
              <a:t>41</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dirty="0">
                <a:latin typeface="Times" pitchFamily="-110" charset="0"/>
              </a:rPr>
              <a:t>Three physical media are defined in the original 802.11 standard.</a:t>
            </a:r>
          </a:p>
          <a:p>
            <a:r>
              <a:rPr lang="en-US" dirty="0">
                <a:latin typeface="Times" pitchFamily="-110" charset="0"/>
              </a:rPr>
              <a:t>	The first uses </a:t>
            </a:r>
            <a:r>
              <a:rPr lang="en-US" b="1" dirty="0">
                <a:latin typeface="Times" pitchFamily="-110" charset="0"/>
              </a:rPr>
              <a:t>Direct sequence spread spectrum (DSSS) </a:t>
            </a:r>
            <a:r>
              <a:rPr lang="en-US" dirty="0">
                <a:latin typeface="Times" pitchFamily="-110" charset="0"/>
              </a:rPr>
              <a:t>operating in the 2.4-GHz ISM band, at data rates of 1 Mbps and 2 Mbps. In the United States, the FCC (Federal Communications Commission) requires no licensing for the use of this band. The number of channels available depends on the bandwidth allocated by the various national regulatory agencies. This ranges from 13 in most European countries to just one available channel in Japan. </a:t>
            </a:r>
          </a:p>
          <a:p>
            <a:endParaRPr lang="en-US" dirty="0">
              <a:latin typeface="Times" pitchFamily="-110" charset="0"/>
            </a:endParaRPr>
          </a:p>
          <a:p>
            <a:r>
              <a:rPr lang="en-US" dirty="0"/>
              <a:t>Up to three nonoverlapping channels, each with a data rate of 1 Mbps or 2 Mbps, can be used in the DSSS scheme. Each channel has a bandwidth of 5 MHz. The encoding scheme that is used is DBPSK (differential binary phase shift keying) for the 1-Mbps rate and DQPSK for the 2-Mbps rate.</a:t>
            </a:r>
          </a:p>
          <a:p>
            <a:r>
              <a:rPr lang="en-US" dirty="0"/>
              <a:t>	Recall from Chapter 9 that a DSSS system makes use of a chipping code, or pseudonoise sequence, to spread the data rate and hence the bandwidth of the signal. For IEEE 802.11, a Barker sequence is used.</a:t>
            </a:r>
          </a:p>
          <a:p>
            <a:r>
              <a:rPr lang="en-US" dirty="0"/>
              <a:t>	A </a:t>
            </a:r>
            <a:r>
              <a:rPr lang="en-US" b="1" dirty="0"/>
              <a:t>Barker sequence</a:t>
            </a:r>
            <a:r>
              <a:rPr lang="en-US" dirty="0"/>
              <a:t> is a binary {–1, +1} sequence {</a:t>
            </a:r>
            <a:r>
              <a:rPr lang="en-US" i="1" dirty="0"/>
              <a:t>s</a:t>
            </a:r>
            <a:r>
              <a:rPr lang="en-US" dirty="0"/>
              <a:t>(</a:t>
            </a:r>
            <a:r>
              <a:rPr lang="en-US" i="1" dirty="0"/>
              <a:t>t</a:t>
            </a:r>
            <a:r>
              <a:rPr lang="en-US" dirty="0"/>
              <a:t>)} of length </a:t>
            </a:r>
            <a:r>
              <a:rPr lang="en-US" i="1" dirty="0"/>
              <a:t>n</a:t>
            </a:r>
            <a:r>
              <a:rPr lang="en-US" dirty="0"/>
              <a:t> with the property that its autocorrelation values </a:t>
            </a:r>
            <a:r>
              <a:rPr lang="en-US" i="1" dirty="0"/>
              <a:t>R</a:t>
            </a:r>
            <a:r>
              <a:rPr lang="en-US" dirty="0"/>
              <a:t>(</a:t>
            </a:r>
            <a:r>
              <a:rPr lang="en-US" dirty="0">
                <a:sym typeface="Symbol" pitchFamily="-110" charset="2"/>
              </a:rPr>
              <a:t></a:t>
            </a:r>
            <a:r>
              <a:rPr lang="en-US" dirty="0"/>
              <a:t>) satisfy |</a:t>
            </a:r>
            <a:r>
              <a:rPr lang="en-US" i="1" dirty="0"/>
              <a:t>R</a:t>
            </a:r>
            <a:r>
              <a:rPr lang="en-US" dirty="0"/>
              <a:t>(</a:t>
            </a:r>
            <a:r>
              <a:rPr lang="en-US" dirty="0">
                <a:sym typeface="Symbol" pitchFamily="-110" charset="2"/>
              </a:rPr>
              <a:t></a:t>
            </a:r>
            <a:r>
              <a:rPr lang="en-US" dirty="0"/>
              <a:t>)| </a:t>
            </a:r>
            <a:r>
              <a:rPr lang="en-US" dirty="0">
                <a:sym typeface="Symbol" pitchFamily="-110" charset="2"/>
              </a:rPr>
              <a:t></a:t>
            </a:r>
            <a:r>
              <a:rPr lang="en-US" dirty="0"/>
              <a:t> 1 for all |</a:t>
            </a:r>
            <a:r>
              <a:rPr lang="en-US" dirty="0">
                <a:sym typeface="Symbol" pitchFamily="-110" charset="2"/>
              </a:rPr>
              <a:t></a:t>
            </a:r>
            <a:r>
              <a:rPr lang="en-US" dirty="0"/>
              <a:t>| </a:t>
            </a:r>
            <a:r>
              <a:rPr lang="en-US" dirty="0">
                <a:sym typeface="Symbol" pitchFamily="-110" charset="2"/>
              </a:rPr>
              <a:t></a:t>
            </a:r>
            <a:r>
              <a:rPr lang="en-US" dirty="0"/>
              <a:t> (</a:t>
            </a:r>
            <a:r>
              <a:rPr lang="en-US" i="1" dirty="0"/>
              <a:t>n</a:t>
            </a:r>
            <a:r>
              <a:rPr lang="en-US" dirty="0"/>
              <a:t> – 1). </a:t>
            </a:r>
            <a:endParaRPr lang="en-US" dirty="0">
              <a:latin typeface="Times" pitchFamily="-110"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5478CA8-AAC5-D14B-89B1-6F96AF83572A}" type="slidenum">
              <a:rPr lang="en-US"/>
              <a:pPr/>
              <a:t>42</a:t>
            </a:fld>
            <a:endParaRPr lang="en-US" dirty="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dirty="0"/>
              <a:t>Recall from Chapter 9 that a FHSS system makes use of a multiple channels, with the signal hopping from one channel to another based on a pseudonoise sequence. In the case of the IEEE 802.11 scheme, 1-MHz channels are used.</a:t>
            </a:r>
          </a:p>
          <a:p>
            <a:r>
              <a:rPr lang="en-US" dirty="0"/>
              <a:t>	The details of the hopping scheme are adjustable. For example, the minimum hop rate for the United States is 2.5 hops per second. The minimum hop distance in frequency is 6 MHz in North America and most of Europe and 5 MHz in Japan.</a:t>
            </a:r>
          </a:p>
          <a:p>
            <a:r>
              <a:rPr lang="en-US" dirty="0"/>
              <a:t>	For modulation, the FHSS scheme uses two-level Gaussian FSK for the 1-Mbps system. The bits zero and one are encoded as deviations from the current carrier frequency. For 2 Mbps, a four-level GFSK scheme is used, in which four different deviations from the center frequency define the four 2-bit combinations.</a:t>
            </a:r>
          </a:p>
          <a:p>
            <a:endParaRPr lang="en-US" dirty="0">
              <a:latin typeface="Times" pitchFamily="-110" charset="0"/>
            </a:endParaRPr>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3C2D2700-1002-4C4F-BFFF-BA805F3DBA18}" type="slidenum">
              <a:rPr lang="en-US"/>
              <a:pPr/>
              <a:t>43</a:t>
            </a:fld>
            <a:endParaRPr lang="en-US" dirty="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dirty="0"/>
              <a:t>The IEEE 802.11 infrared scheme is omnidirectional rather than point to point. A range of up to 20 m is possible. The modulation scheme for the 1-Mbps data rate is known as 16-PPM (pulse position modulation). In pulse position modulation (PPM), the input value determines the position of a narrow pulse relative to the clocking time. The advantage of PPM is that it reduces the output power required of the infrared source. For 16-PPM, each group of 4 data bits is mapped into one of the 16-PPM symbols; each symbol is a string of 16 pulse positions. Each 16-pulse string consists of fifteen pulse positions with no pulse and one pulse. For the 2-Mbps data rate, each group of 2 data bits is mapped into one of four 4-pulse-position sequences. Each sequence consists of three 0s and one binary 1. The actual transmission uses an intensity modulation scheme, in which the presence of a signal corresponds to a binary 1 and the absence of a signal corresponds to binary 0.</a:t>
            </a:r>
          </a:p>
          <a:p>
            <a:endParaRPr lang="en-US" dirty="0">
              <a:latin typeface="Times" pitchFamily="-110" charset="0"/>
            </a:endParaRPr>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231C8AC-28A7-674B-88CC-CA4614697C70}" type="slidenum">
              <a:rPr lang="en-US"/>
              <a:pPr/>
              <a:t>44</a:t>
            </a:fld>
            <a:endParaRPr lang="en-US"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dirty="0"/>
              <a:t>IEEE 802.11b is an extension of the IEEE 802.11 DSSS scheme, providing data rates of 5.5 and 11 Mbps in the ISM band. The chipping rate is 11 MHz, which is the same as the original DSSS scheme, thus providing the same occupied bandwidth. To achieve a higher data rate in the same bandwidth at the same chipping rate, a modulation scheme known as complementary code keying (CCK) is used.</a:t>
            </a:r>
          </a:p>
          <a:p>
            <a:r>
              <a:rPr lang="en-US" dirty="0"/>
              <a:t>	</a:t>
            </a:r>
            <a:endParaRPr lang="en-US" dirty="0">
              <a:latin typeface="Times" pitchFamily="-110"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3FC1511-2F9C-1648-A349-AD658327E2D8}" type="slidenum">
              <a:rPr lang="en-US"/>
              <a:pPr/>
              <a:t>45</a:t>
            </a:fld>
            <a:endParaRPr lang="en-US" dirty="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dirty="0"/>
              <a:t>The CCK modulation scheme is quite complex and is not examined in detail here. Stallings DCC9e Figure 17.9 provides an overview of the scheme for the 11-Mbps rate. Input data are treated in blocks of 8 bits at a rate of 1.375 MHz (8 bits/symbol </a:t>
            </a:r>
            <a:r>
              <a:rPr lang="en-US" dirty="0">
                <a:sym typeface="Symbol" pitchFamily="-110" charset="2"/>
              </a:rPr>
              <a:t></a:t>
            </a:r>
            <a:r>
              <a:rPr lang="en-US" dirty="0"/>
              <a:t> 1.375 MHz = 11 Mbps). Six of these bits are mapped into one of 64 codes sequences derived from a 64 </a:t>
            </a:r>
            <a:r>
              <a:rPr lang="en-US" dirty="0">
                <a:sym typeface="Symbol" pitchFamily="-110" charset="2"/>
              </a:rPr>
              <a:t></a:t>
            </a:r>
            <a:r>
              <a:rPr lang="en-US" dirty="0"/>
              <a:t> 64 matrix known as the Walsh matrix (discussed in [STAL05]). The output of the mapping, plus the two additional bits, forms the input to a QPSK modulator.</a:t>
            </a:r>
          </a:p>
          <a:p>
            <a:r>
              <a:rPr lang="en-US" dirty="0"/>
              <a:t>	An optional alternative to CCK is known as packet binary convolutional coding (PBCC). PBCC provides for potentially more efficient transmission at the cost of increased computation at the receiver. PBCC was incorporated into 802.11b in anticipation of its need for higher data rates for future enhancements to the standard.</a:t>
            </a:r>
          </a:p>
          <a:p>
            <a:endParaRPr lang="en-US" dirty="0">
              <a:latin typeface="Times" pitchFamily="-110" charset="0"/>
            </a:endParaRPr>
          </a:p>
          <a:p>
            <a:endParaRPr lang="en-US" dirty="0">
              <a:latin typeface="Times" pitchFamily="-110"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660C3383-2711-2D4D-A8DE-7AF7FE4FED37}" type="slidenum">
              <a:rPr lang="en-US"/>
              <a:pPr/>
              <a:t>46</a:t>
            </a:fld>
            <a:endParaRPr lang="en-US" dirty="0"/>
          </a:p>
        </p:txBody>
      </p:sp>
      <p:sp>
        <p:nvSpPr>
          <p:cNvPr id="105475" name="Rectangle 2"/>
          <p:cNvSpPr>
            <a:spLocks noGrp="1" noRot="1" noChangeAspect="1" noChangeArrowheads="1" noTextEdit="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r>
              <a:rPr lang="en-US" dirty="0"/>
              <a:t>IEEE 802.11b defines two physical-layer frame formats, which differ only in the length of the preamble. The long preamble of 144 bits is the same as used in the original 802.11 DSSS scheme and allows interoperability with other legacy systems. The short preamble of 72 bits provides improved throughput efficiency. Stallings DCC9e Figure 17.10b illustrates the physical layer frame format with the short preamble. The </a:t>
            </a:r>
            <a:r>
              <a:rPr lang="en-US" b="1" dirty="0"/>
              <a:t>PLCP Preamble</a:t>
            </a:r>
            <a:r>
              <a:rPr lang="en-US" dirty="0"/>
              <a:t> field enables the receiver to acquire an incoming signal and synchronize the demodulator. It consists of two subfields: a 56-bit </a:t>
            </a:r>
            <a:r>
              <a:rPr lang="en-US" b="1" dirty="0"/>
              <a:t>Sync</a:t>
            </a:r>
            <a:r>
              <a:rPr lang="en-US" dirty="0"/>
              <a:t> field for synchronization, and a 16-bit start-of-frame delimiter (</a:t>
            </a:r>
            <a:r>
              <a:rPr lang="en-US" b="1" dirty="0"/>
              <a:t>SFD</a:t>
            </a:r>
            <a:r>
              <a:rPr lang="en-US" dirty="0"/>
              <a:t>). The preamble is transmitted at 1 Mbps using differential BPSK and Barker code spreading.</a:t>
            </a:r>
          </a:p>
          <a:p>
            <a:r>
              <a:rPr lang="en-US" dirty="0"/>
              <a:t>	Following the preamble is the </a:t>
            </a:r>
            <a:r>
              <a:rPr lang="en-US" b="1" dirty="0"/>
              <a:t>PLCP Header</a:t>
            </a:r>
            <a:r>
              <a:rPr lang="en-US" dirty="0"/>
              <a:t>, which is transmitted at 2 Mbps using DQPSK. It consists of the following subfields:</a:t>
            </a:r>
          </a:p>
          <a:p>
            <a:r>
              <a:rPr lang="en-US" dirty="0"/>
              <a:t> </a:t>
            </a:r>
          </a:p>
          <a:p>
            <a:r>
              <a:rPr lang="en-US" b="1" dirty="0"/>
              <a:t>Signal:</a:t>
            </a:r>
            <a:r>
              <a:rPr lang="en-US" dirty="0"/>
              <a:t> Specifies the data rate at which the MPDU portion of the frame is transmitted.</a:t>
            </a:r>
          </a:p>
          <a:p>
            <a:r>
              <a:rPr lang="en-US" b="1" dirty="0"/>
              <a:t>Service:</a:t>
            </a:r>
            <a:r>
              <a:rPr lang="en-US" dirty="0"/>
              <a:t> Only 3 bits of this 8-bit field are used in 802.11b. One bit indicates whether the transmit frequency and symbol clocks use the same local oscillator. Another bit indicates whether CCK or PBCC encoding is used. A third bit acts as an extension to the Length subfield.</a:t>
            </a:r>
          </a:p>
          <a:p>
            <a:r>
              <a:rPr lang="en-US" b="1" dirty="0"/>
              <a:t>Length:</a:t>
            </a:r>
            <a:r>
              <a:rPr lang="en-US" dirty="0"/>
              <a:t> Indicates the length of the MPDU field by specifying the number of microseconds necessary to transmit the MPDU. Given the data rate, the length of the MPDU in octets can be calculated. For any data rate over 8 Mbps, the length extension bit from the Service field is needed to resolve a rounding ambiguity.</a:t>
            </a:r>
          </a:p>
          <a:p>
            <a:r>
              <a:rPr lang="en-US" b="1" dirty="0"/>
              <a:t>CRC:</a:t>
            </a:r>
            <a:r>
              <a:rPr lang="en-US" dirty="0"/>
              <a:t> A 16-bit error-detection code used to protect the Signal, Service, and Length fields.</a:t>
            </a:r>
          </a:p>
          <a:p>
            <a:r>
              <a:rPr lang="en-US" dirty="0"/>
              <a:t> </a:t>
            </a:r>
          </a:p>
          <a:p>
            <a:r>
              <a:rPr lang="en-US" dirty="0"/>
              <a:t>	The </a:t>
            </a:r>
            <a:r>
              <a:rPr lang="en-US" b="1" dirty="0"/>
              <a:t>MPDU</a:t>
            </a:r>
            <a:r>
              <a:rPr lang="en-US" dirty="0"/>
              <a:t> field consists of a variable number of bits transmitted at the data rate specified in the Signal subfield. Prior to transmission, all of the bits of the physical layer PDU are scrambled </a:t>
            </a:r>
            <a:endParaRPr lang="en-US" dirty="0">
              <a:latin typeface="Times" pitchFamily="-110"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BD4A303E-D2CC-4646-9EFD-D84950C80443}" type="slidenum">
              <a:rPr lang="en-US"/>
              <a:pPr/>
              <a:t>47</a:t>
            </a:fld>
            <a:endParaRPr lang="en-US" dirty="0"/>
          </a:p>
        </p:txBody>
      </p:sp>
      <p:sp>
        <p:nvSpPr>
          <p:cNvPr id="106499"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r>
              <a:rPr lang="en-US" dirty="0"/>
              <a:t>Although 802.11b achieved a certain level of success, its limited data rate results in limited appeal. To meet the needs for a truly high-speed LAN, </a:t>
            </a:r>
            <a:r>
              <a:rPr lang="en-US" b="1" dirty="0"/>
              <a:t>IEEE 802.11a</a:t>
            </a:r>
            <a:r>
              <a:rPr lang="en-US" dirty="0"/>
              <a:t> was developed.</a:t>
            </a:r>
          </a:p>
          <a:p>
            <a:r>
              <a:rPr lang="en-US" dirty="0"/>
              <a:t> </a:t>
            </a:r>
          </a:p>
          <a:p>
            <a:r>
              <a:rPr lang="en-US" b="1" i="1" dirty="0"/>
              <a:t>CHANNEL STRUCTURE</a:t>
            </a:r>
          </a:p>
          <a:p>
            <a:r>
              <a:rPr lang="en-US" dirty="0"/>
              <a:t>	IEEE 802.11a makes use of the frequency band called the Universal Networking Information Infrastructure (UNNI), which is divided into three parts. The UNNI-1 band (5.15 to 5.25 GHz) is intended for indoor use; the UNNI-2 band (5.25 to 5.35 GHz) can be used either indoor or outdoor, and the UNNI-3 band (5.725 to 5.825 GHz) is for outdoor use.</a:t>
            </a:r>
          </a:p>
          <a:p>
            <a:r>
              <a:rPr lang="en-US" dirty="0"/>
              <a:t> 	IEEE 80211.a has several advantages over IEEE 802.11b/g:</a:t>
            </a:r>
          </a:p>
          <a:p>
            <a:r>
              <a:rPr lang="en-US" dirty="0"/>
              <a:t> </a:t>
            </a:r>
          </a:p>
          <a:p>
            <a:r>
              <a:rPr lang="en-US" dirty="0"/>
              <a:t> </a:t>
            </a:r>
          </a:p>
          <a:p>
            <a:r>
              <a:rPr lang="en-US" dirty="0"/>
              <a:t>IEEE 802.11a utilizes more available bandwidth than 802.11b/g. Each UNNI band provides four nonoverlapping channels for a total of 12 across the allocated spectrum.</a:t>
            </a:r>
          </a:p>
          <a:p>
            <a:r>
              <a:rPr lang="en-US" dirty="0"/>
              <a:t>IEEE 802.11a provides much higher data rates than 802.11b and the same maximum data rate as 802.11g.</a:t>
            </a:r>
          </a:p>
          <a:p>
            <a:r>
              <a:rPr lang="en-US" dirty="0"/>
              <a:t>IEEE 802.11a uses a different, relatively uncluttered frequency spectrum (5 GHz).</a:t>
            </a:r>
          </a:p>
          <a:p>
            <a:r>
              <a:rPr lang="en-US" dirty="0"/>
              <a:t> </a:t>
            </a:r>
          </a:p>
          <a:p>
            <a:r>
              <a:rPr lang="en-US" dirty="0"/>
              <a:t> </a:t>
            </a:r>
          </a:p>
          <a:p>
            <a:r>
              <a:rPr lang="en-US" b="1" i="1" dirty="0"/>
              <a:t>CODING AND MODULATION</a:t>
            </a:r>
          </a:p>
          <a:p>
            <a:r>
              <a:rPr lang="en-US" dirty="0"/>
              <a:t>	Unlike the 2.4-GHz specifications, IEEE 802.11a does not use a spread spectrum scheme but rather uses orthogonal frequency division multiplexing (OFDM). Recall from Stallings DCC9e Section 11.2 that OFDM, also called multicarrier modulation, uses multiple carrier signals at different frequencies, sending some of the bits on each channel. This is similar to FDM. However, in the case of OFDM, all of the subchannels are dedicated to a single data source.</a:t>
            </a:r>
          </a:p>
          <a:p>
            <a:r>
              <a:rPr lang="en-US" dirty="0"/>
              <a:t>	To complement OFDM, the specification supports the use of a variety of modulation and coding alternatives. The system uses up to 48 subcarriers that are modulated using BPSK, QPSK, 16-QAM, or 64-QAM. Subcarrier frequency spacing is 0.3125 MHz., and each subcarrier transmits at a rate of 250 kbaud. A convolutional code at a rate of 1/2, 2/3, or 3/4 provides forward error correction. The combination of modulation technique and coding rate determines the data rate.</a:t>
            </a:r>
          </a:p>
          <a:p>
            <a:endParaRPr lang="en-US" dirty="0">
              <a:latin typeface="Times" pitchFamily="-110"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66E14636-8FD7-CB41-B09C-61010D94C346}" type="slidenum">
              <a:rPr lang="en-US"/>
              <a:pPr/>
              <a:t>48</a:t>
            </a:fld>
            <a:endParaRPr lang="en-US" dirty="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US" dirty="0"/>
              <a:t>Stallings DCC9e Figure 17.10a illustrates the physical layer frame format. The </a:t>
            </a:r>
            <a:r>
              <a:rPr lang="en-US" b="1" dirty="0"/>
              <a:t>PLCP Preamble</a:t>
            </a:r>
            <a:r>
              <a:rPr lang="en-US" dirty="0"/>
              <a:t> field enables the receiver to acquire an incoming OFDM signal and synchronize the demodulator. Next is the </a:t>
            </a:r>
            <a:r>
              <a:rPr lang="en-US" b="1" dirty="0"/>
              <a:t>Signal</a:t>
            </a:r>
            <a:r>
              <a:rPr lang="en-US" dirty="0"/>
              <a:t> field, which consists of 24 bits encoded as a single OFDM symbol. The Preamble and Signal fields are transmitted at 6 Mbps using BPSK. The signal field consists of the following subfields:</a:t>
            </a:r>
          </a:p>
          <a:p>
            <a:r>
              <a:rPr lang="en-US" dirty="0"/>
              <a:t> </a:t>
            </a:r>
          </a:p>
          <a:p>
            <a:r>
              <a:rPr lang="en-US" b="1" dirty="0"/>
              <a:t>Rate:</a:t>
            </a:r>
            <a:r>
              <a:rPr lang="en-US" dirty="0"/>
              <a:t> Specifies the data rate at which the data field portion of the frame is transmitted</a:t>
            </a:r>
          </a:p>
          <a:p>
            <a:r>
              <a:rPr lang="en-US" b="1" dirty="0"/>
              <a:t>r:</a:t>
            </a:r>
            <a:r>
              <a:rPr lang="en-US" dirty="0"/>
              <a:t> reserved for future use</a:t>
            </a:r>
          </a:p>
          <a:p>
            <a:r>
              <a:rPr lang="en-US" b="1" dirty="0"/>
              <a:t>Length:</a:t>
            </a:r>
            <a:r>
              <a:rPr lang="en-US" dirty="0"/>
              <a:t> Number of octets in the MAC PDU</a:t>
            </a:r>
          </a:p>
          <a:p>
            <a:r>
              <a:rPr lang="en-US" b="1" dirty="0"/>
              <a:t>P:</a:t>
            </a:r>
            <a:r>
              <a:rPr lang="en-US" dirty="0"/>
              <a:t> An even parity bit for the 17 bits in the Rate, r, and Length subfields</a:t>
            </a:r>
          </a:p>
          <a:p>
            <a:r>
              <a:rPr lang="en-US" b="1" dirty="0"/>
              <a:t>Tail:</a:t>
            </a:r>
            <a:r>
              <a:rPr lang="en-US" dirty="0"/>
              <a:t> Consists of 6 zero bits appended to the symbol to bring the convolutional encoder to zero state</a:t>
            </a:r>
          </a:p>
          <a:p>
            <a:r>
              <a:rPr lang="en-US" dirty="0"/>
              <a:t> </a:t>
            </a:r>
          </a:p>
          <a:p>
            <a:r>
              <a:rPr lang="en-US" dirty="0"/>
              <a:t>	The </a:t>
            </a:r>
            <a:r>
              <a:rPr lang="en-US" b="1" dirty="0"/>
              <a:t>Data</a:t>
            </a:r>
            <a:r>
              <a:rPr lang="en-US" dirty="0"/>
              <a:t> field consists of a variable number of OFDM symbols transmitted at the data rate specified in the Rate subfield. Prior to transmission, all of the bits of the Data field are scrambled (see Appendix 16B for a discussion of scrambling). The Data field consists of four subfields:</a:t>
            </a:r>
          </a:p>
          <a:p>
            <a:r>
              <a:rPr lang="en-US" dirty="0"/>
              <a:t> </a:t>
            </a:r>
          </a:p>
          <a:p>
            <a:r>
              <a:rPr lang="en-US" b="1" dirty="0"/>
              <a:t>Service:</a:t>
            </a:r>
            <a:r>
              <a:rPr lang="en-US" dirty="0"/>
              <a:t> Consists of 16 bits, with the first 7 bits set to zeros to synchronize the descrambler in the receiver, and the remaining 9 bits (all zeros) reserved for future use.</a:t>
            </a:r>
          </a:p>
          <a:p>
            <a:r>
              <a:rPr lang="en-US" b="1" dirty="0"/>
              <a:t>MAC PDU:</a:t>
            </a:r>
            <a:r>
              <a:rPr lang="en-US" dirty="0"/>
              <a:t> Handed down from the MAC layer. The format is shown in Figure 17.8.</a:t>
            </a:r>
          </a:p>
          <a:p>
            <a:r>
              <a:rPr lang="en-US" b="1" dirty="0"/>
              <a:t>Tail:</a:t>
            </a:r>
            <a:r>
              <a:rPr lang="en-US" dirty="0"/>
              <a:t> Produced by replacing the six scrambled bits following the MPDU end with 6 bits of all zeros; used to reinitialize the convolutional encoder.</a:t>
            </a:r>
          </a:p>
          <a:p>
            <a:r>
              <a:rPr lang="en-US" b="1" dirty="0"/>
              <a:t>Pad:</a:t>
            </a:r>
            <a:r>
              <a:rPr lang="en-US" dirty="0"/>
              <a:t> The number of bits required to make the Data field a multiple of the number of bits in an OFDM symbol (48, 96, 192, or 288).</a:t>
            </a:r>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11C2E33-2C77-5E43-974C-F344C2164056}" type="slidenum">
              <a:rPr lang="en-US"/>
              <a:pPr/>
              <a:t>49</a:t>
            </a:fld>
            <a:endParaRPr lang="en-US" dirty="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US" dirty="0"/>
              <a:t>IEEE 802.11g extends 802.11b to data rates above 20 Mbps, up to 54 Mbps. Like 802.11b, 802.11g operates in the 2.4-GHz range and thus the two are compatible. The standard is designed so that 802.11b devices will work when connected to an 802.11g AP, and 802.11g devices will work when connected to an 802.11b AP, in both cases using the lower 802.11b data rate.</a:t>
            </a:r>
          </a:p>
          <a:p>
            <a:r>
              <a:rPr lang="en-US" dirty="0"/>
              <a:t>	IEEE 802.11g offers a wider array of data rate and modulation scheme options. IEEE 802.11g provides compatibility with 802.11 and 802.11b by specifying the same modulation and framing schemes as these standards for 1, 2, 5.5, and 11 Mbps. At data rates of 6, 9, 12, 18, 24, 36, 48, and 54 Mbps, 802.11g adopts the 802.11a OFDM scheme, adapted for the 2.4 GHz rate; this is referred to as ERP-OFDM, with ERP standing for extended rate physical layer. In addition, an ERP-PBCC scheme is used to provide data rates of 22 and 33 Mbps.</a:t>
            </a:r>
          </a:p>
          <a:p>
            <a:r>
              <a:rPr lang="en-US" dirty="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1730EE2-BEBC-054B-8CA6-7BF916D3C2B2}" type="slidenum">
              <a:rPr lang="en-US"/>
              <a:pPr/>
              <a:t>5</a:t>
            </a:fld>
            <a:endParaRPr lang="en-US" dirty="0"/>
          </a:p>
        </p:txBody>
      </p:sp>
      <p:sp>
        <p:nvSpPr>
          <p:cNvPr id="63491" name="Rectangle 1026"/>
          <p:cNvSpPr>
            <a:spLocks noGrp="1" noRot="1" noChangeAspect="1" noChangeArrowheads="1" noTextEdit="1"/>
          </p:cNvSpPr>
          <p:nvPr>
            <p:ph type="sldImg"/>
          </p:nvPr>
        </p:nvSpPr>
        <p:spPr>
          <a:ln/>
        </p:spPr>
      </p:sp>
      <p:sp>
        <p:nvSpPr>
          <p:cNvPr id="63492" name="Rectangle 1027"/>
          <p:cNvSpPr>
            <a:spLocks noGrp="1" noChangeArrowheads="1"/>
          </p:cNvSpPr>
          <p:nvPr>
            <p:ph type="body" idx="1"/>
          </p:nvPr>
        </p:nvSpPr>
        <p:spPr>
          <a:noFill/>
          <a:ln/>
        </p:spPr>
        <p:txBody>
          <a:bodyPr/>
          <a:lstStyle/>
          <a:p>
            <a:r>
              <a:rPr lang="en-US" dirty="0"/>
              <a:t>Another common configuration, suggested by Stallings DCC9e Figure 17.2, is a multiple-cell wireless LAN. In this case, there are multiple control modules interconnected by a wired LAN. Each control module supports a number of wireless end systems within its transmission range. For example, with an infrared LAN, transmission is limited to a single room; therefore, one cell is needed for each room in an office building that requires wireless support.</a:t>
            </a:r>
          </a:p>
          <a:p>
            <a:endParaRPr lang="en-US" dirty="0">
              <a:latin typeface="Times" pitchFamily="-110" charset="0"/>
            </a:endParaRPr>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9605B0FF-4B9B-7E40-BF96-4C98D6E4CA7E}" type="slidenum">
              <a:rPr lang="en-US"/>
              <a:pPr/>
              <a:t>50</a:t>
            </a:fld>
            <a:endParaRPr lang="en-US" dirty="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en-US" dirty="0"/>
              <a:t>The IEEE 802.11 standards do not include a specification of speed versus distance objectives. Different vendors will give different values, depending on environment. Stallings DCC9e Table 17.5, based on [LAYL04] gives estimated values for a typical office environment.</a:t>
            </a:r>
          </a:p>
          <a:p>
            <a:r>
              <a:rPr lang="en-US" dirty="0"/>
              <a:t> </a:t>
            </a:r>
          </a:p>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800" b="1" dirty="0"/>
              <a:t>IEEE 802.11n</a:t>
            </a:r>
          </a:p>
          <a:p>
            <a:pPr>
              <a:lnSpc>
                <a:spcPct val="80000"/>
              </a:lnSpc>
            </a:pPr>
            <a:r>
              <a:rPr lang="en-US" sz="800" dirty="0"/>
              <a:t>With increasing demands being placed on wireless LANs, the 802.11 committee looked for ways to increase the data throughput and overall capacity of 802.11 networks. The goal of this effort is to not just increase the bit rate of the transmitting antennas but to increase the effective throughput of the network. Increasing effective throughput involves not only looking at the signal encoding scheme, but also at the antenna architecture and the MAC frame structure. The result of these efforts is a package of improvements and enhancements embodied in IEEE 802.11n. This standard is defined to operate in both the 2.4-GHz and the 5-GHz bands and can therefore be made upwardly compatible with either 802.11a or 802.11b/g.</a:t>
            </a:r>
          </a:p>
          <a:p>
            <a:pPr>
              <a:lnSpc>
                <a:spcPct val="80000"/>
              </a:lnSpc>
            </a:pPr>
            <a:r>
              <a:rPr lang="en-US" sz="800" dirty="0"/>
              <a:t>	IEEE 802.11n embodies changes in three general areas: use of MIMO, enhancements in radio transmission, and MAC enhancements. We briefly examine each of these.</a:t>
            </a:r>
          </a:p>
          <a:p>
            <a:pPr>
              <a:lnSpc>
                <a:spcPct val="80000"/>
              </a:lnSpc>
            </a:pPr>
            <a:r>
              <a:rPr lang="en-US" sz="800" dirty="0"/>
              <a:t>	</a:t>
            </a:r>
            <a:r>
              <a:rPr lang="en-US" sz="800" b="1" dirty="0"/>
              <a:t>Multiple-input-multiple-output (MIMO) </a:t>
            </a:r>
            <a:r>
              <a:rPr lang="en-US" sz="800" dirty="0"/>
              <a:t>antenna architecture is the most important of the enhancements provided by 802.11n. A discussion of MIMO is beyond our scope, so we content ourselves with a brief overview (see Stallings DCC9e Figure 17.11). In a MIMO scheme, the transmitter employs multiple antennas. The source data stream is divided into </a:t>
            </a:r>
            <a:r>
              <a:rPr lang="en-US" sz="800" i="1" dirty="0"/>
              <a:t>n</a:t>
            </a:r>
            <a:r>
              <a:rPr lang="en-US" sz="800" dirty="0"/>
              <a:t> substreams, one for each of the </a:t>
            </a:r>
            <a:r>
              <a:rPr lang="en-US" sz="800" i="1" dirty="0"/>
              <a:t>n</a:t>
            </a:r>
            <a:r>
              <a:rPr lang="en-US" sz="800" dirty="0"/>
              <a:t> transmitting antennas. The individual substreams are the input to the transmitting antennas (multiple input). At the receiving end, </a:t>
            </a:r>
            <a:r>
              <a:rPr lang="en-US" sz="800" i="1" dirty="0"/>
              <a:t>m</a:t>
            </a:r>
            <a:r>
              <a:rPr lang="en-US" sz="800" dirty="0"/>
              <a:t> antennas receive the transmissions from the </a:t>
            </a:r>
            <a:r>
              <a:rPr lang="en-US" sz="800" i="1" dirty="0"/>
              <a:t>n</a:t>
            </a:r>
            <a:r>
              <a:rPr lang="en-US" sz="800" dirty="0"/>
              <a:t> source antennas via a combination of line-of-sight transmission and multipath. The outputs from the </a:t>
            </a:r>
            <a:r>
              <a:rPr lang="en-US" sz="800" i="1" dirty="0"/>
              <a:t>m</a:t>
            </a:r>
            <a:r>
              <a:rPr lang="en-US" sz="800" dirty="0"/>
              <a:t> receiving antennas (multiple output) are combined with the signals from the other receive radios. With a lot of complex math, the result is a much better receive signal than can be achieved with either a single antenna or multiple frequency channels. 802.11n defines a number of different combinations for the number of transmitters and the number of receivers, from 2 </a:t>
            </a:r>
            <a:r>
              <a:rPr lang="en-US" sz="800" dirty="0">
                <a:sym typeface="Symbol" pitchFamily="-110" charset="2"/>
              </a:rPr>
              <a:t></a:t>
            </a:r>
            <a:r>
              <a:rPr lang="en-US" sz="800" dirty="0"/>
              <a:t> 1 to 4 </a:t>
            </a:r>
            <a:r>
              <a:rPr lang="en-US" sz="800" dirty="0">
                <a:sym typeface="Symbol" pitchFamily="-110" charset="2"/>
              </a:rPr>
              <a:t></a:t>
            </a:r>
            <a:r>
              <a:rPr lang="en-US" sz="800" dirty="0"/>
              <a:t> 4. Each additional transmitter or receiver in the system increases the SNR (signal-to-noise ratio). However, the incremental gains from each additional transmitter or receiver diminish rapidly. The gain in SNR is large for each step from 2</a:t>
            </a:r>
            <a:r>
              <a:rPr lang="en-US" sz="800" dirty="0">
                <a:sym typeface="Symbol" pitchFamily="-110" charset="2"/>
              </a:rPr>
              <a:t></a:t>
            </a:r>
            <a:r>
              <a:rPr lang="en-US" sz="800" dirty="0"/>
              <a:t>1 to 2</a:t>
            </a:r>
            <a:r>
              <a:rPr lang="en-US" sz="800" dirty="0">
                <a:sym typeface="Symbol" pitchFamily="-110" charset="2"/>
              </a:rPr>
              <a:t></a:t>
            </a:r>
            <a:r>
              <a:rPr lang="en-US" sz="800" dirty="0"/>
              <a:t>2 and to 3</a:t>
            </a:r>
            <a:r>
              <a:rPr lang="en-US" sz="800" dirty="0">
                <a:sym typeface="Symbol" pitchFamily="-110" charset="2"/>
              </a:rPr>
              <a:t></a:t>
            </a:r>
            <a:r>
              <a:rPr lang="en-US" sz="800" dirty="0"/>
              <a:t>2, but the improvement with 3</a:t>
            </a:r>
            <a:r>
              <a:rPr lang="en-US" sz="800" dirty="0">
                <a:sym typeface="Symbol" pitchFamily="-110" charset="2"/>
              </a:rPr>
              <a:t></a:t>
            </a:r>
            <a:r>
              <a:rPr lang="en-US" sz="800" dirty="0"/>
              <a:t>3 and beyond is relatively small [CISC07].</a:t>
            </a:r>
          </a:p>
          <a:p>
            <a:pPr>
              <a:lnSpc>
                <a:spcPct val="80000"/>
              </a:lnSpc>
            </a:pPr>
            <a:r>
              <a:rPr lang="en-US" sz="800" dirty="0"/>
              <a:t>	In addition to MIMO, 802.11n makes a number of changes in the </a:t>
            </a:r>
            <a:r>
              <a:rPr lang="en-US" sz="800" b="1" dirty="0"/>
              <a:t>radio transmission scheme</a:t>
            </a:r>
            <a:r>
              <a:rPr lang="en-US" sz="800" dirty="0"/>
              <a:t> to increase capacity. The most significant of these techniques, known as channel bonding, combines two 20-MHz channels to create a 40-MHz channel. Using OFDM, this allows for twice as many subchannels, doubling the transmission rate.</a:t>
            </a:r>
          </a:p>
          <a:p>
            <a:pPr>
              <a:lnSpc>
                <a:spcPct val="80000"/>
              </a:lnSpc>
            </a:pPr>
            <a:r>
              <a:rPr lang="en-US" sz="800" dirty="0"/>
              <a:t>	Finally, 802.11 provides some </a:t>
            </a:r>
            <a:r>
              <a:rPr lang="en-US" sz="800" b="1" dirty="0"/>
              <a:t>MAC enhancements</a:t>
            </a:r>
            <a:r>
              <a:rPr lang="en-US" sz="800" dirty="0"/>
              <a:t>. The most significant change is to aggregate multiple MAC frames into a single block for transmission. Once a station acquires the medium for transmission, it can transmit long packets without significant delays between transmissions. The receiver sends a single block acknowledgement. Frame aggregation can result in significantly improved efficiency in the use of the transmission capacity.</a:t>
            </a:r>
          </a:p>
          <a:p>
            <a:pPr>
              <a:lnSpc>
                <a:spcPct val="80000"/>
              </a:lnSpc>
            </a:pPr>
            <a:r>
              <a:rPr lang="en-US" sz="800" dirty="0"/>
              <a:t>	Figure 17.12 gives an indication of the effectiveness of 802.11n compared to 802.11g [DEBE07]. The chart shows the average throughput per user on a shared system. As expected, the more active users competing for the wireless capacity, the smaller the average throughput per user. IEEE 802.11n provides a significant improvement, especially for networks in which a small number of users are actively competing for transmission time.</a:t>
            </a:r>
          </a:p>
          <a:p>
            <a:pPr>
              <a:lnSpc>
                <a:spcPct val="80000"/>
              </a:lnSpc>
            </a:pPr>
            <a:endParaRPr lang="en-US" sz="800" dirty="0"/>
          </a:p>
        </p:txBody>
      </p:sp>
      <p:sp>
        <p:nvSpPr>
          <p:cNvPr id="110596" name="Slide Number Placeholder 3"/>
          <p:cNvSpPr>
            <a:spLocks noGrp="1"/>
          </p:cNvSpPr>
          <p:nvPr>
            <p:ph type="sldNum" sz="quarter" idx="5"/>
          </p:nvPr>
        </p:nvSpPr>
        <p:spPr>
          <a:noFill/>
        </p:spPr>
        <p:txBody>
          <a:bodyPr/>
          <a:lstStyle/>
          <a:p>
            <a:fld id="{7ED5E272-9605-114B-BB52-35C587811955}" type="slidenum">
              <a:rPr lang="en-US"/>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E2F7BFE-1315-C240-B5A7-E9F772246FF4}" type="slidenum">
              <a:rPr lang="en-US"/>
              <a:pPr/>
              <a:t>52</a:t>
            </a:fld>
            <a:endParaRPr lang="en-US" dirty="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r>
              <a:rPr lang="en-US" dirty="0"/>
              <a:t>There are two characteristics of a wired LAN that are not inherent in a wireless LAN.</a:t>
            </a:r>
          </a:p>
          <a:p>
            <a:r>
              <a:rPr lang="en-US" dirty="0"/>
              <a:t> </a:t>
            </a:r>
          </a:p>
          <a:p>
            <a:r>
              <a:rPr lang="en-US" dirty="0"/>
              <a:t>	</a:t>
            </a:r>
            <a:r>
              <a:rPr lang="en-US" b="1" dirty="0"/>
              <a:t>1.	</a:t>
            </a:r>
            <a:r>
              <a:rPr lang="en-US" dirty="0"/>
              <a:t>In order to transmit over a wired LAN, a station must be physically connected to the LAN. On the other hand, with a wireless LAN, any station within radio range of the other devices on the LAN can transmit. In a sense, there is a form of authentication with a wired LAN, in that it requires some positive and presumably observable action to connect a station to a wired LAN.</a:t>
            </a:r>
          </a:p>
          <a:p>
            <a:r>
              <a:rPr lang="en-US" dirty="0"/>
              <a:t>	</a:t>
            </a:r>
            <a:r>
              <a:rPr lang="en-US" b="1" dirty="0"/>
              <a:t>2.	</a:t>
            </a:r>
            <a:r>
              <a:rPr lang="en-US" dirty="0"/>
              <a:t>Similarly, in order to receive a transmission from a station that is part of a wired LAN, the receiving station must also be attached to the wired LAN. On the other hand, with a wireless LAN, any station within radio range can receive. Thus, a wired LAN provides a degree of privacy, limiting reception of data to stations connected to the LAN.</a:t>
            </a:r>
          </a:p>
          <a:p>
            <a:r>
              <a:rPr lang="en-US" dirty="0"/>
              <a:t> </a:t>
            </a:r>
          </a:p>
          <a:p>
            <a:r>
              <a:rPr lang="en-US" dirty="0"/>
              <a:t>IEEE 802.11 defines three services that provide a wireless LAN with these two features:</a:t>
            </a:r>
          </a:p>
          <a:p>
            <a:r>
              <a:rPr lang="en-US" dirty="0"/>
              <a:t> </a:t>
            </a:r>
          </a:p>
          <a:p>
            <a:r>
              <a:rPr lang="en-US" b="1" dirty="0"/>
              <a:t>Authentication:</a:t>
            </a:r>
            <a:r>
              <a:rPr lang="en-US" dirty="0"/>
              <a:t> Used to establish the identity of stations to each other. In  a wired LAN, it is generally assumed that access to a physical connection conveys authority to connect to the LAN. This is not a valid assumption for a wireless LAN, in which connectivity is achieved simply by having an attached antenna that is properly tuned. The authentication service is used by stations to establish their identity with stations they wish to communicate with. IEEE 802.11 supports several authentication schemes and allows for expansion of the functionality of these schemes. The standard does not mandate any particular authentication scheme, which could range from relatively unsecure handshaking to public-key encryption schemes. However, IEEE 802.11 requires mutually acceptable, successful authentication before a station can establish an association with an AP.</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BD176570-FD88-3A43-BA18-CA3F079BA897}" type="slidenum">
              <a:rPr lang="en-US"/>
              <a:pPr/>
              <a:t>53</a:t>
            </a:fld>
            <a:endParaRPr lang="en-US"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r>
              <a:rPr lang="en-US" b="1" dirty="0"/>
              <a:t>Deauthentication:</a:t>
            </a:r>
            <a:r>
              <a:rPr lang="en-US" dirty="0"/>
              <a:t> This service is invoked whenever an existing authentication is to be terminated.</a:t>
            </a:r>
          </a:p>
          <a:p>
            <a:r>
              <a:rPr lang="en-US" b="1" dirty="0"/>
              <a:t>Privacy:</a:t>
            </a:r>
            <a:r>
              <a:rPr lang="en-US" dirty="0"/>
              <a:t> Used to prevent the contents of messages from being read by other than the intended recipient. The standard provides for the optional use of encryption to assure privacy.</a:t>
            </a:r>
          </a:p>
          <a:p>
            <a:r>
              <a:rPr lang="en-US" dirty="0"/>
              <a:t> </a:t>
            </a:r>
          </a:p>
          <a:p>
            <a:r>
              <a:rPr lang="en-US" b="1" dirty="0"/>
              <a:t>Wireless LAN Security Standards</a:t>
            </a:r>
          </a:p>
          <a:p>
            <a:r>
              <a:rPr lang="en-US" dirty="0"/>
              <a:t>The original 802.11 specification included a set of security features for privacy and authentication that, unfortunately, were quite weak. For </a:t>
            </a:r>
            <a:r>
              <a:rPr lang="en-US" b="1" dirty="0"/>
              <a:t>privacy</a:t>
            </a:r>
            <a:r>
              <a:rPr lang="en-US" dirty="0"/>
              <a:t>, 802.11 defined the Wired Equivalent Privacy (WEP) algorithm. The privacy portion of the 802.11 standard contained major weaknesses. Subsequent to the development of WEP, the 802.11i task group has developed a set of capabilities to address the WLAN security issues. In order to accelerate the introduction of strong security into WLANs, the Wi-Fi Alliance promulgated </a:t>
            </a:r>
            <a:r>
              <a:rPr lang="en-US" b="1" dirty="0"/>
              <a:t>Wi-Fi Protected Access (WPA)</a:t>
            </a:r>
            <a:r>
              <a:rPr lang="en-US" dirty="0"/>
              <a:t> as a Wi-Fi standard. WPA is a set of security mechanisms that eliminates most 802.11 security issues and was based on the current state of the 802.11i standard. As 802.11i evolves, WPA will evolve to maintain compatibility.</a:t>
            </a:r>
          </a:p>
          <a:p>
            <a:endParaRPr lang="en-US" dirty="0">
              <a:latin typeface="Times" pitchFamily="-110" charset="0"/>
            </a:endParaRPr>
          </a:p>
          <a:p>
            <a:endParaRPr lang="en-US" dirty="0">
              <a:latin typeface="Times" pitchFamily="-110"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E8F9A40-345E-D94E-9674-CCCE8C0FD1E9}" type="slidenum">
              <a:rPr lang="en-US"/>
              <a:pPr/>
              <a:t>54</a:t>
            </a:fld>
            <a:endParaRPr lang="en-US" dirty="0"/>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Stallings DCC9e Chapter17 </a:t>
            </a:r>
            <a:r>
              <a:rPr lang="en-US" dirty="0"/>
              <a:t>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74B2A98-1585-D344-B5DD-BE3BF15BDAB2}" type="slidenum">
              <a:rPr lang="en-US"/>
              <a:pPr/>
              <a:t>6</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dirty="0"/>
              <a:t>Another use of wireless LAN technology is to connect LANs in nearby buildings, be they wired or wireless LANs. In this case, a point-to-point wireless link is used between two buildings. For example two microwave or infrared transmitter/receiver units can be placed on the rooftops of two buildings within the line of sight of each other. The devices so connected are typically bridges or routers. This single point-to-point link is not a LAN per se, but it is usual to include this application under the heading of wireless LAN.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9DAAEA7-4C8E-0E41-A9C0-71C1C42EFC2E}" type="slidenum">
              <a:rPr lang="en-US"/>
              <a:pPr/>
              <a:t>7</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dirty="0"/>
              <a:t>Nomadic access provides a wireless link between a LAN hub and a mobile data terminal equipped with an antenna, such as a laptop computer or notepad computer. One example of the utility of such a connection is to enable an employee returning from a trip to transfer data from a personal portable computer to a server in the office. Nomadic access is also useful in an extended environment such as a campus or a business operating out of a cluster of buildings. In both of these cases, users may move around with their portable computers and may wish access to the servers on a wired LAN from various locations.</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E8BDE52-40DB-9548-8CAD-C48713E1111C}" type="slidenum">
              <a:rPr lang="en-US"/>
              <a:pPr/>
              <a:t>8</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t>	Stallings DCC9e Figure 17.3 suggests the differences between a wireless LAN that supports LAN extension and nomadic access requirements and an ad hoc wireless LAN. In the former case, the wireless LAN forms a stationary infrastructure consisting of one or more cells with a control module for each cell. Within a cell, there may be a number of stationary end systems. Nomadic stations can move from one cell to another. In contrast, there is no infrastructure for an ad hoc network. Rather, a peer collection of stations within range of each other may dynamically configure themselves into a temporary network.</a:t>
            </a:r>
          </a:p>
          <a:p>
            <a:endParaRPr lang="en-US" dirty="0">
              <a:latin typeface="Times" pitchFamily="-11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5C1703D-D4F4-E14F-8AE0-BA9C17CF7E1E}" type="slidenum">
              <a:rPr lang="en-US"/>
              <a:pPr/>
              <a:t>9</a:t>
            </a:fld>
            <a:endParaRPr lang="en-US" dirty="0"/>
          </a:p>
        </p:txBody>
      </p:sp>
      <p:sp>
        <p:nvSpPr>
          <p:cNvPr id="67587" name="Rectangle 1026"/>
          <p:cNvSpPr>
            <a:spLocks noGrp="1" noRot="1" noChangeAspect="1" noChangeArrowheads="1" noTextEdit="1"/>
          </p:cNvSpPr>
          <p:nvPr>
            <p:ph type="sldImg"/>
          </p:nvPr>
        </p:nvSpPr>
        <p:spPr>
          <a:ln/>
        </p:spPr>
      </p:sp>
      <p:sp>
        <p:nvSpPr>
          <p:cNvPr id="67588" name="Rectangle 1027"/>
          <p:cNvSpPr>
            <a:spLocks noGrp="1" noChangeArrowheads="1"/>
          </p:cNvSpPr>
          <p:nvPr>
            <p:ph type="body" idx="1"/>
          </p:nvPr>
        </p:nvSpPr>
        <p:spPr>
          <a:noFill/>
          <a:ln/>
        </p:spPr>
        <p:txBody>
          <a:bodyPr/>
          <a:lstStyle/>
          <a:p>
            <a:r>
              <a:rPr lang="en-US" dirty="0"/>
              <a:t>An ad hoc network is a peer-to-peer network (no centralized server) set up temporarily to meet some immediate need. For example, a group of employees, each with a laptop or palmtop computer, may convene in a conference room for a business or classroom meeting. The employees link their computers in a temporary network just for the duration of the meeting.</a:t>
            </a:r>
          </a:p>
          <a:p>
            <a:r>
              <a:rPr lang="en-US" dirty="0">
                <a:latin typeface="Times" pitchFamily="-110" charset="0"/>
              </a:rPr>
              <a:t> </a:t>
            </a:r>
            <a:r>
              <a:rPr lang="en-US" dirty="0"/>
              <a:t>Stallings DCC8e </a:t>
            </a:r>
            <a:r>
              <a:rPr lang="en-US" dirty="0">
                <a:latin typeface="Times" pitchFamily="-110" charset="0"/>
              </a:rPr>
              <a:t>Figure 17.3 suggests the differences between a wireless LAN that supports LAN extension and nomadic access requirements and an ad hoc wireless LAN. In contrast to the previous slide, there is no infrastructure for an ad hoc network. Rather, a peer collection of stations within range of each other may dynamically configure themselves into a temporary network.</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13830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3830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6D8FAF7E-06A9-4E47-8D32-8EF975ED6443}"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60431D0E-4FE2-524F-96C5-763AFB64832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EB96C81A-7855-B249-A694-954A006E035F}"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6219019F-2A19-7A4B-993D-5B7284A549D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15EDB655-4A0A-9446-908D-9BA141A39D5F}"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FB988B56-D2DA-2444-B966-6CC224132D13}"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A8D7FD13-AE45-E54D-928E-A491D99F81D6}"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A92D3820-A239-C74D-AC68-70783B5B950C}"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E0128C60-105C-1E45-9FEC-444E509BE04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3633F799-D1FF-2845-BC7F-52DF1FCC0179}"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08D958BC-B447-9F40-8669-BD8749BE367C}"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ED414869-532F-504C-AB0C-996D6D3CCF4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3722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2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2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2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2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2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2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2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grpSp>
          <p:sp>
            <p:nvSpPr>
              <p:cNvPr id="13723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3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3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3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3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3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3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3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3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3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4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4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4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4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4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3724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4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4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3725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5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5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5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5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5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5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5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5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6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3726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ea typeface="+mn-ea"/>
                  <a:cs typeface="+mn-cs"/>
                </a:endParaRPr>
              </a:p>
            </p:txBody>
          </p:sp>
          <p:sp>
            <p:nvSpPr>
              <p:cNvPr id="1067"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3726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13727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7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7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7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7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sp>
              <p:nvSpPr>
                <p:cNvPr id="13727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13728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3728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3728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3728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934BFC6E-7E11-8B48-8BD1-B6B88387E5C3}" type="slidenum">
              <a:rPr lang="en-US"/>
              <a:pPr/>
              <a:t>‹#›</a:t>
            </a:fld>
            <a:endParaRPr lang="en-US" dirty="0"/>
          </a:p>
        </p:txBody>
      </p:sp>
      <p:sp>
        <p:nvSpPr>
          <p:cNvPr id="13728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78"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8.jpe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ctrTitle"/>
          </p:nvPr>
        </p:nvSpPr>
        <p:spPr>
          <a:xfrm>
            <a:off x="838200" y="457200"/>
            <a:ext cx="7848600" cy="1752600"/>
          </a:xfrm>
        </p:spPr>
        <p:txBody>
          <a:bodyPr/>
          <a:lstStyle/>
          <a:p>
            <a:pPr eaLnBrk="1" hangingPunct="1"/>
            <a:r>
              <a:rPr kumimoji="1" lang="en-US" dirty="0"/>
              <a:t>Data and Computer Communications</a:t>
            </a:r>
            <a:endParaRPr lang="en-AU" dirty="0"/>
          </a:p>
        </p:txBody>
      </p:sp>
      <p:sp>
        <p:nvSpPr>
          <p:cNvPr id="139267" name="Rectangle 3"/>
          <p:cNvSpPr>
            <a:spLocks noGrp="1" noChangeArrowheads="1"/>
          </p:cNvSpPr>
          <p:nvPr>
            <p:ph type="subTitle" idx="1"/>
          </p:nvPr>
        </p:nvSpPr>
        <p:spPr>
          <a:xfrm>
            <a:off x="1447800" y="4572000"/>
            <a:ext cx="6400800" cy="2057400"/>
          </a:xfrm>
        </p:spPr>
        <p:txBody>
          <a:bodyPr/>
          <a:lstStyle/>
          <a:p>
            <a:pPr eaLnBrk="1" hangingPunct="1"/>
            <a:r>
              <a:rPr lang="en-US" sz="2800" dirty="0"/>
              <a:t>Ninth Edition</a:t>
            </a:r>
          </a:p>
          <a:p>
            <a:pPr eaLnBrk="1" hangingPunct="1"/>
            <a:r>
              <a:rPr lang="en-US" sz="2800" dirty="0"/>
              <a:t>by William Stallings</a:t>
            </a:r>
          </a:p>
          <a:p>
            <a:pPr eaLnBrk="1" hangingPunct="1"/>
            <a:endParaRPr lang="en-US" sz="1800" dirty="0"/>
          </a:p>
        </p:txBody>
      </p:sp>
      <p:sp>
        <p:nvSpPr>
          <p:cNvPr id="139268" name="Text Box 4"/>
          <p:cNvSpPr txBox="1">
            <a:spLocks noChangeArrowheads="1"/>
          </p:cNvSpPr>
          <p:nvPr/>
        </p:nvSpPr>
        <p:spPr bwMode="auto">
          <a:xfrm>
            <a:off x="304800" y="2590800"/>
            <a:ext cx="8534400" cy="641350"/>
          </a:xfrm>
          <a:prstGeom prst="rect">
            <a:avLst/>
          </a:prstGeom>
          <a:noFill/>
          <a:ln w="9525">
            <a:noFill/>
            <a:miter lim="800000"/>
            <a:headEnd/>
            <a:tailEnd/>
          </a:ln>
          <a:effectLst/>
        </p:spPr>
        <p:txBody>
          <a:bodyPr lIns="90000" tIns="46800" rIns="90000" bIns="46800">
            <a:prstTxWarp prst="textNoShape">
              <a:avLst/>
            </a:prstTxWarp>
            <a:spAutoFit/>
          </a:bodyPr>
          <a:lstStyle/>
          <a:p>
            <a:pPr algn="ctr" eaLnBrk="0" hangingPunct="0"/>
            <a:r>
              <a:rPr lang="en-US" sz="3600" b="1" dirty="0">
                <a:solidFill>
                  <a:schemeClr val="tx2"/>
                </a:solidFill>
                <a:effectLst>
                  <a:outerShdw blurRad="38100" dist="38100" dir="2700000" algn="tl">
                    <a:srgbClr val="000000"/>
                  </a:outerShdw>
                </a:effectLst>
                <a:latin typeface="Arial" pitchFamily="-110" charset="0"/>
              </a:rPr>
              <a:t>Chapter 17 – </a:t>
            </a:r>
            <a:r>
              <a:rPr kumimoji="1" lang="en-GB" sz="3600" b="1" dirty="0">
                <a:solidFill>
                  <a:schemeClr val="tx2"/>
                </a:solidFill>
                <a:effectLst>
                  <a:outerShdw blurRad="38100" dist="38100" dir="2700000" algn="tl">
                    <a:srgbClr val="000000"/>
                  </a:outerShdw>
                </a:effectLst>
                <a:latin typeface="Arial" pitchFamily="-110" charset="0"/>
              </a:rPr>
              <a:t>Wireless </a:t>
            </a:r>
            <a:r>
              <a:rPr kumimoji="1" lang="en-US" sz="3600" b="1" dirty="0">
                <a:solidFill>
                  <a:schemeClr val="tx2"/>
                </a:solidFill>
                <a:effectLst>
                  <a:outerShdw blurRad="38100" dist="38100" dir="2700000" algn="tl">
                    <a:srgbClr val="000000"/>
                  </a:outerShdw>
                </a:effectLst>
                <a:latin typeface="Arial" pitchFamily="-110" charset="0"/>
              </a:rPr>
              <a:t>LAN</a:t>
            </a:r>
            <a:r>
              <a:rPr kumimoji="1" lang="en-GB" sz="3600" b="1" dirty="0">
                <a:solidFill>
                  <a:schemeClr val="tx2"/>
                </a:solidFill>
                <a:effectLst>
                  <a:outerShdw blurRad="38100" dist="38100" dir="2700000" algn="tl">
                    <a:srgbClr val="000000"/>
                  </a:outerShdw>
                </a:effectLst>
                <a:latin typeface="Arial" pitchFamily="-110" charset="0"/>
              </a:rPr>
              <a:t>s</a:t>
            </a:r>
            <a:endParaRPr kumimoji="1" lang="en-US" sz="3200" dirty="0">
              <a:effectLst>
                <a:outerShdw blurRad="38100" dist="38100" dir="2700000" algn="tl">
                  <a:srgbClr val="000000"/>
                </a:outerShdw>
              </a:effectLst>
              <a:latin typeface="Arial" pitchFamily="-11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a:xfrm>
            <a:off x="457200" y="0"/>
            <a:ext cx="8229600" cy="1139825"/>
          </a:xfrm>
        </p:spPr>
        <p:txBody>
          <a:bodyPr/>
          <a:lstStyle/>
          <a:p>
            <a:pPr eaLnBrk="1" hangingPunct="1"/>
            <a:r>
              <a:rPr kumimoji="1" lang="en-GB" dirty="0"/>
              <a:t>Wireless LAN Requirements</a:t>
            </a:r>
            <a:endParaRPr kumimoji="1" lang="en-US" dirty="0"/>
          </a:p>
        </p:txBody>
      </p:sp>
      <p:graphicFrame>
        <p:nvGraphicFramePr>
          <p:cNvPr id="6" name="Diagram 5"/>
          <p:cNvGraphicFramePr/>
          <p:nvPr/>
        </p:nvGraphicFramePr>
        <p:xfrm>
          <a:off x="457200" y="990600"/>
          <a:ext cx="8686800"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a:xfrm>
            <a:off x="457200" y="0"/>
            <a:ext cx="8229600" cy="1139825"/>
          </a:xfrm>
        </p:spPr>
        <p:txBody>
          <a:bodyPr/>
          <a:lstStyle/>
          <a:p>
            <a:pPr eaLnBrk="1" hangingPunct="1"/>
            <a:r>
              <a:rPr kumimoji="1" lang="en-GB" dirty="0"/>
              <a:t>Wireless LANs</a:t>
            </a:r>
            <a:endParaRPr kumimoji="1" lang="en-US" dirty="0"/>
          </a:p>
        </p:txBody>
      </p:sp>
      <p:sp>
        <p:nvSpPr>
          <p:cNvPr id="75781" name="Rectangle 5"/>
          <p:cNvSpPr>
            <a:spLocks noGrp="1" noChangeArrowheads="1"/>
          </p:cNvSpPr>
          <p:nvPr>
            <p:ph type="body" idx="1"/>
          </p:nvPr>
        </p:nvSpPr>
        <p:spPr>
          <a:xfrm>
            <a:off x="457200" y="990600"/>
            <a:ext cx="8382000" cy="5562600"/>
          </a:xfrm>
        </p:spPr>
        <p:txBody>
          <a:bodyPr/>
          <a:lstStyle/>
          <a:p>
            <a:pPr eaLnBrk="1" hangingPunct="1">
              <a:lnSpc>
                <a:spcPct val="90000"/>
              </a:lnSpc>
            </a:pPr>
            <a:endParaRPr kumimoji="1" lang="en-US" sz="2400" dirty="0"/>
          </a:p>
          <a:p>
            <a:pPr lvl="1" eaLnBrk="1" hangingPunct="1">
              <a:lnSpc>
                <a:spcPct val="90000"/>
              </a:lnSpc>
            </a:pPr>
            <a:endParaRPr kumimoji="1" lang="en-US" sz="2400" dirty="0"/>
          </a:p>
        </p:txBody>
      </p:sp>
      <p:graphicFrame>
        <p:nvGraphicFramePr>
          <p:cNvPr id="2" name="Diagram 1"/>
          <p:cNvGraphicFramePr/>
          <p:nvPr/>
        </p:nvGraphicFramePr>
        <p:xfrm>
          <a:off x="228600" y="1066800"/>
          <a:ext cx="86106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p:txBody>
          <a:bodyPr/>
          <a:lstStyle/>
          <a:p>
            <a:pPr eaLnBrk="1" hangingPunct="1"/>
            <a:r>
              <a:rPr kumimoji="1" lang="en-GB" dirty="0"/>
              <a:t>Spread Spectrum LAN</a:t>
            </a:r>
            <a:br>
              <a:rPr kumimoji="1" lang="en-GB" dirty="0"/>
            </a:br>
            <a:r>
              <a:rPr kumimoji="1" lang="en-GB" dirty="0"/>
              <a:t>Configuration</a:t>
            </a:r>
            <a:endParaRPr kumimoji="1" lang="en-US" dirty="0"/>
          </a:p>
        </p:txBody>
      </p:sp>
      <p:sp>
        <p:nvSpPr>
          <p:cNvPr id="78853" name="Rectangle 5"/>
          <p:cNvSpPr>
            <a:spLocks noGrp="1" noChangeArrowheads="1"/>
          </p:cNvSpPr>
          <p:nvPr>
            <p:ph type="body" idx="1"/>
          </p:nvPr>
        </p:nvSpPr>
        <p:spPr>
          <a:xfrm>
            <a:off x="457200" y="1676400"/>
            <a:ext cx="8229600" cy="4953000"/>
          </a:xfrm>
        </p:spPr>
        <p:txBody>
          <a:bodyPr/>
          <a:lstStyle/>
          <a:p>
            <a:pPr eaLnBrk="1" hangingPunct="1"/>
            <a:r>
              <a:rPr kumimoji="1" lang="en-GB" sz="2800" dirty="0"/>
              <a:t>usually </a:t>
            </a:r>
            <a:r>
              <a:rPr kumimoji="1" lang="en-US" sz="2800" dirty="0"/>
              <a:t>use multiple-cell arrangement</a:t>
            </a:r>
            <a:endParaRPr kumimoji="1" lang="en-GB" sz="2800" dirty="0"/>
          </a:p>
          <a:p>
            <a:pPr eaLnBrk="1" hangingPunct="1"/>
            <a:r>
              <a:rPr kumimoji="1" lang="en-US" sz="2800" dirty="0"/>
              <a:t>adjacent cells use different center frequencies</a:t>
            </a:r>
            <a:endParaRPr kumimoji="1" lang="en-GB" sz="2800" dirty="0"/>
          </a:p>
          <a:p>
            <a:pPr lvl="1" eaLnBrk="1" hangingPunct="1"/>
            <a:endParaRPr kumimoji="1" lang="en-GB" sz="2400" dirty="0"/>
          </a:p>
        </p:txBody>
      </p:sp>
      <p:graphicFrame>
        <p:nvGraphicFramePr>
          <p:cNvPr id="2" name="Diagram 1"/>
          <p:cNvGraphicFramePr/>
          <p:nvPr/>
        </p:nvGraphicFramePr>
        <p:xfrm>
          <a:off x="228600" y="2895600"/>
          <a:ext cx="86868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0"/>
            <a:ext cx="8229600" cy="1295400"/>
          </a:xfrm>
        </p:spPr>
        <p:txBody>
          <a:bodyPr/>
          <a:lstStyle/>
          <a:p>
            <a:pPr eaLnBrk="1" hangingPunct="1"/>
            <a:r>
              <a:rPr kumimoji="1" lang="en-GB" dirty="0"/>
              <a:t>Spread Spectrum LANs</a:t>
            </a:r>
            <a:br>
              <a:rPr kumimoji="1" lang="en-GB" dirty="0"/>
            </a:br>
            <a:r>
              <a:rPr kumimoji="1" lang="en-GB" dirty="0"/>
              <a:t>Transmission Issues </a:t>
            </a:r>
            <a:endParaRPr kumimoji="1" lang="en-US" dirty="0"/>
          </a:p>
        </p:txBody>
      </p:sp>
      <p:sp>
        <p:nvSpPr>
          <p:cNvPr id="80899" name="Rectangle 3"/>
          <p:cNvSpPr>
            <a:spLocks noGrp="1" noChangeArrowheads="1"/>
          </p:cNvSpPr>
          <p:nvPr>
            <p:ph type="body" idx="1"/>
          </p:nvPr>
        </p:nvSpPr>
        <p:spPr>
          <a:xfrm>
            <a:off x="457200" y="1447800"/>
            <a:ext cx="8229600" cy="4683125"/>
          </a:xfrm>
        </p:spPr>
        <p:txBody>
          <a:bodyPr/>
          <a:lstStyle/>
          <a:p>
            <a:pPr eaLnBrk="1" hangingPunct="1">
              <a:lnSpc>
                <a:spcPct val="90000"/>
              </a:lnSpc>
            </a:pPr>
            <a:r>
              <a:rPr kumimoji="1" lang="en-GB" sz="2800" dirty="0"/>
              <a:t>licensing </a:t>
            </a:r>
            <a:r>
              <a:rPr kumimoji="1" lang="en-US" sz="2800" dirty="0"/>
              <a:t>regulations differ between countries</a:t>
            </a:r>
            <a:endParaRPr kumimoji="1" lang="en-GB" sz="2800" dirty="0"/>
          </a:p>
          <a:p>
            <a:pPr eaLnBrk="1" hangingPunct="1">
              <a:lnSpc>
                <a:spcPct val="90000"/>
              </a:lnSpc>
            </a:pPr>
            <a:r>
              <a:rPr kumimoji="1" lang="en-US" sz="2800" dirty="0"/>
              <a:t>U</a:t>
            </a:r>
            <a:r>
              <a:rPr kumimoji="1" lang="en-GB" sz="2800" dirty="0"/>
              <a:t>SA</a:t>
            </a:r>
            <a:r>
              <a:rPr kumimoji="1" lang="en-US" sz="2800" dirty="0"/>
              <a:t> FCC allows in ISM band:</a:t>
            </a:r>
            <a:endParaRPr kumimoji="1" lang="en-GB" sz="2800" dirty="0"/>
          </a:p>
          <a:p>
            <a:pPr lvl="1" eaLnBrk="1" hangingPunct="1">
              <a:lnSpc>
                <a:spcPct val="90000"/>
              </a:lnSpc>
            </a:pPr>
            <a:r>
              <a:rPr kumimoji="1" lang="en-GB" sz="2400" dirty="0"/>
              <a:t>spread </a:t>
            </a:r>
            <a:r>
              <a:rPr kumimoji="1" lang="en-US" sz="2400" dirty="0"/>
              <a:t>spectrum</a:t>
            </a:r>
            <a:r>
              <a:rPr kumimoji="1" lang="en-GB" sz="2400" dirty="0"/>
              <a:t> (</a:t>
            </a:r>
            <a:r>
              <a:rPr kumimoji="1" lang="en-US" sz="2400" dirty="0"/>
              <a:t>1W), </a:t>
            </a:r>
            <a:r>
              <a:rPr kumimoji="1" lang="en-GB" sz="2400" dirty="0"/>
              <a:t>very</a:t>
            </a:r>
            <a:r>
              <a:rPr kumimoji="1" lang="en-US" sz="2400" dirty="0"/>
              <a:t> low power </a:t>
            </a:r>
            <a:r>
              <a:rPr kumimoji="1" lang="en-GB" sz="2400" dirty="0"/>
              <a:t>(</a:t>
            </a:r>
            <a:r>
              <a:rPr kumimoji="1" lang="en-US" sz="2400" dirty="0"/>
              <a:t>0.5W)</a:t>
            </a:r>
            <a:endParaRPr kumimoji="1" lang="en-GB" sz="2400" dirty="0"/>
          </a:p>
          <a:p>
            <a:pPr lvl="2" eaLnBrk="1" hangingPunct="1">
              <a:lnSpc>
                <a:spcPct val="90000"/>
              </a:lnSpc>
            </a:pPr>
            <a:r>
              <a:rPr kumimoji="1" lang="en-US" sz="2000" dirty="0"/>
              <a:t>902 - 928 MHz (915-MHz band)</a:t>
            </a:r>
            <a:endParaRPr kumimoji="1" lang="en-GB" sz="2000" dirty="0"/>
          </a:p>
          <a:p>
            <a:pPr lvl="2" eaLnBrk="1" hangingPunct="1">
              <a:lnSpc>
                <a:spcPct val="90000"/>
              </a:lnSpc>
            </a:pPr>
            <a:r>
              <a:rPr kumimoji="1" lang="en-US" sz="2000" dirty="0"/>
              <a:t>2.4 - 2.4835 GHz (2.4-GHz band)</a:t>
            </a:r>
            <a:endParaRPr kumimoji="1" lang="en-GB" sz="2000" dirty="0"/>
          </a:p>
          <a:p>
            <a:pPr lvl="2" eaLnBrk="1" hangingPunct="1">
              <a:lnSpc>
                <a:spcPct val="90000"/>
              </a:lnSpc>
            </a:pPr>
            <a:r>
              <a:rPr kumimoji="1" lang="en-US" sz="2000" dirty="0"/>
              <a:t>5.725 - 5.825 GHz (5.8-GHz band)</a:t>
            </a:r>
            <a:endParaRPr kumimoji="1" lang="en-GB" sz="2000" dirty="0"/>
          </a:p>
          <a:p>
            <a:pPr lvl="1" eaLnBrk="1" hangingPunct="1">
              <a:lnSpc>
                <a:spcPct val="90000"/>
              </a:lnSpc>
            </a:pPr>
            <a:r>
              <a:rPr kumimoji="1" lang="en-US" sz="2400" dirty="0"/>
              <a:t>2.4 GHz also in Europe and Japan</a:t>
            </a:r>
            <a:endParaRPr kumimoji="1" lang="en-GB" sz="2400" dirty="0"/>
          </a:p>
        </p:txBody>
      </p:sp>
      <p:pic>
        <p:nvPicPr>
          <p:cNvPr id="15364" name="Picture 1"/>
          <p:cNvPicPr>
            <a:picLocks noChangeAspect="1"/>
          </p:cNvPicPr>
          <p:nvPr/>
        </p:nvPicPr>
        <p:blipFill>
          <a:blip r:embed="rId3"/>
          <a:srcRect/>
          <a:stretch>
            <a:fillRect/>
          </a:stretch>
        </p:blipFill>
        <p:spPr bwMode="auto">
          <a:xfrm>
            <a:off x="6781800" y="4114800"/>
            <a:ext cx="2209800" cy="1769566"/>
          </a:xfrm>
          <a:prstGeom prst="rect">
            <a:avLst/>
          </a:prstGeom>
          <a:noFill/>
          <a:ln w="9525">
            <a:noFill/>
            <a:miter lim="800000"/>
            <a:headEnd/>
            <a:tailEnd/>
          </a:ln>
        </p:spPr>
      </p:pic>
      <p:graphicFrame>
        <p:nvGraphicFramePr>
          <p:cNvPr id="3" name="Diagram 2"/>
          <p:cNvGraphicFramePr/>
          <p:nvPr/>
        </p:nvGraphicFramePr>
        <p:xfrm>
          <a:off x="152400" y="4343401"/>
          <a:ext cx="6248400" cy="2379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p:cNvSpPr>
            <a:spLocks noGrp="1" noChangeArrowheads="1"/>
          </p:cNvSpPr>
          <p:nvPr>
            <p:ph type="title"/>
          </p:nvPr>
        </p:nvSpPr>
        <p:spPr>
          <a:xfrm>
            <a:off x="5943600" y="838200"/>
            <a:ext cx="3200400" cy="3227387"/>
          </a:xfrm>
        </p:spPr>
        <p:txBody>
          <a:bodyPr/>
          <a:lstStyle/>
          <a:p>
            <a:pPr eaLnBrk="1" hangingPunct="1">
              <a:defRPr/>
            </a:pPr>
            <a:r>
              <a:rPr lang="en-US" dirty="0"/>
              <a:t>IEEE 802 Standards</a:t>
            </a:r>
          </a:p>
        </p:txBody>
      </p:sp>
      <p:graphicFrame>
        <p:nvGraphicFramePr>
          <p:cNvPr id="16387" name="Object 1029"/>
          <p:cNvGraphicFramePr>
            <a:graphicFrameLocks noChangeAspect="1"/>
          </p:cNvGraphicFramePr>
          <p:nvPr/>
        </p:nvGraphicFramePr>
        <p:xfrm>
          <a:off x="0" y="0"/>
          <a:ext cx="5867400" cy="6999890"/>
        </p:xfrm>
        <a:graphic>
          <a:graphicData uri="http://schemas.openxmlformats.org/presentationml/2006/ole">
            <p:oleObj spid="_x0000_s16387" name="Document" r:id="rId4" imgW="5629656" imgH="6989064" progId="Word.Document.8">
              <p:embed/>
            </p:oleObj>
          </a:graphicData>
        </a:graphic>
      </p:graphicFrame>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p:cNvSpPr>
            <a:spLocks noGrp="1" noChangeArrowheads="1"/>
          </p:cNvSpPr>
          <p:nvPr>
            <p:ph type="title"/>
          </p:nvPr>
        </p:nvSpPr>
        <p:spPr>
          <a:xfrm>
            <a:off x="457200" y="0"/>
            <a:ext cx="8229600" cy="1295400"/>
          </a:xfrm>
        </p:spPr>
        <p:txBody>
          <a:bodyPr/>
          <a:lstStyle/>
          <a:p>
            <a:pPr eaLnBrk="1" hangingPunct="1">
              <a:defRPr/>
            </a:pPr>
            <a:r>
              <a:rPr lang="en-US" dirty="0"/>
              <a:t>IEEE 802 Terminology</a:t>
            </a:r>
          </a:p>
        </p:txBody>
      </p:sp>
      <p:graphicFrame>
        <p:nvGraphicFramePr>
          <p:cNvPr id="17411" name="Object 1027"/>
          <p:cNvGraphicFramePr>
            <a:graphicFrameLocks noChangeAspect="1"/>
          </p:cNvGraphicFramePr>
          <p:nvPr/>
        </p:nvGraphicFramePr>
        <p:xfrm>
          <a:off x="0" y="1420394"/>
          <a:ext cx="9144000" cy="5437606"/>
        </p:xfrm>
        <a:graphic>
          <a:graphicData uri="http://schemas.openxmlformats.org/presentationml/2006/ole">
            <p:oleObj spid="_x0000_s17411" name="Document" r:id="rId4" imgW="6099048" imgH="3627120" progId="Word.Document.8">
              <p:embed/>
            </p:oleObj>
          </a:graphicData>
        </a:graphic>
      </p:graphicFrame>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1"/>
            <a:ext cx="8229600" cy="838200"/>
          </a:xfrm>
        </p:spPr>
        <p:txBody>
          <a:bodyPr/>
          <a:lstStyle/>
          <a:p>
            <a:pPr eaLnBrk="1" hangingPunct="1"/>
            <a:r>
              <a:rPr kumimoji="1" lang="en-GB" dirty="0"/>
              <a:t>IEEE 802.11 Architecture</a:t>
            </a:r>
            <a:endParaRPr kumimoji="1" lang="en-US" dirty="0"/>
          </a:p>
        </p:txBody>
      </p:sp>
      <p:pic>
        <p:nvPicPr>
          <p:cNvPr id="18435" name="Picture 4" descr="802-11 Architecture                                            002828FE  Mnementh                      BEAE7A2F:"/>
          <p:cNvPicPr>
            <a:picLocks noChangeAspect="1" noChangeArrowheads="1"/>
          </p:cNvPicPr>
          <p:nvPr/>
        </p:nvPicPr>
        <p:blipFill>
          <a:blip r:embed="rId3"/>
          <a:srcRect l="3580" t="4633" r="3580" b="11581"/>
          <a:stretch>
            <a:fillRect/>
          </a:stretch>
        </p:blipFill>
        <p:spPr bwMode="auto">
          <a:xfrm>
            <a:off x="381000" y="1066007"/>
            <a:ext cx="8305800" cy="579199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pPr eaLnBrk="1" hangingPunct="1"/>
            <a:r>
              <a:rPr kumimoji="1" lang="en-GB" dirty="0"/>
              <a:t>IEEE 802.11 - BSS</a:t>
            </a:r>
            <a:endParaRPr kumimoji="1" lang="en-US" dirty="0"/>
          </a:p>
        </p:txBody>
      </p:sp>
      <p:sp>
        <p:nvSpPr>
          <p:cNvPr id="84997" name="Rectangle 5"/>
          <p:cNvSpPr>
            <a:spLocks noGrp="1" noChangeArrowheads="1"/>
          </p:cNvSpPr>
          <p:nvPr>
            <p:ph type="body" idx="1"/>
          </p:nvPr>
        </p:nvSpPr>
        <p:spPr/>
        <p:txBody>
          <a:bodyPr/>
          <a:lstStyle/>
          <a:p>
            <a:pPr eaLnBrk="1" hangingPunct="1">
              <a:lnSpc>
                <a:spcPct val="90000"/>
              </a:lnSpc>
              <a:defRPr/>
            </a:pPr>
            <a:r>
              <a:rPr kumimoji="1" lang="en-US" dirty="0"/>
              <a:t>basic service set (BSS) building block</a:t>
            </a:r>
            <a:endParaRPr kumimoji="1" lang="en-GB" dirty="0"/>
          </a:p>
          <a:p>
            <a:pPr eaLnBrk="1" hangingPunct="1">
              <a:lnSpc>
                <a:spcPct val="90000"/>
              </a:lnSpc>
              <a:defRPr/>
            </a:pPr>
            <a:r>
              <a:rPr kumimoji="1" lang="en-GB" dirty="0"/>
              <a:t>may</a:t>
            </a:r>
            <a:r>
              <a:rPr kumimoji="1" lang="en-US" dirty="0"/>
              <a:t> be isolated </a:t>
            </a:r>
          </a:p>
          <a:p>
            <a:pPr eaLnBrk="1" hangingPunct="1">
              <a:lnSpc>
                <a:spcPct val="90000"/>
              </a:lnSpc>
              <a:defRPr/>
            </a:pPr>
            <a:r>
              <a:rPr kumimoji="1" lang="en-US" dirty="0"/>
              <a:t>may connect to backbone distribution system (DS) through access point (AP)</a:t>
            </a:r>
            <a:endParaRPr kumimoji="1" lang="en-GB" dirty="0"/>
          </a:p>
          <a:p>
            <a:pPr eaLnBrk="1" hangingPunct="1">
              <a:lnSpc>
                <a:spcPct val="90000"/>
              </a:lnSpc>
              <a:defRPr/>
            </a:pPr>
            <a:r>
              <a:rPr kumimoji="1" lang="en-US" dirty="0"/>
              <a:t>BSS generally corresponds to cell </a:t>
            </a:r>
            <a:endParaRPr kumimoji="1" lang="en-GB" dirty="0"/>
          </a:p>
          <a:p>
            <a:pPr eaLnBrk="1" hangingPunct="1">
              <a:lnSpc>
                <a:spcPct val="90000"/>
              </a:lnSpc>
              <a:defRPr/>
            </a:pPr>
            <a:r>
              <a:rPr kumimoji="1" lang="en-US" dirty="0"/>
              <a:t>DS can be switch, wired network, or wireless network</a:t>
            </a:r>
          </a:p>
          <a:p>
            <a:pPr eaLnBrk="1" hangingPunct="1">
              <a:lnSpc>
                <a:spcPct val="90000"/>
              </a:lnSpc>
              <a:defRPr/>
            </a:pPr>
            <a:r>
              <a:rPr kumimoji="1" lang="en-US" dirty="0"/>
              <a:t>have independent BSS (IBSS) with no AP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kumimoji="1" lang="en-GB" dirty="0"/>
              <a:t>Extended Service Set (ESS)</a:t>
            </a:r>
            <a:endParaRPr kumimoji="1" lang="en-US" dirty="0"/>
          </a:p>
        </p:txBody>
      </p:sp>
      <p:sp>
        <p:nvSpPr>
          <p:cNvPr id="87043" name="Rectangle 3"/>
          <p:cNvSpPr>
            <a:spLocks noGrp="1" noChangeArrowheads="1"/>
          </p:cNvSpPr>
          <p:nvPr>
            <p:ph type="body" idx="1"/>
          </p:nvPr>
        </p:nvSpPr>
        <p:spPr/>
        <p:txBody>
          <a:bodyPr/>
          <a:lstStyle/>
          <a:p>
            <a:pPr eaLnBrk="1" hangingPunct="1"/>
            <a:r>
              <a:rPr kumimoji="1" lang="en-GB" sz="2800" dirty="0"/>
              <a:t>possible configurations:</a:t>
            </a:r>
          </a:p>
          <a:p>
            <a:pPr lvl="1" eaLnBrk="1" hangingPunct="1"/>
            <a:r>
              <a:rPr kumimoji="1" lang="en-GB" sz="2400" dirty="0"/>
              <a:t>simplest is </a:t>
            </a:r>
            <a:r>
              <a:rPr kumimoji="1" lang="en-US" sz="2400" dirty="0"/>
              <a:t>each station belongs to single BSS</a:t>
            </a:r>
            <a:endParaRPr kumimoji="1" lang="en-GB" sz="2400" dirty="0"/>
          </a:p>
          <a:p>
            <a:pPr lvl="1" eaLnBrk="1" hangingPunct="1"/>
            <a:r>
              <a:rPr kumimoji="1" lang="en-GB" sz="2400" dirty="0"/>
              <a:t>can have two </a:t>
            </a:r>
            <a:r>
              <a:rPr kumimoji="1" lang="en-US" sz="2400" dirty="0"/>
              <a:t>BSSs overlap</a:t>
            </a:r>
            <a:endParaRPr kumimoji="1" lang="en-GB" sz="2400" dirty="0"/>
          </a:p>
          <a:p>
            <a:pPr lvl="1" eaLnBrk="1" hangingPunct="1"/>
            <a:r>
              <a:rPr kumimoji="1" lang="en-GB" sz="2400" dirty="0"/>
              <a:t>a station</a:t>
            </a:r>
            <a:r>
              <a:rPr kumimoji="1" lang="en-US" sz="2400" dirty="0"/>
              <a:t> can participate in more than one BSS</a:t>
            </a:r>
            <a:endParaRPr kumimoji="1" lang="en-GB" sz="2400" dirty="0"/>
          </a:p>
          <a:p>
            <a:pPr lvl="1" eaLnBrk="1" hangingPunct="1"/>
            <a:r>
              <a:rPr kumimoji="1" lang="en-GB" sz="2400" dirty="0"/>
              <a:t>association</a:t>
            </a:r>
            <a:r>
              <a:rPr kumimoji="1" lang="en-US" sz="2400" dirty="0"/>
              <a:t> between station and BSS dynamic</a:t>
            </a:r>
            <a:endParaRPr kumimoji="1" lang="en-GB" sz="2400" dirty="0"/>
          </a:p>
          <a:p>
            <a:pPr eaLnBrk="1" hangingPunct="1"/>
            <a:r>
              <a:rPr kumimoji="1" lang="en-GB" sz="2800" dirty="0"/>
              <a:t>ESS is two</a:t>
            </a:r>
            <a:r>
              <a:rPr kumimoji="1" lang="en-US" sz="2800" dirty="0"/>
              <a:t> or more </a:t>
            </a:r>
            <a:r>
              <a:rPr kumimoji="1" lang="en-GB" sz="2800" dirty="0"/>
              <a:t>BSS</a:t>
            </a:r>
            <a:r>
              <a:rPr kumimoji="1" lang="en-US" sz="2800" dirty="0"/>
              <a:t> interconnected by </a:t>
            </a:r>
            <a:r>
              <a:rPr kumimoji="1" lang="en-GB" sz="2800" dirty="0"/>
              <a:t>DS</a:t>
            </a:r>
          </a:p>
          <a:p>
            <a:pPr eaLnBrk="1" hangingPunct="1"/>
            <a:r>
              <a:rPr kumimoji="1" lang="en-GB" sz="2800" dirty="0"/>
              <a:t>appears</a:t>
            </a:r>
            <a:r>
              <a:rPr kumimoji="1" lang="en-US" sz="2800" dirty="0"/>
              <a:t> as single logical LAN to LLC</a:t>
            </a:r>
            <a:endParaRPr kumimoji="1"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additive="base">
                                        <p:cTn id="7" dur="750" fill="hold"/>
                                        <p:tgtEl>
                                          <p:spTgt spid="87043">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8704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fill="hold" nodeType="afterEffect">
                                  <p:stCondLst>
                                    <p:cond delay="500"/>
                                  </p:stCondLst>
                                  <p:childTnLst>
                                    <p:set>
                                      <p:cBhvr>
                                        <p:cTn id="11" dur="1" fill="hold">
                                          <p:stCondLst>
                                            <p:cond delay="0"/>
                                          </p:stCondLst>
                                        </p:cTn>
                                        <p:tgtEl>
                                          <p:spTgt spid="87043">
                                            <p:txEl>
                                              <p:pRg st="1" end="1"/>
                                            </p:txEl>
                                          </p:spTgt>
                                        </p:tgtEl>
                                        <p:attrNameLst>
                                          <p:attrName>style.visibility</p:attrName>
                                        </p:attrNameLst>
                                      </p:cBhvr>
                                      <p:to>
                                        <p:strVal val="visible"/>
                                      </p:to>
                                    </p:set>
                                    <p:anim calcmode="lin" valueType="num">
                                      <p:cBhvr additive="base">
                                        <p:cTn id="12" dur="750" fill="hold"/>
                                        <p:tgtEl>
                                          <p:spTgt spid="87043">
                                            <p:txEl>
                                              <p:pRg st="1" end="1"/>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8704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fill="hold" nodeType="afterEffect">
                                  <p:stCondLst>
                                    <p:cond delay="500"/>
                                  </p:stCondLst>
                                  <p:childTnLst>
                                    <p:set>
                                      <p:cBhvr>
                                        <p:cTn id="16" dur="1" fill="hold">
                                          <p:stCondLst>
                                            <p:cond delay="0"/>
                                          </p:stCondLst>
                                        </p:cTn>
                                        <p:tgtEl>
                                          <p:spTgt spid="87043">
                                            <p:txEl>
                                              <p:pRg st="2" end="2"/>
                                            </p:txEl>
                                          </p:spTgt>
                                        </p:tgtEl>
                                        <p:attrNameLst>
                                          <p:attrName>style.visibility</p:attrName>
                                        </p:attrNameLst>
                                      </p:cBhvr>
                                      <p:to>
                                        <p:strVal val="visible"/>
                                      </p:to>
                                    </p:set>
                                    <p:anim calcmode="lin" valueType="num">
                                      <p:cBhvr additive="base">
                                        <p:cTn id="17" dur="750" fill="hold"/>
                                        <p:tgtEl>
                                          <p:spTgt spid="87043">
                                            <p:txEl>
                                              <p:pRg st="2" end="2"/>
                                            </p:txEl>
                                          </p:spTgt>
                                        </p:tgtEl>
                                        <p:attrNameLst>
                                          <p:attrName>ppt_x</p:attrName>
                                        </p:attrNameLst>
                                      </p:cBhvr>
                                      <p:tavLst>
                                        <p:tav tm="0">
                                          <p:val>
                                            <p:strVal val="0-#ppt_w/2"/>
                                          </p:val>
                                        </p:tav>
                                        <p:tav tm="100000">
                                          <p:val>
                                            <p:strVal val="#ppt_x"/>
                                          </p:val>
                                        </p:tav>
                                      </p:tavLst>
                                    </p:anim>
                                    <p:anim calcmode="lin" valueType="num">
                                      <p:cBhvr additive="base">
                                        <p:cTn id="18" dur="750" fill="hold"/>
                                        <p:tgtEl>
                                          <p:spTgt spid="8704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750"/>
                            </p:stCondLst>
                            <p:childTnLst>
                              <p:par>
                                <p:cTn id="20" presetID="2" presetClass="entr" presetSubtype="8" fill="hold" nodeType="afterEffect">
                                  <p:stCondLst>
                                    <p:cond delay="500"/>
                                  </p:stCondLst>
                                  <p:childTnLst>
                                    <p:set>
                                      <p:cBhvr>
                                        <p:cTn id="21" dur="1" fill="hold">
                                          <p:stCondLst>
                                            <p:cond delay="0"/>
                                          </p:stCondLst>
                                        </p:cTn>
                                        <p:tgtEl>
                                          <p:spTgt spid="87043">
                                            <p:txEl>
                                              <p:pRg st="3" end="3"/>
                                            </p:txEl>
                                          </p:spTgt>
                                        </p:tgtEl>
                                        <p:attrNameLst>
                                          <p:attrName>style.visibility</p:attrName>
                                        </p:attrNameLst>
                                      </p:cBhvr>
                                      <p:to>
                                        <p:strVal val="visible"/>
                                      </p:to>
                                    </p:set>
                                    <p:anim calcmode="lin" valueType="num">
                                      <p:cBhvr additive="base">
                                        <p:cTn id="22" dur="750" fill="hold"/>
                                        <p:tgtEl>
                                          <p:spTgt spid="87043">
                                            <p:txEl>
                                              <p:pRg st="3" end="3"/>
                                            </p:txEl>
                                          </p:spTgt>
                                        </p:tgtEl>
                                        <p:attrNameLst>
                                          <p:attrName>ppt_x</p:attrName>
                                        </p:attrNameLst>
                                      </p:cBhvr>
                                      <p:tavLst>
                                        <p:tav tm="0">
                                          <p:val>
                                            <p:strVal val="0-#ppt_w/2"/>
                                          </p:val>
                                        </p:tav>
                                        <p:tav tm="100000">
                                          <p:val>
                                            <p:strVal val="#ppt_x"/>
                                          </p:val>
                                        </p:tav>
                                      </p:tavLst>
                                    </p:anim>
                                    <p:anim calcmode="lin" valueType="num">
                                      <p:cBhvr additive="base">
                                        <p:cTn id="23" dur="750" fill="hold"/>
                                        <p:tgtEl>
                                          <p:spTgt spid="8704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5000"/>
                            </p:stCondLst>
                            <p:childTnLst>
                              <p:par>
                                <p:cTn id="25" presetID="2" presetClass="entr" presetSubtype="8" fill="hold" nodeType="afterEffect">
                                  <p:stCondLst>
                                    <p:cond delay="500"/>
                                  </p:stCondLst>
                                  <p:childTnLst>
                                    <p:set>
                                      <p:cBhvr>
                                        <p:cTn id="26" dur="1" fill="hold">
                                          <p:stCondLst>
                                            <p:cond delay="0"/>
                                          </p:stCondLst>
                                        </p:cTn>
                                        <p:tgtEl>
                                          <p:spTgt spid="87043">
                                            <p:txEl>
                                              <p:pRg st="4" end="4"/>
                                            </p:txEl>
                                          </p:spTgt>
                                        </p:tgtEl>
                                        <p:attrNameLst>
                                          <p:attrName>style.visibility</p:attrName>
                                        </p:attrNameLst>
                                      </p:cBhvr>
                                      <p:to>
                                        <p:strVal val="visible"/>
                                      </p:to>
                                    </p:set>
                                    <p:anim calcmode="lin" valueType="num">
                                      <p:cBhvr additive="base">
                                        <p:cTn id="27" dur="750" fill="hold"/>
                                        <p:tgtEl>
                                          <p:spTgt spid="87043">
                                            <p:txEl>
                                              <p:pRg st="4" end="4"/>
                                            </p:txEl>
                                          </p:spTgt>
                                        </p:tgtEl>
                                        <p:attrNameLst>
                                          <p:attrName>ppt_x</p:attrName>
                                        </p:attrNameLst>
                                      </p:cBhvr>
                                      <p:tavLst>
                                        <p:tav tm="0">
                                          <p:val>
                                            <p:strVal val="0-#ppt_w/2"/>
                                          </p:val>
                                        </p:tav>
                                        <p:tav tm="100000">
                                          <p:val>
                                            <p:strVal val="#ppt_x"/>
                                          </p:val>
                                        </p:tav>
                                      </p:tavLst>
                                    </p:anim>
                                    <p:anim calcmode="lin" valueType="num">
                                      <p:cBhvr additive="base">
                                        <p:cTn id="28" dur="750" fill="hold"/>
                                        <p:tgtEl>
                                          <p:spTgt spid="870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64" name="Rectangle 76"/>
          <p:cNvSpPr>
            <a:spLocks noGrp="1" noChangeArrowheads="1"/>
          </p:cNvSpPr>
          <p:nvPr>
            <p:ph type="title"/>
          </p:nvPr>
        </p:nvSpPr>
        <p:spPr>
          <a:xfrm>
            <a:off x="457200" y="0"/>
            <a:ext cx="8229600" cy="1139825"/>
          </a:xfrm>
        </p:spPr>
        <p:txBody>
          <a:bodyPr/>
          <a:lstStyle/>
          <a:p>
            <a:pPr eaLnBrk="1" hangingPunct="1"/>
            <a:r>
              <a:rPr kumimoji="1" lang="en-GB" dirty="0"/>
              <a:t>IEEE 802 Services</a:t>
            </a:r>
            <a:endParaRPr kumimoji="1" lang="en-US" dirty="0"/>
          </a:p>
        </p:txBody>
      </p:sp>
      <p:graphicFrame>
        <p:nvGraphicFramePr>
          <p:cNvPr id="21507" name="Object 84"/>
          <p:cNvGraphicFramePr>
            <a:graphicFrameLocks noChangeAspect="1"/>
          </p:cNvGraphicFramePr>
          <p:nvPr/>
        </p:nvGraphicFramePr>
        <p:xfrm>
          <a:off x="304800" y="1091804"/>
          <a:ext cx="8839200" cy="5766196"/>
        </p:xfrm>
        <a:graphic>
          <a:graphicData uri="http://schemas.openxmlformats.org/presentationml/2006/ole">
            <p:oleObj spid="_x0000_s21507" name="Document" r:id="rId4" imgW="5629656" imgH="3672840" progId="Word.Document.8">
              <p:embed/>
            </p:oleObj>
          </a:graphicData>
        </a:graphic>
      </p:graphicFrame>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533400" y="0"/>
            <a:ext cx="8153400" cy="1143000"/>
          </a:xfrm>
        </p:spPr>
        <p:txBody>
          <a:bodyPr/>
          <a:lstStyle/>
          <a:p>
            <a:pPr eaLnBrk="1" hangingPunct="1"/>
            <a:r>
              <a:rPr kumimoji="1" lang="en-GB" sz="3600" dirty="0"/>
              <a:t>High Speed </a:t>
            </a:r>
            <a:r>
              <a:rPr kumimoji="1" lang="en-US" sz="3600" dirty="0"/>
              <a:t>LAN</a:t>
            </a:r>
            <a:r>
              <a:rPr kumimoji="1" lang="en-GB" sz="3600" dirty="0"/>
              <a:t>s</a:t>
            </a:r>
            <a:endParaRPr kumimoji="1" lang="en-AU" sz="3600" dirty="0"/>
          </a:p>
        </p:txBody>
      </p:sp>
      <p:sp>
        <p:nvSpPr>
          <p:cNvPr id="142339" name="Rectangle 3"/>
          <p:cNvSpPr>
            <a:spLocks noGrp="1" noChangeArrowheads="1"/>
          </p:cNvSpPr>
          <p:nvPr>
            <p:ph type="body" idx="1"/>
          </p:nvPr>
        </p:nvSpPr>
        <p:spPr>
          <a:xfrm>
            <a:off x="381000" y="1447800"/>
            <a:ext cx="8458200" cy="5638800"/>
          </a:xfrm>
        </p:spPr>
        <p:txBody>
          <a:bodyPr/>
          <a:lstStyle/>
          <a:p>
            <a:pPr algn="just" eaLnBrk="1" hangingPunct="1">
              <a:lnSpc>
                <a:spcPct val="90000"/>
              </a:lnSpc>
              <a:buFont typeface="Wingdings" pitchFamily="-110" charset="2"/>
              <a:buNone/>
            </a:pPr>
            <a:r>
              <a:rPr lang="en-US" sz="2800" i="1" dirty="0">
                <a:latin typeface="Times" pitchFamily="-110" charset="0"/>
              </a:rPr>
              <a:t>	</a:t>
            </a:r>
            <a:r>
              <a:rPr lang="en-US" sz="2800" i="1" dirty="0">
                <a:effectLst/>
                <a:latin typeface="Times" pitchFamily="-110" charset="0"/>
              </a:rPr>
              <a:t>Investigators have published numerous reports of birds taking turns vocalizing; the bird spoken to gave its full attention to the speaker and never vocalized at the same time, as if the two were holding a conversation</a:t>
            </a:r>
          </a:p>
          <a:p>
            <a:pPr algn="just" eaLnBrk="1" hangingPunct="1">
              <a:lnSpc>
                <a:spcPct val="90000"/>
              </a:lnSpc>
              <a:buFont typeface="Wingdings" pitchFamily="-110" charset="2"/>
              <a:buNone/>
            </a:pPr>
            <a:r>
              <a:rPr lang="en-US" sz="2800" i="1" dirty="0">
                <a:effectLst/>
                <a:latin typeface="Times" pitchFamily="-110" charset="0"/>
              </a:rPr>
              <a:t>	Researchers and scholars who have studied the data on avian communication carefully write the (a) the communication code of birds such has crows has not been broken by any means; (b) probably all birds have wider vocabularies than anyone realizes; and (c) greater complexity and depth are recognized in avian communication as research progresses</a:t>
            </a:r>
            <a:r>
              <a:rPr lang="en-US" sz="2800" i="1" dirty="0" smtClean="0">
                <a:effectLst/>
                <a:latin typeface="Times" pitchFamily="-110" charset="0"/>
              </a:rPr>
              <a:t>.</a:t>
            </a:r>
          </a:p>
          <a:p>
            <a:pPr algn="r" eaLnBrk="1" hangingPunct="1">
              <a:lnSpc>
                <a:spcPct val="90000"/>
              </a:lnSpc>
              <a:buFont typeface="Wingdings" pitchFamily="-110" charset="2"/>
              <a:buNone/>
            </a:pPr>
            <a:r>
              <a:rPr lang="en-US" sz="2800" i="1" dirty="0" smtClean="0">
                <a:effectLst/>
                <a:latin typeface="Times" pitchFamily="-110" charset="0"/>
              </a:rPr>
              <a:t>—The Human Nature of Birds,</a:t>
            </a:r>
            <a:r>
              <a:rPr lang="en-US" sz="2800" dirty="0" smtClean="0">
                <a:effectLst/>
                <a:latin typeface="Times" pitchFamily="-110" charset="0"/>
              </a:rPr>
              <a:t> </a:t>
            </a:r>
          </a:p>
          <a:p>
            <a:pPr algn="r" eaLnBrk="1" hangingPunct="1">
              <a:lnSpc>
                <a:spcPct val="90000"/>
              </a:lnSpc>
              <a:buFont typeface="Wingdings" pitchFamily="-110" charset="2"/>
              <a:buNone/>
            </a:pPr>
            <a:r>
              <a:rPr lang="en-US" sz="2800" dirty="0" smtClean="0">
                <a:effectLst/>
                <a:latin typeface="Times" pitchFamily="-110" charset="0"/>
              </a:rPr>
              <a:t>Theodore </a:t>
            </a:r>
            <a:r>
              <a:rPr lang="en-US" sz="2800" dirty="0">
                <a:effectLst/>
                <a:latin typeface="Times" pitchFamily="-110" charset="0"/>
              </a:rPr>
              <a:t>Barber</a:t>
            </a:r>
          </a:p>
          <a:p>
            <a:pPr algn="r" eaLnBrk="1" hangingPunct="1">
              <a:lnSpc>
                <a:spcPct val="90000"/>
              </a:lnSpc>
            </a:pPr>
            <a:endParaRPr lang="en-US" sz="2800" dirty="0">
              <a:latin typeface="Times" pitchFamily="-110" charset="0"/>
            </a:endParaRPr>
          </a:p>
        </p:txBody>
      </p:sp>
      <p:pic>
        <p:nvPicPr>
          <p:cNvPr id="4" name="Picture 3"/>
          <p:cNvPicPr>
            <a:picLocks noChangeAspect="1"/>
          </p:cNvPicPr>
          <p:nvPr/>
        </p:nvPicPr>
        <p:blipFill>
          <a:blip r:embed="rId3"/>
          <a:stretch>
            <a:fillRect/>
          </a:stretch>
        </p:blipFill>
        <p:spPr>
          <a:xfrm rot="21234603">
            <a:off x="7467600" y="152400"/>
            <a:ext cx="1266462" cy="1349782"/>
          </a:xfrm>
          <a:prstGeom prst="rect">
            <a:avLst/>
          </a:prstGeom>
        </p:spPr>
      </p:pic>
      <p:pic>
        <p:nvPicPr>
          <p:cNvPr id="6" name="Picture 5"/>
          <p:cNvPicPr>
            <a:picLocks noChangeAspect="1"/>
          </p:cNvPicPr>
          <p:nvPr/>
        </p:nvPicPr>
        <p:blipFill>
          <a:blip r:embed="rId4"/>
          <a:stretch>
            <a:fillRect/>
          </a:stretch>
        </p:blipFill>
        <p:spPr>
          <a:xfrm>
            <a:off x="0" y="5510285"/>
            <a:ext cx="1159851" cy="134771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Grp="1" noChangeArrowheads="1"/>
          </p:cNvSpPr>
          <p:nvPr>
            <p:ph type="title"/>
          </p:nvPr>
        </p:nvSpPr>
        <p:spPr/>
        <p:txBody>
          <a:bodyPr/>
          <a:lstStyle/>
          <a:p>
            <a:pPr eaLnBrk="1" hangingPunct="1"/>
            <a:r>
              <a:rPr kumimoji="1" lang="en-GB" dirty="0"/>
              <a:t>Services - Message Distribution</a:t>
            </a:r>
            <a:endParaRPr kumimoji="1" lang="en-US" dirty="0"/>
          </a:p>
        </p:txBody>
      </p:sp>
      <p:sp>
        <p:nvSpPr>
          <p:cNvPr id="93189" name="Rectangle 5"/>
          <p:cNvSpPr>
            <a:spLocks noGrp="1" noChangeArrowheads="1"/>
          </p:cNvSpPr>
          <p:nvPr>
            <p:ph sz="half" idx="1"/>
          </p:nvPr>
        </p:nvSpPr>
        <p:spPr/>
        <p:txBody>
          <a:bodyPr/>
          <a:lstStyle/>
          <a:p>
            <a:pPr eaLnBrk="1" hangingPunct="1">
              <a:defRPr/>
            </a:pPr>
            <a:r>
              <a:rPr kumimoji="1" lang="en-US" dirty="0"/>
              <a:t>distribution service</a:t>
            </a:r>
          </a:p>
          <a:p>
            <a:pPr lvl="1" eaLnBrk="1" hangingPunct="1">
              <a:defRPr/>
            </a:pPr>
            <a:r>
              <a:rPr kumimoji="1" lang="en-US" dirty="0"/>
              <a:t>primary service used by stations to exchange MAC frames when frame must traverse DS</a:t>
            </a:r>
            <a:endParaRPr kumimoji="1" lang="en-GB" dirty="0"/>
          </a:p>
          <a:p>
            <a:pPr lvl="1" eaLnBrk="1" hangingPunct="1">
              <a:defRPr/>
            </a:pPr>
            <a:r>
              <a:rPr kumimoji="1" lang="en-US" dirty="0"/>
              <a:t>if stations in same BSS, distribution service logically goes through single AP of that </a:t>
            </a:r>
            <a:r>
              <a:rPr kumimoji="1" lang="en-US" dirty="0" smtClean="0"/>
              <a:t>BSS</a:t>
            </a:r>
            <a:endParaRPr kumimoji="1" lang="en-US" dirty="0"/>
          </a:p>
        </p:txBody>
      </p:sp>
      <p:sp>
        <p:nvSpPr>
          <p:cNvPr id="2" name="Content Placeholder 1"/>
          <p:cNvSpPr>
            <a:spLocks noGrp="1"/>
          </p:cNvSpPr>
          <p:nvPr>
            <p:ph sz="half" idx="2"/>
          </p:nvPr>
        </p:nvSpPr>
        <p:spPr>
          <a:effectLst>
            <a:glow rad="63500">
              <a:schemeClr val="accent6">
                <a:satMod val="175000"/>
                <a:alpha val="40000"/>
              </a:schemeClr>
            </a:glow>
          </a:effectLst>
        </p:spPr>
        <p:txBody>
          <a:bodyPr/>
          <a:lstStyle/>
          <a:p>
            <a:pPr eaLnBrk="1" hangingPunct="1"/>
            <a:r>
              <a:rPr kumimoji="1" lang="en-GB" dirty="0"/>
              <a:t>integration</a:t>
            </a:r>
            <a:r>
              <a:rPr kumimoji="1" lang="en-US" dirty="0"/>
              <a:t> service</a:t>
            </a:r>
          </a:p>
          <a:p>
            <a:pPr lvl="1" eaLnBrk="1" hangingPunct="1"/>
            <a:r>
              <a:rPr kumimoji="1" lang="en-US" dirty="0"/>
              <a:t>enables transfer of data between 802.11 LAN station and </a:t>
            </a:r>
            <a:r>
              <a:rPr kumimoji="1" lang="en-GB" dirty="0"/>
              <a:t>one</a:t>
            </a:r>
            <a:r>
              <a:rPr kumimoji="1" lang="en-US" dirty="0"/>
              <a:t> on an integrated 802.x LAN</a:t>
            </a:r>
            <a:endParaRPr kumimoji="1" lang="en-GB" dirty="0"/>
          </a:p>
          <a:p>
            <a:pPr eaLnBrk="1" hangingPunct="1"/>
            <a:endParaRPr lang="en-US" dirty="0"/>
          </a:p>
        </p:txBody>
      </p:sp>
      <p:cxnSp>
        <p:nvCxnSpPr>
          <p:cNvPr id="22535" name="Straight Connector 3"/>
          <p:cNvCxnSpPr>
            <a:cxnSpLocks noChangeShapeType="1"/>
            <a:stCxn id="93188" idx="2"/>
          </p:cNvCxnSpPr>
          <p:nvPr/>
        </p:nvCxnSpPr>
        <p:spPr bwMode="auto">
          <a:xfrm>
            <a:off x="4572000" y="1417638"/>
            <a:ext cx="0" cy="5440362"/>
          </a:xfrm>
          <a:prstGeom prst="line">
            <a:avLst/>
          </a:prstGeom>
          <a:noFill/>
          <a:ln w="9525">
            <a:solidFill>
              <a:srgbClr val="FFFF00"/>
            </a:solidFill>
            <a:round/>
            <a:headEnd/>
            <a:tailEnd/>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p:txBody>
          <a:bodyPr/>
          <a:lstStyle/>
          <a:p>
            <a:pPr eaLnBrk="1" hangingPunct="1"/>
            <a:r>
              <a:rPr kumimoji="1" lang="en-GB" dirty="0"/>
              <a:t>Association Related Services</a:t>
            </a:r>
            <a:endParaRPr kumimoji="1" lang="en-US" dirty="0"/>
          </a:p>
        </p:txBody>
      </p:sp>
      <p:sp>
        <p:nvSpPr>
          <p:cNvPr id="94213" name="Rectangle 5"/>
          <p:cNvSpPr>
            <a:spLocks noGrp="1" noChangeArrowheads="1"/>
          </p:cNvSpPr>
          <p:nvPr>
            <p:ph type="body" idx="1"/>
          </p:nvPr>
        </p:nvSpPr>
        <p:spPr>
          <a:xfrm>
            <a:off x="457200" y="1447800"/>
            <a:ext cx="8229600" cy="4683125"/>
          </a:xfrm>
        </p:spPr>
        <p:txBody>
          <a:bodyPr/>
          <a:lstStyle/>
          <a:p>
            <a:pPr eaLnBrk="1" hangingPunct="1">
              <a:defRPr/>
            </a:pPr>
            <a:r>
              <a:rPr kumimoji="1" lang="en-GB" dirty="0"/>
              <a:t>DS</a:t>
            </a:r>
            <a:r>
              <a:rPr kumimoji="1" lang="en-US" dirty="0"/>
              <a:t> requires info about stations within ESS</a:t>
            </a:r>
            <a:endParaRPr kumimoji="1" lang="en-GB" dirty="0"/>
          </a:p>
          <a:p>
            <a:pPr eaLnBrk="1" hangingPunct="1">
              <a:defRPr/>
            </a:pPr>
            <a:r>
              <a:rPr kumimoji="1" lang="en-GB" dirty="0"/>
              <a:t>provided</a:t>
            </a:r>
            <a:r>
              <a:rPr kumimoji="1" lang="en-US" dirty="0"/>
              <a:t> by association-related services</a:t>
            </a:r>
            <a:endParaRPr kumimoji="1" lang="en-GB" dirty="0"/>
          </a:p>
          <a:p>
            <a:pPr eaLnBrk="1" hangingPunct="1">
              <a:defRPr/>
            </a:pPr>
            <a:r>
              <a:rPr kumimoji="1" lang="en-GB" dirty="0"/>
              <a:t>station</a:t>
            </a:r>
            <a:r>
              <a:rPr kumimoji="1" lang="en-US" dirty="0"/>
              <a:t> must associate</a:t>
            </a:r>
            <a:r>
              <a:rPr kumimoji="1" lang="en-GB" dirty="0"/>
              <a:t> before communicating</a:t>
            </a:r>
          </a:p>
          <a:p>
            <a:pPr eaLnBrk="1" hangingPunct="1">
              <a:defRPr/>
            </a:pPr>
            <a:r>
              <a:rPr kumimoji="1" lang="en-GB" dirty="0"/>
              <a:t>3</a:t>
            </a:r>
            <a:r>
              <a:rPr kumimoji="1" lang="en-US" dirty="0"/>
              <a:t> mobility transition types:</a:t>
            </a:r>
          </a:p>
          <a:p>
            <a:pPr lvl="1" eaLnBrk="1" hangingPunct="1">
              <a:defRPr/>
            </a:pPr>
            <a:r>
              <a:rPr kumimoji="1" lang="en-US" dirty="0"/>
              <a:t>no transition -</a:t>
            </a:r>
            <a:r>
              <a:rPr kumimoji="1" lang="en-GB" dirty="0"/>
              <a:t> stationary</a:t>
            </a:r>
            <a:r>
              <a:rPr kumimoji="1" lang="en-US" dirty="0"/>
              <a:t> or in single BSS</a:t>
            </a:r>
          </a:p>
          <a:p>
            <a:pPr lvl="1" eaLnBrk="1" hangingPunct="1">
              <a:defRPr/>
            </a:pPr>
            <a:r>
              <a:rPr kumimoji="1" lang="en-US" dirty="0"/>
              <a:t>BSS transition - </a:t>
            </a:r>
            <a:r>
              <a:rPr kumimoji="1" lang="en-GB" dirty="0"/>
              <a:t> between</a:t>
            </a:r>
            <a:r>
              <a:rPr kumimoji="1" lang="en-US" dirty="0"/>
              <a:t> BSS in same ESS</a:t>
            </a:r>
            <a:endParaRPr kumimoji="1" lang="en-GB" dirty="0"/>
          </a:p>
          <a:p>
            <a:pPr lvl="1" eaLnBrk="1" hangingPunct="1">
              <a:defRPr/>
            </a:pPr>
            <a:r>
              <a:rPr kumimoji="1" lang="en-US" dirty="0"/>
              <a:t>ESS transition: </a:t>
            </a:r>
            <a:r>
              <a:rPr kumimoji="1" lang="en-GB" dirty="0"/>
              <a:t>between</a:t>
            </a:r>
            <a:r>
              <a:rPr kumimoji="1" lang="en-US" dirty="0"/>
              <a:t> BSS in different ESS</a:t>
            </a:r>
          </a:p>
        </p:txBody>
      </p:sp>
      <p:sp>
        <p:nvSpPr>
          <p:cNvPr id="2" name="Rounded Rectangle 1"/>
          <p:cNvSpPr/>
          <p:nvPr/>
        </p:nvSpPr>
        <p:spPr bwMode="auto">
          <a:xfrm>
            <a:off x="457200" y="3733800"/>
            <a:ext cx="8382000" cy="2438400"/>
          </a:xfrm>
          <a:prstGeom prst="roundRect">
            <a:avLst/>
          </a:prstGeom>
          <a:noFill/>
          <a:ln w="9525" cap="flat" cmpd="sng" algn="ctr">
            <a:solidFill>
              <a:srgbClr val="FFFF00"/>
            </a:solidFill>
            <a:prstDash val="solid"/>
            <a:round/>
            <a:headEnd type="none" w="med" len="med"/>
            <a:tailEnd type="none" w="med" len="med"/>
          </a:ln>
          <a:effectLst>
            <a:glow rad="228600">
              <a:schemeClr val="accent6">
                <a:satMod val="175000"/>
                <a:alpha val="40000"/>
              </a:schemeClr>
            </a:glow>
          </a:effectLst>
        </p:spPr>
        <p:txBody>
          <a:bodyPr lIns="90000" tIns="46800" rIns="90000" bIns="46800">
            <a:prstTxWarp prst="textNoShape">
              <a:avLst/>
            </a:prstTxWarp>
          </a:bodyPr>
          <a:lstStyle/>
          <a:p>
            <a:pPr eaLnBrk="0" hangingPunct="0">
              <a:defRPr/>
            </a:pPr>
            <a:endParaRPr lang="en-US" dirty="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94213">
                                            <p:txEl>
                                              <p:pRg st="3" end="3"/>
                                            </p:txEl>
                                          </p:spTgt>
                                        </p:tgtEl>
                                        <p:attrNameLst>
                                          <p:attrName>style.visibility</p:attrName>
                                        </p:attrNameLst>
                                      </p:cBhvr>
                                      <p:to>
                                        <p:strVal val="visible"/>
                                      </p:to>
                                    </p:set>
                                    <p:animEffect transition="in" filter="fade">
                                      <p:cBhvr>
                                        <p:cTn id="7" dur="500"/>
                                        <p:tgtEl>
                                          <p:spTgt spid="94213">
                                            <p:txEl>
                                              <p:pRg st="3" end="3"/>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94213">
                                            <p:txEl>
                                              <p:pRg st="4" end="4"/>
                                            </p:txEl>
                                          </p:spTgt>
                                        </p:tgtEl>
                                        <p:attrNameLst>
                                          <p:attrName>style.visibility</p:attrName>
                                        </p:attrNameLst>
                                      </p:cBhvr>
                                      <p:to>
                                        <p:strVal val="visible"/>
                                      </p:to>
                                    </p:set>
                                    <p:animEffect transition="in" filter="fade">
                                      <p:cBhvr>
                                        <p:cTn id="11" dur="500"/>
                                        <p:tgtEl>
                                          <p:spTgt spid="94213">
                                            <p:txEl>
                                              <p:pRg st="4" end="4"/>
                                            </p:txEl>
                                          </p:spTgt>
                                        </p:tgtEl>
                                      </p:cBhvr>
                                    </p:animEffect>
                                  </p:childTnLst>
                                </p:cTn>
                              </p:par>
                            </p:childTnLst>
                          </p:cTn>
                        </p:par>
                        <p:par>
                          <p:cTn id="12" fill="hold">
                            <p:stCondLst>
                              <p:cond delay="1500"/>
                            </p:stCondLst>
                            <p:childTnLst>
                              <p:par>
                                <p:cTn id="13" presetID="10" presetClass="entr" presetSubtype="0" fill="hold" nodeType="afterEffect">
                                  <p:stCondLst>
                                    <p:cond delay="250"/>
                                  </p:stCondLst>
                                  <p:childTnLst>
                                    <p:set>
                                      <p:cBhvr>
                                        <p:cTn id="14" dur="1" fill="hold">
                                          <p:stCondLst>
                                            <p:cond delay="0"/>
                                          </p:stCondLst>
                                        </p:cTn>
                                        <p:tgtEl>
                                          <p:spTgt spid="94213">
                                            <p:txEl>
                                              <p:pRg st="5" end="5"/>
                                            </p:txEl>
                                          </p:spTgt>
                                        </p:tgtEl>
                                        <p:attrNameLst>
                                          <p:attrName>style.visibility</p:attrName>
                                        </p:attrNameLst>
                                      </p:cBhvr>
                                      <p:to>
                                        <p:strVal val="visible"/>
                                      </p:to>
                                    </p:set>
                                    <p:animEffect transition="in" filter="fade">
                                      <p:cBhvr>
                                        <p:cTn id="15" dur="500"/>
                                        <p:tgtEl>
                                          <p:spTgt spid="94213">
                                            <p:txEl>
                                              <p:pRg st="5" end="5"/>
                                            </p:txEl>
                                          </p:spTgt>
                                        </p:tgtEl>
                                      </p:cBhvr>
                                    </p:animEffect>
                                  </p:childTnLst>
                                </p:cTn>
                              </p:par>
                            </p:childTnLst>
                          </p:cTn>
                        </p:par>
                        <p:par>
                          <p:cTn id="16" fill="hold">
                            <p:stCondLst>
                              <p:cond delay="2250"/>
                            </p:stCondLst>
                            <p:childTnLst>
                              <p:par>
                                <p:cTn id="17" presetID="10" presetClass="entr" presetSubtype="0" fill="hold" nodeType="afterEffect">
                                  <p:stCondLst>
                                    <p:cond delay="250"/>
                                  </p:stCondLst>
                                  <p:childTnLst>
                                    <p:set>
                                      <p:cBhvr>
                                        <p:cTn id="18" dur="1" fill="hold">
                                          <p:stCondLst>
                                            <p:cond delay="0"/>
                                          </p:stCondLst>
                                        </p:cTn>
                                        <p:tgtEl>
                                          <p:spTgt spid="94213">
                                            <p:txEl>
                                              <p:pRg st="6" end="6"/>
                                            </p:txEl>
                                          </p:spTgt>
                                        </p:tgtEl>
                                        <p:attrNameLst>
                                          <p:attrName>style.visibility</p:attrName>
                                        </p:attrNameLst>
                                      </p:cBhvr>
                                      <p:to>
                                        <p:strVal val="visible"/>
                                      </p:to>
                                    </p:set>
                                    <p:animEffect transition="in" filter="fade">
                                      <p:cBhvr>
                                        <p:cTn id="19" dur="500"/>
                                        <p:tgtEl>
                                          <p:spTgt spid="942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4"/>
          <p:cNvSpPr>
            <a:spLocks noGrp="1" noChangeArrowheads="1"/>
          </p:cNvSpPr>
          <p:nvPr>
            <p:ph type="title"/>
          </p:nvPr>
        </p:nvSpPr>
        <p:spPr/>
        <p:txBody>
          <a:bodyPr/>
          <a:lstStyle/>
          <a:p>
            <a:pPr eaLnBrk="1" hangingPunct="1"/>
            <a:r>
              <a:rPr kumimoji="1" lang="en-GB" dirty="0"/>
              <a:t>Association Related Services</a:t>
            </a:r>
            <a:endParaRPr kumimoji="1" lang="en-US" dirty="0"/>
          </a:p>
        </p:txBody>
      </p:sp>
      <p:sp>
        <p:nvSpPr>
          <p:cNvPr id="95237" name="Rectangle 5"/>
          <p:cNvSpPr>
            <a:spLocks noGrp="1" noChangeArrowheads="1"/>
          </p:cNvSpPr>
          <p:nvPr>
            <p:ph type="body" idx="1"/>
          </p:nvPr>
        </p:nvSpPr>
        <p:spPr/>
        <p:txBody>
          <a:bodyPr/>
          <a:lstStyle/>
          <a:p>
            <a:pPr eaLnBrk="1" hangingPunct="1">
              <a:lnSpc>
                <a:spcPct val="90000"/>
              </a:lnSpc>
            </a:pPr>
            <a:r>
              <a:rPr kumimoji="1" lang="en-US" dirty="0"/>
              <a:t>DS needs identity of destination station</a:t>
            </a:r>
            <a:endParaRPr kumimoji="1" lang="en-GB" dirty="0"/>
          </a:p>
          <a:p>
            <a:pPr lvl="1" eaLnBrk="1" hangingPunct="1">
              <a:lnSpc>
                <a:spcPct val="90000"/>
              </a:lnSpc>
            </a:pPr>
            <a:r>
              <a:rPr kumimoji="1" lang="en-GB" dirty="0"/>
              <a:t>stations</a:t>
            </a:r>
            <a:r>
              <a:rPr kumimoji="1" lang="en-US" dirty="0"/>
              <a:t> must maintain association with AP within current BSS</a:t>
            </a:r>
            <a:endParaRPr kumimoji="1" lang="en-GB" dirty="0"/>
          </a:p>
        </p:txBody>
      </p:sp>
      <p:graphicFrame>
        <p:nvGraphicFramePr>
          <p:cNvPr id="2" name="Diagram 1"/>
          <p:cNvGraphicFramePr/>
          <p:nvPr/>
        </p:nvGraphicFramePr>
        <p:xfrm>
          <a:off x="457200" y="3352800"/>
          <a:ext cx="8229600" cy="322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0"/>
            <a:ext cx="8229600" cy="1139825"/>
          </a:xfrm>
        </p:spPr>
        <p:txBody>
          <a:bodyPr/>
          <a:lstStyle/>
          <a:p>
            <a:pPr eaLnBrk="1" hangingPunct="1"/>
            <a:r>
              <a:rPr kumimoji="1" lang="en-GB" dirty="0"/>
              <a:t>Medium Access Control</a:t>
            </a:r>
            <a:endParaRPr kumimoji="1" lang="en-US" dirty="0"/>
          </a:p>
        </p:txBody>
      </p:sp>
      <p:graphicFrame>
        <p:nvGraphicFramePr>
          <p:cNvPr id="4" name="Diagram 3"/>
          <p:cNvGraphicFramePr/>
          <p:nvPr/>
        </p:nvGraphicFramePr>
        <p:xfrm>
          <a:off x="304800" y="17526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pPr eaLnBrk="1" hangingPunct="1">
              <a:defRPr/>
            </a:pPr>
            <a:r>
              <a:rPr kumimoji="1" lang="en-US" dirty="0"/>
              <a:t>Reliable Data Delivery</a:t>
            </a:r>
          </a:p>
        </p:txBody>
      </p:sp>
      <p:sp>
        <p:nvSpPr>
          <p:cNvPr id="98309" name="Rectangle 5"/>
          <p:cNvSpPr>
            <a:spLocks noGrp="1" noChangeArrowheads="1"/>
          </p:cNvSpPr>
          <p:nvPr>
            <p:ph sz="half" idx="1"/>
          </p:nvPr>
        </p:nvSpPr>
        <p:spPr/>
        <p:txBody>
          <a:bodyPr/>
          <a:lstStyle/>
          <a:p>
            <a:pPr eaLnBrk="1" hangingPunct="1">
              <a:lnSpc>
                <a:spcPct val="90000"/>
              </a:lnSpc>
            </a:pPr>
            <a:r>
              <a:rPr kumimoji="1" lang="en-GB" sz="2200" dirty="0"/>
              <a:t>can</a:t>
            </a:r>
            <a:r>
              <a:rPr kumimoji="1" lang="en-US" sz="2200" dirty="0"/>
              <a:t> be dealt with at a higher layer</a:t>
            </a:r>
            <a:endParaRPr kumimoji="1" lang="en-GB" sz="2200" dirty="0"/>
          </a:p>
          <a:p>
            <a:pPr eaLnBrk="1" hangingPunct="1">
              <a:lnSpc>
                <a:spcPct val="90000"/>
              </a:lnSpc>
            </a:pPr>
            <a:r>
              <a:rPr kumimoji="1" lang="en-GB" sz="2200" dirty="0"/>
              <a:t>more</a:t>
            </a:r>
            <a:r>
              <a:rPr kumimoji="1" lang="en-US" sz="2200" dirty="0"/>
              <a:t> efficient to deal with errors at MAC level</a:t>
            </a:r>
            <a:endParaRPr kumimoji="1" lang="en-GB" sz="2200" dirty="0"/>
          </a:p>
          <a:p>
            <a:pPr eaLnBrk="1" hangingPunct="1">
              <a:lnSpc>
                <a:spcPct val="90000"/>
              </a:lnSpc>
            </a:pPr>
            <a:r>
              <a:rPr kumimoji="1" lang="en-US" sz="2200" dirty="0"/>
              <a:t>802.11 includes frame exchange protocol</a:t>
            </a:r>
            <a:endParaRPr kumimoji="1" lang="en-GB" sz="2200" dirty="0"/>
          </a:p>
          <a:p>
            <a:pPr lvl="1" eaLnBrk="1" hangingPunct="1">
              <a:lnSpc>
                <a:spcPct val="90000"/>
              </a:lnSpc>
            </a:pPr>
            <a:r>
              <a:rPr kumimoji="1" lang="en-GB" sz="2200" dirty="0"/>
              <a:t>station receiving</a:t>
            </a:r>
            <a:r>
              <a:rPr kumimoji="1" lang="en-US" sz="2200" dirty="0"/>
              <a:t> frame returns acknowledgment (ACK) frame</a:t>
            </a:r>
            <a:endParaRPr kumimoji="1" lang="en-GB" sz="2200" dirty="0"/>
          </a:p>
          <a:p>
            <a:pPr lvl="1" eaLnBrk="1" hangingPunct="1">
              <a:lnSpc>
                <a:spcPct val="90000"/>
              </a:lnSpc>
            </a:pPr>
            <a:r>
              <a:rPr kumimoji="1" lang="en-GB" sz="2200" dirty="0"/>
              <a:t>exchange</a:t>
            </a:r>
            <a:r>
              <a:rPr kumimoji="1" lang="en-US" sz="2200" dirty="0"/>
              <a:t> treated as atomic unit</a:t>
            </a:r>
            <a:endParaRPr kumimoji="1" lang="en-GB" sz="2200" dirty="0"/>
          </a:p>
          <a:p>
            <a:pPr lvl="1" eaLnBrk="1" hangingPunct="1">
              <a:lnSpc>
                <a:spcPct val="90000"/>
              </a:lnSpc>
            </a:pPr>
            <a:r>
              <a:rPr kumimoji="1" lang="en-US" sz="2200" dirty="0"/>
              <a:t>if </a:t>
            </a:r>
            <a:r>
              <a:rPr kumimoji="1" lang="en-GB" sz="2200" dirty="0"/>
              <a:t>no </a:t>
            </a:r>
            <a:r>
              <a:rPr kumimoji="1" lang="en-US" sz="2200" dirty="0"/>
              <a:t>ACK within short period of time</a:t>
            </a:r>
            <a:r>
              <a:rPr kumimoji="1" lang="en-GB" sz="2200" dirty="0"/>
              <a:t>, </a:t>
            </a:r>
            <a:r>
              <a:rPr kumimoji="1" lang="en-US" sz="2200" dirty="0"/>
              <a:t>retransmit</a:t>
            </a:r>
            <a:endParaRPr kumimoji="1" lang="en-GB" sz="2200" dirty="0"/>
          </a:p>
        </p:txBody>
      </p:sp>
      <p:sp>
        <p:nvSpPr>
          <p:cNvPr id="2" name="Content Placeholder 1"/>
          <p:cNvSpPr>
            <a:spLocks noGrp="1"/>
          </p:cNvSpPr>
          <p:nvPr>
            <p:ph sz="half" idx="2"/>
          </p:nvPr>
        </p:nvSpPr>
        <p:spPr/>
        <p:txBody>
          <a:bodyPr/>
          <a:lstStyle/>
          <a:p>
            <a:pPr eaLnBrk="1" hangingPunct="1">
              <a:lnSpc>
                <a:spcPct val="90000"/>
              </a:lnSpc>
            </a:pPr>
            <a:endParaRPr kumimoji="1" lang="en-US" sz="2200" dirty="0"/>
          </a:p>
          <a:p>
            <a:pPr eaLnBrk="1" hangingPunct="1">
              <a:lnSpc>
                <a:spcPct val="90000"/>
              </a:lnSpc>
            </a:pPr>
            <a:endParaRPr kumimoji="1" lang="en-US" sz="2200" dirty="0"/>
          </a:p>
          <a:p>
            <a:pPr eaLnBrk="1" hangingPunct="1">
              <a:lnSpc>
                <a:spcPct val="90000"/>
              </a:lnSpc>
            </a:pPr>
            <a:r>
              <a:rPr kumimoji="1" lang="en-US" sz="2200" dirty="0"/>
              <a:t>802.11 physical and MAC layers unreliable</a:t>
            </a:r>
            <a:endParaRPr kumimoji="1" lang="en-GB" sz="2200" dirty="0"/>
          </a:p>
          <a:p>
            <a:pPr lvl="1" eaLnBrk="1" hangingPunct="1">
              <a:lnSpc>
                <a:spcPct val="90000"/>
              </a:lnSpc>
            </a:pPr>
            <a:r>
              <a:rPr kumimoji="1" lang="en-US" sz="2200" dirty="0"/>
              <a:t>noise, interference, and other propagation effects result in loss of frames</a:t>
            </a:r>
            <a:endParaRPr kumimoji="1" lang="en-GB" sz="2200" dirty="0"/>
          </a:p>
          <a:p>
            <a:pPr lvl="1" eaLnBrk="1" hangingPunct="1">
              <a:lnSpc>
                <a:spcPct val="90000"/>
              </a:lnSpc>
            </a:pPr>
            <a:r>
              <a:rPr kumimoji="1" lang="en-US" sz="2200" dirty="0"/>
              <a:t>even with error-correction codes, frames may not successfully be received</a:t>
            </a:r>
            <a:endParaRPr kumimoji="1" lang="en-GB" sz="2200" dirty="0"/>
          </a:p>
          <a:p>
            <a:pPr eaLnBrk="1" hangingPunct="1"/>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kumimoji="1" lang="en-GB" dirty="0"/>
              <a:t>Four Frame Exchange</a:t>
            </a:r>
            <a:endParaRPr kumimoji="1" lang="en-US" dirty="0"/>
          </a:p>
        </p:txBody>
      </p:sp>
      <p:sp>
        <p:nvSpPr>
          <p:cNvPr id="101379" name="Rectangle 3"/>
          <p:cNvSpPr>
            <a:spLocks noGrp="1" noChangeArrowheads="1"/>
          </p:cNvSpPr>
          <p:nvPr>
            <p:ph sz="half" idx="1"/>
          </p:nvPr>
        </p:nvSpPr>
        <p:spPr/>
        <p:txBody>
          <a:bodyPr/>
          <a:lstStyle/>
          <a:p>
            <a:pPr eaLnBrk="1" hangingPunct="1">
              <a:lnSpc>
                <a:spcPct val="90000"/>
              </a:lnSpc>
            </a:pPr>
            <a:r>
              <a:rPr kumimoji="1" lang="en-US" sz="2200" dirty="0"/>
              <a:t>RTS alerts all stations within range </a:t>
            </a:r>
            <a:r>
              <a:rPr kumimoji="1" lang="en-GB" sz="2200" dirty="0"/>
              <a:t>of source </a:t>
            </a:r>
            <a:r>
              <a:rPr kumimoji="1" lang="en-US" sz="2200" dirty="0"/>
              <a:t>that exchange is under way</a:t>
            </a:r>
            <a:endParaRPr kumimoji="1" lang="en-GB" sz="2200" dirty="0"/>
          </a:p>
          <a:p>
            <a:pPr eaLnBrk="1" hangingPunct="1">
              <a:lnSpc>
                <a:spcPct val="90000"/>
              </a:lnSpc>
            </a:pPr>
            <a:r>
              <a:rPr kumimoji="1" lang="en-US" sz="2200" dirty="0"/>
              <a:t>CTS alerts all stations within range of destination </a:t>
            </a:r>
            <a:endParaRPr kumimoji="1" lang="en-GB" sz="2200" dirty="0"/>
          </a:p>
          <a:p>
            <a:pPr eaLnBrk="1" hangingPunct="1">
              <a:lnSpc>
                <a:spcPct val="90000"/>
              </a:lnSpc>
            </a:pPr>
            <a:r>
              <a:rPr kumimoji="1" lang="en-GB" sz="2200" dirty="0"/>
              <a:t>other stations</a:t>
            </a:r>
            <a:r>
              <a:rPr kumimoji="1" lang="en-US" sz="2200" dirty="0"/>
              <a:t> don’t transmit to avoid collision</a:t>
            </a:r>
            <a:endParaRPr kumimoji="1" lang="en-GB" sz="2200" dirty="0"/>
          </a:p>
          <a:p>
            <a:pPr eaLnBrk="1" hangingPunct="1">
              <a:lnSpc>
                <a:spcPct val="90000"/>
              </a:lnSpc>
            </a:pPr>
            <a:r>
              <a:rPr kumimoji="1" lang="en-US" sz="2200" dirty="0"/>
              <a:t>RTS/CTS exchange is required function of MAC but may be disabled</a:t>
            </a:r>
          </a:p>
        </p:txBody>
      </p:sp>
      <p:sp>
        <p:nvSpPr>
          <p:cNvPr id="2" name="Content Placeholder 1"/>
          <p:cNvSpPr>
            <a:spLocks noGrp="1"/>
          </p:cNvSpPr>
          <p:nvPr>
            <p:ph sz="half" idx="2"/>
          </p:nvPr>
        </p:nvSpPr>
        <p:spPr>
          <a:xfrm>
            <a:off x="4572000" y="1752600"/>
            <a:ext cx="4038600" cy="4454525"/>
          </a:xfrm>
        </p:spPr>
        <p:txBody>
          <a:bodyPr/>
          <a:lstStyle/>
          <a:p>
            <a:pPr marL="0" indent="0" eaLnBrk="1" hangingPunct="1">
              <a:lnSpc>
                <a:spcPct val="90000"/>
              </a:lnSpc>
              <a:buFont typeface="Wingdings" pitchFamily="-110" charset="2"/>
              <a:buNone/>
            </a:pPr>
            <a:endParaRPr kumimoji="1" lang="en-US" sz="2200" dirty="0"/>
          </a:p>
          <a:p>
            <a:pPr marL="0" indent="0" eaLnBrk="1" hangingPunct="1">
              <a:lnSpc>
                <a:spcPct val="90000"/>
              </a:lnSpc>
            </a:pPr>
            <a:r>
              <a:rPr kumimoji="1" lang="en-US" sz="2200" dirty="0"/>
              <a:t>can use four-frame exchange for better reliability </a:t>
            </a:r>
          </a:p>
          <a:p>
            <a:pPr lvl="1" eaLnBrk="1" hangingPunct="1">
              <a:lnSpc>
                <a:spcPct val="90000"/>
              </a:lnSpc>
            </a:pPr>
            <a:r>
              <a:rPr kumimoji="1" lang="en-GB" sz="2200" dirty="0"/>
              <a:t>source</a:t>
            </a:r>
            <a:r>
              <a:rPr kumimoji="1" lang="en-US" sz="2200" dirty="0"/>
              <a:t> issues a Request to Send (RTS) frame</a:t>
            </a:r>
            <a:endParaRPr kumimoji="1" lang="en-GB" sz="2200" dirty="0"/>
          </a:p>
          <a:p>
            <a:pPr lvl="1" eaLnBrk="1" hangingPunct="1">
              <a:lnSpc>
                <a:spcPct val="90000"/>
              </a:lnSpc>
            </a:pPr>
            <a:r>
              <a:rPr kumimoji="1" lang="en-GB" sz="2200" dirty="0"/>
              <a:t>destination</a:t>
            </a:r>
            <a:r>
              <a:rPr kumimoji="1" lang="en-US" sz="2200" dirty="0"/>
              <a:t> responds with Clear to Send (CTS)</a:t>
            </a:r>
            <a:endParaRPr kumimoji="1" lang="en-GB" sz="2200" dirty="0"/>
          </a:p>
          <a:p>
            <a:pPr lvl="1" eaLnBrk="1" hangingPunct="1">
              <a:lnSpc>
                <a:spcPct val="90000"/>
              </a:lnSpc>
            </a:pPr>
            <a:r>
              <a:rPr kumimoji="1" lang="en-US" sz="2200" dirty="0"/>
              <a:t>after receiving CTS, source transmits data </a:t>
            </a:r>
            <a:endParaRPr kumimoji="1" lang="en-GB" sz="2200" dirty="0"/>
          </a:p>
          <a:p>
            <a:pPr lvl="1" eaLnBrk="1" hangingPunct="1">
              <a:lnSpc>
                <a:spcPct val="90000"/>
              </a:lnSpc>
            </a:pPr>
            <a:r>
              <a:rPr kumimoji="1" lang="en-GB" sz="2200" dirty="0"/>
              <a:t>destination</a:t>
            </a:r>
            <a:r>
              <a:rPr kumimoji="1" lang="en-US" sz="2200" dirty="0"/>
              <a:t> responds with ACK</a:t>
            </a:r>
            <a:endParaRPr kumimoji="1" lang="en-GB" sz="2200" dirty="0"/>
          </a:p>
          <a:p>
            <a:pPr marL="0" indent="0" eaLnBrk="1" hangingPunct="1"/>
            <a:endParaRPr lang="en-US" sz="2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1"/>
            <a:ext cx="8229600" cy="838200"/>
          </a:xfrm>
        </p:spPr>
        <p:txBody>
          <a:bodyPr/>
          <a:lstStyle/>
          <a:p>
            <a:pPr eaLnBrk="1" hangingPunct="1">
              <a:defRPr/>
            </a:pPr>
            <a:r>
              <a:rPr kumimoji="1" lang="en-US" dirty="0"/>
              <a:t>Media Access Control</a:t>
            </a:r>
          </a:p>
        </p:txBody>
      </p:sp>
      <p:pic>
        <p:nvPicPr>
          <p:cNvPr id="28675" name="Picture 5" descr="802-11-Protocols                                               002828FE  Mnementh                      BEAE7A2F:"/>
          <p:cNvPicPr>
            <a:picLocks noChangeAspect="1" noChangeArrowheads="1"/>
          </p:cNvPicPr>
          <p:nvPr/>
        </p:nvPicPr>
        <p:blipFill>
          <a:blip r:embed="rId3"/>
          <a:srcRect l="3580" t="4633" r="3580" b="13898"/>
          <a:stretch>
            <a:fillRect/>
          </a:stretch>
        </p:blipFill>
        <p:spPr bwMode="auto">
          <a:xfrm>
            <a:off x="533400" y="990600"/>
            <a:ext cx="8305800" cy="563311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title"/>
          </p:nvPr>
        </p:nvSpPr>
        <p:spPr/>
        <p:txBody>
          <a:bodyPr/>
          <a:lstStyle/>
          <a:p>
            <a:pPr eaLnBrk="1" hangingPunct="1">
              <a:defRPr/>
            </a:pPr>
            <a:r>
              <a:rPr kumimoji="1" lang="en-US" dirty="0"/>
              <a:t>Distributed Coordination Function</a:t>
            </a:r>
          </a:p>
        </p:txBody>
      </p:sp>
      <p:sp>
        <p:nvSpPr>
          <p:cNvPr id="102405" name="Rectangle 5"/>
          <p:cNvSpPr>
            <a:spLocks noGrp="1" noChangeArrowheads="1"/>
          </p:cNvSpPr>
          <p:nvPr>
            <p:ph type="body" idx="1"/>
          </p:nvPr>
        </p:nvSpPr>
        <p:spPr>
          <a:xfrm>
            <a:off x="457200" y="1676400"/>
            <a:ext cx="8534400" cy="4454525"/>
          </a:xfrm>
        </p:spPr>
        <p:txBody>
          <a:bodyPr/>
          <a:lstStyle/>
          <a:p>
            <a:pPr eaLnBrk="1" hangingPunct="1"/>
            <a:r>
              <a:rPr kumimoji="1" lang="en-US" dirty="0"/>
              <a:t>DCF sublayer </a:t>
            </a:r>
            <a:r>
              <a:rPr kumimoji="1" lang="en-GB" dirty="0"/>
              <a:t>uses</a:t>
            </a:r>
            <a:r>
              <a:rPr kumimoji="1" lang="en-US" dirty="0"/>
              <a:t> CSMA  </a:t>
            </a:r>
            <a:endParaRPr kumimoji="1" lang="en-GB" dirty="0"/>
          </a:p>
          <a:p>
            <a:pPr eaLnBrk="1" hangingPunct="1"/>
            <a:endParaRPr kumimoji="1" lang="en-GB" dirty="0"/>
          </a:p>
          <a:p>
            <a:pPr eaLnBrk="1" hangingPunct="1"/>
            <a:endParaRPr kumimoji="1" lang="en-GB" dirty="0"/>
          </a:p>
          <a:p>
            <a:pPr eaLnBrk="1" hangingPunct="1"/>
            <a:endParaRPr kumimoji="1" lang="en-GB" dirty="0"/>
          </a:p>
          <a:p>
            <a:pPr eaLnBrk="1" hangingPunct="1"/>
            <a:r>
              <a:rPr kumimoji="1" lang="en-GB" dirty="0"/>
              <a:t>no</a:t>
            </a:r>
            <a:r>
              <a:rPr kumimoji="1" lang="en-US" dirty="0"/>
              <a:t> collision detection since on a wireless network</a:t>
            </a:r>
          </a:p>
          <a:p>
            <a:pPr eaLnBrk="1" hangingPunct="1"/>
            <a:r>
              <a:rPr kumimoji="1" lang="en-US" dirty="0"/>
              <a:t>DCF includes delays that act as a priority scheme</a:t>
            </a:r>
            <a:endParaRPr kumimoji="1" lang="en-GB" dirty="0"/>
          </a:p>
        </p:txBody>
      </p:sp>
      <p:graphicFrame>
        <p:nvGraphicFramePr>
          <p:cNvPr id="2" name="Diagram 1"/>
          <p:cNvGraphicFramePr/>
          <p:nvPr/>
        </p:nvGraphicFramePr>
        <p:xfrm>
          <a:off x="609600" y="2209800"/>
          <a:ext cx="79248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81000" y="1066800"/>
            <a:ext cx="2336800" cy="4495800"/>
          </a:xfrm>
        </p:spPr>
        <p:txBody>
          <a:bodyPr/>
          <a:lstStyle/>
          <a:p>
            <a:pPr eaLnBrk="1" hangingPunct="1"/>
            <a:r>
              <a:rPr kumimoji="1" lang="en-GB" dirty="0"/>
              <a:t>IEEE 802.11 </a:t>
            </a:r>
            <a:br>
              <a:rPr kumimoji="1" lang="en-GB" dirty="0"/>
            </a:br>
            <a:r>
              <a:rPr kumimoji="1" lang="en-GB" dirty="0"/>
              <a:t>Medium </a:t>
            </a:r>
            <a:br>
              <a:rPr kumimoji="1" lang="en-GB" dirty="0"/>
            </a:br>
            <a:r>
              <a:rPr kumimoji="1" lang="en-GB" dirty="0"/>
              <a:t>Access </a:t>
            </a:r>
            <a:br>
              <a:rPr kumimoji="1" lang="en-GB" dirty="0"/>
            </a:br>
            <a:r>
              <a:rPr kumimoji="1" lang="en-GB" dirty="0"/>
              <a:t>Control </a:t>
            </a:r>
            <a:br>
              <a:rPr kumimoji="1" lang="en-GB" dirty="0"/>
            </a:br>
            <a:r>
              <a:rPr kumimoji="1" lang="en-GB" dirty="0"/>
              <a:t>Logic</a:t>
            </a:r>
            <a:endParaRPr kumimoji="1" lang="en-US" dirty="0"/>
          </a:p>
        </p:txBody>
      </p:sp>
      <p:pic>
        <p:nvPicPr>
          <p:cNvPr id="30723" name="Picture 4" descr="&#10;MAC Flowchart                                                  002828FE  Mnementh                      BEAE7A2F:"/>
          <p:cNvPicPr>
            <a:picLocks noChangeAspect="1" noChangeArrowheads="1"/>
          </p:cNvPicPr>
          <p:nvPr/>
        </p:nvPicPr>
        <p:blipFill>
          <a:blip r:embed="rId3"/>
          <a:srcRect l="9265" t="7159" r="9265" b="17897"/>
          <a:stretch>
            <a:fillRect/>
          </a:stretch>
        </p:blipFill>
        <p:spPr bwMode="auto">
          <a:xfrm>
            <a:off x="3383870" y="210182"/>
            <a:ext cx="5455330" cy="649541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a:xfrm>
            <a:off x="457200" y="152400"/>
            <a:ext cx="8229600" cy="1139825"/>
          </a:xfrm>
        </p:spPr>
        <p:txBody>
          <a:bodyPr/>
          <a:lstStyle/>
          <a:p>
            <a:pPr eaLnBrk="1" hangingPunct="1"/>
            <a:r>
              <a:rPr kumimoji="1" lang="en-GB" dirty="0"/>
              <a:t>Priority IFS Values</a:t>
            </a:r>
            <a:endParaRPr kumimoji="1" lang="en-US" dirty="0"/>
          </a:p>
        </p:txBody>
      </p:sp>
      <p:graphicFrame>
        <p:nvGraphicFramePr>
          <p:cNvPr id="2" name="Diagram 1"/>
          <p:cNvGraphicFramePr/>
          <p:nvPr/>
        </p:nvGraphicFramePr>
        <p:xfrm>
          <a:off x="228600" y="1295400"/>
          <a:ext cx="8610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title"/>
          </p:nvPr>
        </p:nvSpPr>
        <p:spPr/>
        <p:txBody>
          <a:bodyPr/>
          <a:lstStyle/>
          <a:p>
            <a:pPr eaLnBrk="1" hangingPunct="1"/>
            <a:r>
              <a:rPr kumimoji="1" lang="en-GB" dirty="0"/>
              <a:t>Overview of Wireless LANs</a:t>
            </a:r>
            <a:endParaRPr kumimoji="1" lang="en-US" dirty="0"/>
          </a:p>
        </p:txBody>
      </p:sp>
      <p:sp>
        <p:nvSpPr>
          <p:cNvPr id="67589" name="Rectangle 5"/>
          <p:cNvSpPr>
            <a:spLocks noGrp="1" noChangeArrowheads="1"/>
          </p:cNvSpPr>
          <p:nvPr>
            <p:ph type="body" idx="1"/>
          </p:nvPr>
        </p:nvSpPr>
        <p:spPr>
          <a:xfrm>
            <a:off x="457200" y="1600200"/>
            <a:ext cx="8229600" cy="4876800"/>
          </a:xfrm>
        </p:spPr>
        <p:txBody>
          <a:bodyPr/>
          <a:lstStyle/>
          <a:p>
            <a:pPr eaLnBrk="1" hangingPunct="1">
              <a:defRPr/>
            </a:pPr>
            <a:r>
              <a:rPr kumimoji="1" lang="en-US" dirty="0" smtClean="0"/>
              <a:t>wireless </a:t>
            </a:r>
            <a:r>
              <a:rPr kumimoji="1" lang="en-US" dirty="0"/>
              <a:t>transmission medium</a:t>
            </a:r>
            <a:endParaRPr kumimoji="1" lang="en-GB" dirty="0"/>
          </a:p>
          <a:p>
            <a:pPr eaLnBrk="1" hangingPunct="1">
              <a:defRPr/>
            </a:pPr>
            <a:r>
              <a:rPr kumimoji="1" lang="en-GB" dirty="0"/>
              <a:t>issues of</a:t>
            </a:r>
            <a:r>
              <a:rPr kumimoji="1" lang="en-US" dirty="0"/>
              <a:t> high prices, low data rates, occupational safety concerns, &amp; licensing requirements now addressed</a:t>
            </a:r>
            <a:endParaRPr kumimoji="1" lang="en-GB" dirty="0"/>
          </a:p>
          <a:p>
            <a:pPr eaLnBrk="1" hangingPunct="1">
              <a:defRPr/>
            </a:pPr>
            <a:r>
              <a:rPr kumimoji="1" lang="en-GB" dirty="0"/>
              <a:t>key application areas:</a:t>
            </a:r>
          </a:p>
          <a:p>
            <a:pPr lvl="1" eaLnBrk="1" hangingPunct="1">
              <a:defRPr/>
            </a:pPr>
            <a:r>
              <a:rPr kumimoji="1" lang="en-US" dirty="0"/>
              <a:t>LAN extension</a:t>
            </a:r>
          </a:p>
          <a:p>
            <a:pPr lvl="1" eaLnBrk="1" hangingPunct="1">
              <a:defRPr/>
            </a:pPr>
            <a:r>
              <a:rPr kumimoji="1" lang="en-US" dirty="0"/>
              <a:t>cross-building interconnect</a:t>
            </a:r>
          </a:p>
          <a:p>
            <a:pPr lvl="1" eaLnBrk="1" hangingPunct="1">
              <a:defRPr/>
            </a:pPr>
            <a:r>
              <a:rPr kumimoji="1" lang="en-US" dirty="0"/>
              <a:t>nomadic access</a:t>
            </a:r>
          </a:p>
          <a:p>
            <a:pPr lvl="1" eaLnBrk="1" hangingPunct="1">
              <a:defRPr/>
            </a:pPr>
            <a:r>
              <a:rPr kumimoji="1" lang="en-US" dirty="0"/>
              <a:t>ad hoc networking</a:t>
            </a:r>
          </a:p>
        </p:txBody>
      </p:sp>
      <p:pic>
        <p:nvPicPr>
          <p:cNvPr id="4" name="Picture 3"/>
          <p:cNvPicPr>
            <a:picLocks noChangeAspect="1"/>
          </p:cNvPicPr>
          <p:nvPr/>
        </p:nvPicPr>
        <p:blipFill>
          <a:blip r:embed="rId3"/>
          <a:stretch>
            <a:fillRect/>
          </a:stretch>
        </p:blipFill>
        <p:spPr>
          <a:xfrm rot="169010">
            <a:off x="5869690" y="3375436"/>
            <a:ext cx="3005543" cy="30055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7589">
                                            <p:txEl>
                                              <p:pRg st="2" end="2"/>
                                            </p:txEl>
                                          </p:spTgt>
                                        </p:tgtEl>
                                        <p:attrNameLst>
                                          <p:attrName>style.visibility</p:attrName>
                                        </p:attrNameLst>
                                      </p:cBhvr>
                                      <p:to>
                                        <p:strVal val="visible"/>
                                      </p:to>
                                    </p:set>
                                    <p:anim calcmode="lin" valueType="num">
                                      <p:cBhvr additive="base">
                                        <p:cTn id="7" dur="500" fill="hold"/>
                                        <p:tgtEl>
                                          <p:spTgt spid="6758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9">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500"/>
                                  </p:stCondLst>
                                  <p:childTnLst>
                                    <p:set>
                                      <p:cBhvr>
                                        <p:cTn id="11" dur="1" fill="hold">
                                          <p:stCondLst>
                                            <p:cond delay="0"/>
                                          </p:stCondLst>
                                        </p:cTn>
                                        <p:tgtEl>
                                          <p:spTgt spid="67589">
                                            <p:txEl>
                                              <p:pRg st="3" end="3"/>
                                            </p:txEl>
                                          </p:spTgt>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nodeType="afterEffect">
                                  <p:stCondLst>
                                    <p:cond delay="500"/>
                                  </p:stCondLst>
                                  <p:childTnLst>
                                    <p:set>
                                      <p:cBhvr>
                                        <p:cTn id="14" dur="1" fill="hold">
                                          <p:stCondLst>
                                            <p:cond delay="0"/>
                                          </p:stCondLst>
                                        </p:cTn>
                                        <p:tgtEl>
                                          <p:spTgt spid="67589">
                                            <p:txEl>
                                              <p:pRg st="4" end="4"/>
                                            </p:txEl>
                                          </p:spTgt>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nodeType="afterEffect">
                                  <p:stCondLst>
                                    <p:cond delay="500"/>
                                  </p:stCondLst>
                                  <p:childTnLst>
                                    <p:set>
                                      <p:cBhvr>
                                        <p:cTn id="17" dur="1" fill="hold">
                                          <p:stCondLst>
                                            <p:cond delay="0"/>
                                          </p:stCondLst>
                                        </p:cTn>
                                        <p:tgtEl>
                                          <p:spTgt spid="67589">
                                            <p:txEl>
                                              <p:pRg st="5" end="5"/>
                                            </p:txEl>
                                          </p:spTgt>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nodeType="afterEffect">
                                  <p:stCondLst>
                                    <p:cond delay="500"/>
                                  </p:stCondLst>
                                  <p:childTnLst>
                                    <p:set>
                                      <p:cBhvr>
                                        <p:cTn id="20"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eaLnBrk="1" hangingPunct="1"/>
            <a:r>
              <a:rPr kumimoji="1" lang="en-GB" dirty="0"/>
              <a:t>SIFS Use</a:t>
            </a:r>
            <a:endParaRPr kumimoji="1" lang="en-US" dirty="0"/>
          </a:p>
        </p:txBody>
      </p:sp>
      <p:sp>
        <p:nvSpPr>
          <p:cNvPr id="105477" name="Rectangle 5"/>
          <p:cNvSpPr>
            <a:spLocks noGrp="1" noChangeArrowheads="1"/>
          </p:cNvSpPr>
          <p:nvPr>
            <p:ph type="body" idx="1"/>
          </p:nvPr>
        </p:nvSpPr>
        <p:spPr>
          <a:xfrm>
            <a:off x="457200" y="1676400"/>
            <a:ext cx="8229600" cy="4876800"/>
          </a:xfrm>
        </p:spPr>
        <p:txBody>
          <a:bodyPr/>
          <a:lstStyle/>
          <a:p>
            <a:pPr eaLnBrk="1" hangingPunct="1">
              <a:lnSpc>
                <a:spcPct val="90000"/>
              </a:lnSpc>
            </a:pPr>
            <a:r>
              <a:rPr kumimoji="1" lang="en-US" sz="2800" dirty="0"/>
              <a:t>SIFS gives</a:t>
            </a:r>
            <a:r>
              <a:rPr kumimoji="1" lang="en-GB" sz="2800" dirty="0"/>
              <a:t> </a:t>
            </a:r>
            <a:r>
              <a:rPr kumimoji="1" lang="en-US" sz="2800" dirty="0"/>
              <a:t>highest priority</a:t>
            </a:r>
            <a:endParaRPr kumimoji="1" lang="en-GB" sz="2800" dirty="0"/>
          </a:p>
          <a:p>
            <a:pPr lvl="1" eaLnBrk="1" hangingPunct="1">
              <a:lnSpc>
                <a:spcPct val="90000"/>
              </a:lnSpc>
            </a:pPr>
            <a:r>
              <a:rPr kumimoji="1" lang="en-GB" sz="2400" dirty="0"/>
              <a:t>over</a:t>
            </a:r>
            <a:r>
              <a:rPr kumimoji="1" lang="en-US" sz="2400" dirty="0"/>
              <a:t> stations waiting PIFS or DIFS time</a:t>
            </a:r>
            <a:endParaRPr kumimoji="1" lang="en-GB" sz="2400" dirty="0"/>
          </a:p>
          <a:p>
            <a:pPr eaLnBrk="1" hangingPunct="1">
              <a:lnSpc>
                <a:spcPct val="90000"/>
              </a:lnSpc>
            </a:pPr>
            <a:r>
              <a:rPr kumimoji="1" lang="en-US" sz="2800" dirty="0"/>
              <a:t>SIFS used in following circumstances:</a:t>
            </a:r>
          </a:p>
          <a:p>
            <a:pPr lvl="1" eaLnBrk="1" hangingPunct="1">
              <a:lnSpc>
                <a:spcPct val="90000"/>
              </a:lnSpc>
            </a:pPr>
            <a:r>
              <a:rPr kumimoji="1" lang="en-US" sz="2400" dirty="0"/>
              <a:t>Acknowledgment (ACK)</a:t>
            </a:r>
          </a:p>
          <a:p>
            <a:pPr lvl="2" eaLnBrk="1" hangingPunct="1">
              <a:lnSpc>
                <a:spcPct val="90000"/>
              </a:lnSpc>
            </a:pPr>
            <a:r>
              <a:rPr kumimoji="1" lang="en-GB" sz="2000" dirty="0"/>
              <a:t>station </a:t>
            </a:r>
            <a:r>
              <a:rPr kumimoji="1" lang="en-US" sz="2000" dirty="0"/>
              <a:t>responds with ACK after waiting SIFS gap</a:t>
            </a:r>
          </a:p>
          <a:p>
            <a:pPr lvl="2" eaLnBrk="1" hangingPunct="1">
              <a:lnSpc>
                <a:spcPct val="90000"/>
              </a:lnSpc>
            </a:pPr>
            <a:r>
              <a:rPr kumimoji="1" lang="en-US" sz="2000" dirty="0"/>
              <a:t>for efficient collision detect and multi-frame transmission</a:t>
            </a:r>
          </a:p>
          <a:p>
            <a:pPr lvl="1" eaLnBrk="1" hangingPunct="1">
              <a:lnSpc>
                <a:spcPct val="90000"/>
              </a:lnSpc>
            </a:pPr>
            <a:r>
              <a:rPr kumimoji="1" lang="en-US" sz="2400" dirty="0"/>
              <a:t>Clear to Send (CTS)</a:t>
            </a:r>
          </a:p>
          <a:p>
            <a:pPr lvl="2" eaLnBrk="1" hangingPunct="1">
              <a:lnSpc>
                <a:spcPct val="90000"/>
              </a:lnSpc>
            </a:pPr>
            <a:r>
              <a:rPr kumimoji="1" lang="en-GB" sz="2000" dirty="0"/>
              <a:t>station </a:t>
            </a:r>
            <a:r>
              <a:rPr kumimoji="1" lang="en-US" sz="2000" dirty="0"/>
              <a:t>ensures data frame gets through by issuing RTS</a:t>
            </a:r>
          </a:p>
          <a:p>
            <a:pPr lvl="2" eaLnBrk="1" hangingPunct="1">
              <a:lnSpc>
                <a:spcPct val="90000"/>
              </a:lnSpc>
            </a:pPr>
            <a:r>
              <a:rPr kumimoji="1" lang="en-GB" sz="2000" dirty="0"/>
              <a:t>waits for CTS response from destination</a:t>
            </a:r>
          </a:p>
          <a:p>
            <a:pPr lvl="1" eaLnBrk="1" hangingPunct="1">
              <a:lnSpc>
                <a:spcPct val="90000"/>
              </a:lnSpc>
            </a:pPr>
            <a:r>
              <a:rPr kumimoji="1" lang="en-US" sz="2400" dirty="0"/>
              <a:t>Poll response</a:t>
            </a:r>
            <a:endParaRPr kumimoji="1" lang="en-US" sz="2000" dirty="0"/>
          </a:p>
          <a:p>
            <a:pPr lvl="1" eaLnBrk="1" hangingPunct="1">
              <a:lnSpc>
                <a:spcPct val="90000"/>
              </a:lnSpc>
            </a:pPr>
            <a:endParaRPr kumimoji="1"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0"/>
                                          </p:stCondLst>
                                        </p:cTn>
                                        <p:tgtEl>
                                          <p:spTgt spid="105477">
                                            <p:txEl>
                                              <p:pRg st="2" end="2"/>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105477">
                                            <p:txEl>
                                              <p:pRg st="3" end="3"/>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105477">
                                            <p:txEl>
                                              <p:pRg st="4" end="4"/>
                                            </p:txEl>
                                          </p:spTgt>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105477">
                                            <p:txEl>
                                              <p:pRg st="5" end="5"/>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105477">
                                            <p:txEl>
                                              <p:pRg st="6" end="6"/>
                                            </p:txEl>
                                          </p:spTgt>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250"/>
                                  </p:stCondLst>
                                  <p:childTnLst>
                                    <p:set>
                                      <p:cBhvr>
                                        <p:cTn id="21" dur="1" fill="hold">
                                          <p:stCondLst>
                                            <p:cond delay="0"/>
                                          </p:stCondLst>
                                        </p:cTn>
                                        <p:tgtEl>
                                          <p:spTgt spid="105477">
                                            <p:txEl>
                                              <p:pRg st="7" end="7"/>
                                            </p:txEl>
                                          </p:spTgt>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250"/>
                                  </p:stCondLst>
                                  <p:childTnLst>
                                    <p:set>
                                      <p:cBhvr>
                                        <p:cTn id="24" dur="1" fill="hold">
                                          <p:stCondLst>
                                            <p:cond delay="0"/>
                                          </p:stCondLst>
                                        </p:cTn>
                                        <p:tgtEl>
                                          <p:spTgt spid="10547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Grp="1" noChangeArrowheads="1"/>
          </p:cNvSpPr>
          <p:nvPr>
            <p:ph type="title"/>
          </p:nvPr>
        </p:nvSpPr>
        <p:spPr/>
        <p:txBody>
          <a:bodyPr/>
          <a:lstStyle/>
          <a:p>
            <a:pPr eaLnBrk="1" hangingPunct="1"/>
            <a:r>
              <a:rPr kumimoji="1" lang="en-GB" dirty="0"/>
              <a:t>PIFS and DIFS Use</a:t>
            </a:r>
            <a:endParaRPr kumimoji="1" lang="en-US" dirty="0"/>
          </a:p>
        </p:txBody>
      </p:sp>
      <p:sp>
        <p:nvSpPr>
          <p:cNvPr id="107525" name="Rectangle 5"/>
          <p:cNvSpPr>
            <a:spLocks noGrp="1" noChangeArrowheads="1"/>
          </p:cNvSpPr>
          <p:nvPr>
            <p:ph type="body" idx="1"/>
          </p:nvPr>
        </p:nvSpPr>
        <p:spPr/>
        <p:txBody>
          <a:bodyPr/>
          <a:lstStyle/>
          <a:p>
            <a:pPr eaLnBrk="1" hangingPunct="1">
              <a:defRPr/>
            </a:pPr>
            <a:r>
              <a:rPr kumimoji="1" lang="en-US" dirty="0"/>
              <a:t>PIFS used by centralized controller</a:t>
            </a:r>
            <a:endParaRPr kumimoji="1" lang="en-GB" dirty="0"/>
          </a:p>
          <a:p>
            <a:pPr lvl="1" eaLnBrk="1" hangingPunct="1">
              <a:defRPr/>
            </a:pPr>
            <a:r>
              <a:rPr kumimoji="1" lang="en-GB" dirty="0"/>
              <a:t>for issuing </a:t>
            </a:r>
            <a:r>
              <a:rPr kumimoji="1" lang="en-US" dirty="0"/>
              <a:t>polls</a:t>
            </a:r>
            <a:endParaRPr kumimoji="1" lang="en-GB" dirty="0" smtClean="0"/>
          </a:p>
          <a:p>
            <a:pPr lvl="1" eaLnBrk="1" hangingPunct="1">
              <a:defRPr/>
            </a:pPr>
            <a:r>
              <a:rPr kumimoji="1" lang="en-GB" dirty="0" smtClean="0"/>
              <a:t>take</a:t>
            </a:r>
            <a:r>
              <a:rPr kumimoji="1" lang="en-US" dirty="0" smtClean="0"/>
              <a:t> </a:t>
            </a:r>
            <a:r>
              <a:rPr kumimoji="1" lang="en-US" dirty="0"/>
              <a:t>precedence over normal contention </a:t>
            </a:r>
            <a:r>
              <a:rPr kumimoji="1" lang="en-US" dirty="0" smtClean="0"/>
              <a:t>traffic</a:t>
            </a:r>
            <a:endParaRPr kumimoji="1" lang="en-GB" dirty="0" smtClean="0"/>
          </a:p>
          <a:p>
            <a:pPr lvl="2" eaLnBrk="1" hangingPunct="1">
              <a:defRPr/>
            </a:pPr>
            <a:r>
              <a:rPr kumimoji="1" lang="en-GB" dirty="0"/>
              <a:t>w</a:t>
            </a:r>
            <a:r>
              <a:rPr kumimoji="1" lang="en-GB" dirty="0" smtClean="0"/>
              <a:t>ith the exception of </a:t>
            </a:r>
            <a:r>
              <a:rPr kumimoji="1" lang="en-GB" dirty="0"/>
              <a:t>SIFS</a:t>
            </a:r>
            <a:endParaRPr kumimoji="1" lang="en-US" dirty="0"/>
          </a:p>
          <a:p>
            <a:pPr eaLnBrk="1" hangingPunct="1">
              <a:defRPr/>
            </a:pPr>
            <a:r>
              <a:rPr kumimoji="1" lang="en-US" dirty="0"/>
              <a:t>DIFS used for all ordinary asynchronous traffic</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kumimoji="1" lang="en-GB" dirty="0"/>
              <a:t>IEEE 802.11 MAC Timing</a:t>
            </a:r>
            <a:br>
              <a:rPr kumimoji="1" lang="en-GB" dirty="0"/>
            </a:br>
            <a:r>
              <a:rPr kumimoji="1" lang="en-GB" dirty="0"/>
              <a:t>Basic Access Method</a:t>
            </a:r>
            <a:endParaRPr kumimoji="1" lang="en-US" dirty="0"/>
          </a:p>
        </p:txBody>
      </p:sp>
      <p:pic>
        <p:nvPicPr>
          <p:cNvPr id="34819" name="Picture 4" descr="&#10;MAC Timing                                                     002828FE  Mnementh                      BEAE7A2F:"/>
          <p:cNvPicPr>
            <a:picLocks noChangeAspect="1" noChangeArrowheads="1"/>
          </p:cNvPicPr>
          <p:nvPr/>
        </p:nvPicPr>
        <p:blipFill>
          <a:blip r:embed="rId3"/>
          <a:srcRect l="9265" t="7159" r="4633" b="64432"/>
          <a:stretch>
            <a:fillRect/>
          </a:stretch>
        </p:blipFill>
        <p:spPr bwMode="auto">
          <a:xfrm>
            <a:off x="0" y="2549525"/>
            <a:ext cx="9143999" cy="390491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a:xfrm>
            <a:off x="0" y="0"/>
            <a:ext cx="9144000" cy="1139825"/>
          </a:xfrm>
        </p:spPr>
        <p:txBody>
          <a:bodyPr/>
          <a:lstStyle/>
          <a:p>
            <a:pPr eaLnBrk="1" hangingPunct="1"/>
            <a:r>
              <a:rPr kumimoji="1" lang="en-GB" dirty="0"/>
              <a:t>Point Coordination Function (PCF)</a:t>
            </a:r>
            <a:endParaRPr kumimoji="1" lang="en-US" dirty="0"/>
          </a:p>
        </p:txBody>
      </p:sp>
      <p:graphicFrame>
        <p:nvGraphicFramePr>
          <p:cNvPr id="4" name="Diagram 3"/>
          <p:cNvGraphicFramePr/>
          <p:nvPr/>
        </p:nvGraphicFramePr>
        <p:xfrm>
          <a:off x="457200" y="1295400"/>
          <a:ext cx="82296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kumimoji="1" lang="en-GB" dirty="0"/>
              <a:t>PCF Superframe Timing</a:t>
            </a:r>
            <a:endParaRPr kumimoji="1" lang="en-US" dirty="0"/>
          </a:p>
        </p:txBody>
      </p:sp>
      <p:pic>
        <p:nvPicPr>
          <p:cNvPr id="36867" name="Picture 4" descr="&#10;MAC Timing                                                     002828FE  Mnementh                      BEAE7A2F:"/>
          <p:cNvPicPr>
            <a:picLocks noChangeAspect="1" noChangeArrowheads="1"/>
          </p:cNvPicPr>
          <p:nvPr/>
        </p:nvPicPr>
        <p:blipFill>
          <a:blip r:embed="rId3"/>
          <a:srcRect l="9265" t="39375" r="4633" b="32216"/>
          <a:stretch>
            <a:fillRect/>
          </a:stretch>
        </p:blipFill>
        <p:spPr bwMode="auto">
          <a:xfrm>
            <a:off x="0" y="2484438"/>
            <a:ext cx="9144000" cy="3891894"/>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7813"/>
            <a:ext cx="8229600" cy="1398587"/>
          </a:xfrm>
        </p:spPr>
        <p:txBody>
          <a:bodyPr/>
          <a:lstStyle/>
          <a:p>
            <a:pPr eaLnBrk="1" hangingPunct="1"/>
            <a:r>
              <a:rPr kumimoji="1" lang="en-GB" dirty="0"/>
              <a:t>IEEE 802.11 MAC Frame Format</a:t>
            </a:r>
            <a:endParaRPr kumimoji="1" lang="en-US" dirty="0"/>
          </a:p>
        </p:txBody>
      </p:sp>
      <p:pic>
        <p:nvPicPr>
          <p:cNvPr id="37891" name="Picture 5" descr="Frame Format                                                   002828FE  Mnementh                      BEAE7A2F:"/>
          <p:cNvPicPr>
            <a:picLocks noChangeAspect="1" noChangeArrowheads="1"/>
          </p:cNvPicPr>
          <p:nvPr/>
        </p:nvPicPr>
        <p:blipFill>
          <a:blip r:embed="rId3"/>
          <a:srcRect t="27794" b="32426"/>
          <a:stretch>
            <a:fillRect/>
          </a:stretch>
        </p:blipFill>
        <p:spPr bwMode="auto">
          <a:xfrm>
            <a:off x="0" y="2362200"/>
            <a:ext cx="9144000" cy="35814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pPr eaLnBrk="1" hangingPunct="1"/>
            <a:r>
              <a:rPr kumimoji="1" lang="en-GB" dirty="0"/>
              <a:t>Control Frames</a:t>
            </a:r>
            <a:endParaRPr kumimoji="1" lang="en-US" dirty="0"/>
          </a:p>
        </p:txBody>
      </p:sp>
      <p:graphicFrame>
        <p:nvGraphicFramePr>
          <p:cNvPr id="3" name="Diagram 2"/>
          <p:cNvGraphicFramePr/>
          <p:nvPr/>
        </p:nvGraphicFramePr>
        <p:xfrm>
          <a:off x="381000" y="1397000"/>
          <a:ext cx="8382000"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0"/>
            <a:ext cx="8229600" cy="1139825"/>
          </a:xfrm>
        </p:spPr>
        <p:txBody>
          <a:bodyPr/>
          <a:lstStyle/>
          <a:p>
            <a:pPr eaLnBrk="1" hangingPunct="1"/>
            <a:r>
              <a:rPr kumimoji="1" lang="en-GB" dirty="0"/>
              <a:t>Data Frames – Data Carrying</a:t>
            </a:r>
            <a:endParaRPr kumimoji="1" lang="en-US" dirty="0"/>
          </a:p>
        </p:txBody>
      </p:sp>
      <p:sp>
        <p:nvSpPr>
          <p:cNvPr id="117763" name="Rectangle 3"/>
          <p:cNvSpPr>
            <a:spLocks noGrp="1" noChangeArrowheads="1"/>
          </p:cNvSpPr>
          <p:nvPr>
            <p:ph type="body" idx="1"/>
          </p:nvPr>
        </p:nvSpPr>
        <p:spPr>
          <a:xfrm>
            <a:off x="304800" y="1219200"/>
            <a:ext cx="8839200" cy="5943600"/>
          </a:xfrm>
        </p:spPr>
        <p:txBody>
          <a:bodyPr/>
          <a:lstStyle/>
          <a:p>
            <a:pPr eaLnBrk="1" hangingPunct="1">
              <a:lnSpc>
                <a:spcPct val="90000"/>
              </a:lnSpc>
              <a:defRPr/>
            </a:pPr>
            <a:r>
              <a:rPr kumimoji="1" lang="en-GB" sz="2800" dirty="0"/>
              <a:t>eight </a:t>
            </a:r>
            <a:r>
              <a:rPr kumimoji="1" lang="en-US" sz="2800" dirty="0"/>
              <a:t>data frame </a:t>
            </a:r>
            <a:r>
              <a:rPr kumimoji="1" lang="en-US" sz="2800" dirty="0" smtClean="0"/>
              <a:t>subtypes</a:t>
            </a:r>
          </a:p>
          <a:p>
            <a:pPr lvl="1" eaLnBrk="1" hangingPunct="1">
              <a:lnSpc>
                <a:spcPct val="90000"/>
              </a:lnSpc>
              <a:defRPr/>
            </a:pPr>
            <a:r>
              <a:rPr kumimoji="1" lang="en-US" sz="2400" dirty="0"/>
              <a:t>o</a:t>
            </a:r>
            <a:r>
              <a:rPr kumimoji="1" lang="en-US" sz="2400" dirty="0" smtClean="0"/>
              <a:t>rganized in two groups</a:t>
            </a:r>
          </a:p>
          <a:p>
            <a:pPr lvl="2" eaLnBrk="1" hangingPunct="1">
              <a:lnSpc>
                <a:spcPct val="90000"/>
              </a:lnSpc>
              <a:defRPr/>
            </a:pPr>
            <a:r>
              <a:rPr kumimoji="1" lang="en-US" sz="2000" dirty="0"/>
              <a:t>f</a:t>
            </a:r>
            <a:r>
              <a:rPr kumimoji="1" lang="en-US" sz="2000" dirty="0" smtClean="0"/>
              <a:t>irst four carry upper-level data</a:t>
            </a:r>
          </a:p>
          <a:p>
            <a:pPr lvl="2" eaLnBrk="1" hangingPunct="1">
              <a:lnSpc>
                <a:spcPct val="90000"/>
              </a:lnSpc>
              <a:defRPr/>
            </a:pPr>
            <a:r>
              <a:rPr kumimoji="1" lang="en-US" sz="2000" dirty="0"/>
              <a:t>r</a:t>
            </a:r>
            <a:r>
              <a:rPr kumimoji="1" lang="en-US" sz="2000" dirty="0" smtClean="0"/>
              <a:t>emaining do not carry any user data</a:t>
            </a:r>
            <a:r>
              <a:rPr kumimoji="1" lang="en-US" sz="2800" dirty="0" smtClean="0"/>
              <a:t> </a:t>
            </a:r>
            <a:endParaRPr kumimoji="1" lang="en-US" sz="2800" dirty="0"/>
          </a:p>
          <a:p>
            <a:pPr eaLnBrk="1" hangingPunct="1">
              <a:lnSpc>
                <a:spcPct val="90000"/>
              </a:lnSpc>
              <a:defRPr/>
            </a:pPr>
            <a:r>
              <a:rPr kumimoji="1" lang="en-US" sz="2800" dirty="0"/>
              <a:t>Data</a:t>
            </a:r>
            <a:endParaRPr kumimoji="1" lang="en-GB" sz="2800" dirty="0"/>
          </a:p>
          <a:p>
            <a:pPr lvl="1" eaLnBrk="1" hangingPunct="1">
              <a:lnSpc>
                <a:spcPct val="90000"/>
              </a:lnSpc>
              <a:defRPr/>
            </a:pPr>
            <a:r>
              <a:rPr kumimoji="1" lang="en-GB" sz="2400" dirty="0"/>
              <a:t>simplest</a:t>
            </a:r>
            <a:r>
              <a:rPr kumimoji="1" lang="en-US" sz="2400" dirty="0"/>
              <a:t> data frame, contention </a:t>
            </a:r>
            <a:r>
              <a:rPr kumimoji="1" lang="en-GB" sz="2400" dirty="0"/>
              <a:t>or</a:t>
            </a:r>
            <a:r>
              <a:rPr kumimoji="1" lang="en-US" sz="2400" dirty="0"/>
              <a:t> contention-free use</a:t>
            </a:r>
          </a:p>
          <a:p>
            <a:pPr eaLnBrk="1" hangingPunct="1">
              <a:lnSpc>
                <a:spcPct val="90000"/>
              </a:lnSpc>
              <a:defRPr/>
            </a:pPr>
            <a:r>
              <a:rPr kumimoji="1" lang="en-US" sz="2800" dirty="0"/>
              <a:t>Data + CF-Ack </a:t>
            </a:r>
            <a:endParaRPr kumimoji="1" lang="en-GB" sz="2800" dirty="0"/>
          </a:p>
          <a:p>
            <a:pPr lvl="1" eaLnBrk="1" hangingPunct="1">
              <a:lnSpc>
                <a:spcPct val="90000"/>
              </a:lnSpc>
              <a:defRPr/>
            </a:pPr>
            <a:r>
              <a:rPr kumimoji="1" lang="en-GB" sz="2400" dirty="0"/>
              <a:t>carries</a:t>
            </a:r>
            <a:r>
              <a:rPr kumimoji="1" lang="en-US" sz="2400" dirty="0"/>
              <a:t> data</a:t>
            </a:r>
            <a:r>
              <a:rPr kumimoji="1" lang="en-GB" sz="2400" dirty="0"/>
              <a:t> and </a:t>
            </a:r>
            <a:r>
              <a:rPr kumimoji="1" lang="en-US" sz="2400" dirty="0"/>
              <a:t>acknowledges previously received data during contention-free period</a:t>
            </a:r>
          </a:p>
          <a:p>
            <a:pPr eaLnBrk="1" hangingPunct="1">
              <a:lnSpc>
                <a:spcPct val="90000"/>
              </a:lnSpc>
              <a:defRPr/>
            </a:pPr>
            <a:r>
              <a:rPr kumimoji="1" lang="en-US" sz="2800" dirty="0"/>
              <a:t>Data + CF-Poll</a:t>
            </a:r>
            <a:endParaRPr kumimoji="1" lang="en-GB" sz="2800" dirty="0"/>
          </a:p>
          <a:p>
            <a:pPr lvl="1" eaLnBrk="1" hangingPunct="1">
              <a:lnSpc>
                <a:spcPct val="90000"/>
              </a:lnSpc>
              <a:defRPr/>
            </a:pPr>
            <a:r>
              <a:rPr kumimoji="1" lang="en-US" sz="2400" dirty="0"/>
              <a:t>used by point coordinator to deliver data &amp; </a:t>
            </a:r>
            <a:r>
              <a:rPr kumimoji="1" lang="en-US" sz="2400" dirty="0" smtClean="0"/>
              <a:t>request </a:t>
            </a:r>
            <a:r>
              <a:rPr kumimoji="1" lang="en-US" sz="2400" dirty="0"/>
              <a:t>send</a:t>
            </a:r>
            <a:endParaRPr kumimoji="1" lang="en-GB" sz="2400" dirty="0"/>
          </a:p>
          <a:p>
            <a:pPr eaLnBrk="1" hangingPunct="1">
              <a:lnSpc>
                <a:spcPct val="90000"/>
              </a:lnSpc>
              <a:defRPr/>
            </a:pPr>
            <a:r>
              <a:rPr kumimoji="1" lang="en-US" sz="2800" dirty="0"/>
              <a:t>Data + CF-Ack + CF-Poll</a:t>
            </a:r>
            <a:endParaRPr kumimoji="1" lang="en-GB" sz="2800" dirty="0"/>
          </a:p>
          <a:p>
            <a:pPr lvl="1" eaLnBrk="1" hangingPunct="1">
              <a:lnSpc>
                <a:spcPct val="90000"/>
              </a:lnSpc>
              <a:defRPr/>
            </a:pPr>
            <a:r>
              <a:rPr kumimoji="1" lang="en-US" sz="2400" dirty="0"/>
              <a:t>combines Data + CF-Ack and Data + CF-Poll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pPr eaLnBrk="1" hangingPunct="1"/>
            <a:r>
              <a:rPr kumimoji="1" lang="en-GB" dirty="0"/>
              <a:t>Data Frames – </a:t>
            </a:r>
            <a:br>
              <a:rPr kumimoji="1" lang="en-GB" dirty="0"/>
            </a:br>
            <a:r>
              <a:rPr kumimoji="1" lang="en-GB" dirty="0"/>
              <a:t>Not Data Carrying</a:t>
            </a:r>
            <a:endParaRPr kumimoji="1" lang="en-US" dirty="0"/>
          </a:p>
        </p:txBody>
      </p:sp>
      <p:sp>
        <p:nvSpPr>
          <p:cNvPr id="116741" name="Rectangle 5"/>
          <p:cNvSpPr>
            <a:spLocks noGrp="1" noChangeArrowheads="1"/>
          </p:cNvSpPr>
          <p:nvPr>
            <p:ph type="body" idx="1"/>
          </p:nvPr>
        </p:nvSpPr>
        <p:spPr>
          <a:xfrm>
            <a:off x="457200" y="1828800"/>
            <a:ext cx="8229600" cy="4302125"/>
          </a:xfrm>
        </p:spPr>
        <p:txBody>
          <a:bodyPr/>
          <a:lstStyle/>
          <a:p>
            <a:pPr eaLnBrk="1" hangingPunct="1">
              <a:lnSpc>
                <a:spcPct val="90000"/>
              </a:lnSpc>
              <a:buFont typeface="Wingdings" pitchFamily="-110" charset="2"/>
              <a:buNone/>
            </a:pPr>
            <a:endParaRPr kumimoji="1" lang="en-GB" sz="2800" dirty="0"/>
          </a:p>
          <a:p>
            <a:pPr eaLnBrk="1" hangingPunct="1">
              <a:lnSpc>
                <a:spcPct val="90000"/>
              </a:lnSpc>
            </a:pPr>
            <a:r>
              <a:rPr kumimoji="1" lang="en-US" sz="2800" dirty="0"/>
              <a:t>Null Function</a:t>
            </a:r>
            <a:endParaRPr kumimoji="1" lang="en-GB" sz="2800" dirty="0"/>
          </a:p>
          <a:p>
            <a:pPr lvl="1" eaLnBrk="1" hangingPunct="1">
              <a:lnSpc>
                <a:spcPct val="90000"/>
              </a:lnSpc>
            </a:pPr>
            <a:r>
              <a:rPr kumimoji="1" lang="en-GB" sz="2400" dirty="0"/>
              <a:t>carries</a:t>
            </a:r>
            <a:r>
              <a:rPr kumimoji="1" lang="en-US" sz="2400" dirty="0"/>
              <a:t> no data, polls, or acknowledgments</a:t>
            </a:r>
            <a:endParaRPr kumimoji="1" lang="en-GB" sz="2400" dirty="0"/>
          </a:p>
          <a:p>
            <a:pPr lvl="1" eaLnBrk="1" hangingPunct="1">
              <a:lnSpc>
                <a:spcPct val="90000"/>
              </a:lnSpc>
            </a:pPr>
            <a:r>
              <a:rPr kumimoji="1" lang="en-GB" sz="2400" dirty="0"/>
              <a:t>carries</a:t>
            </a:r>
            <a:r>
              <a:rPr kumimoji="1" lang="en-US" sz="2400" dirty="0"/>
              <a:t> power management bit in frame control field to AP</a:t>
            </a:r>
            <a:endParaRPr kumimoji="1" lang="en-GB" sz="2400" dirty="0"/>
          </a:p>
          <a:p>
            <a:pPr lvl="1" eaLnBrk="1" hangingPunct="1">
              <a:lnSpc>
                <a:spcPct val="90000"/>
              </a:lnSpc>
            </a:pPr>
            <a:r>
              <a:rPr kumimoji="1" lang="en-GB" sz="2400" dirty="0"/>
              <a:t>indicates</a:t>
            </a:r>
            <a:r>
              <a:rPr kumimoji="1" lang="en-US" sz="2400" dirty="0"/>
              <a:t> station is changing to low-power state</a:t>
            </a:r>
            <a:endParaRPr kumimoji="1" lang="en-GB" sz="2400" dirty="0"/>
          </a:p>
          <a:p>
            <a:pPr eaLnBrk="1" hangingPunct="1">
              <a:lnSpc>
                <a:spcPct val="90000"/>
              </a:lnSpc>
            </a:pPr>
            <a:r>
              <a:rPr kumimoji="1" lang="en-GB" sz="2800" dirty="0"/>
              <a:t>other</a:t>
            </a:r>
            <a:r>
              <a:rPr kumimoji="1" lang="en-US" sz="2800" dirty="0"/>
              <a:t> three frames (CF-Ack, CF-Poll, CF-Ack + CF-Poll) same as corresponding frame in preceding list but without data</a:t>
            </a:r>
          </a:p>
          <a:p>
            <a:pPr eaLnBrk="1" hangingPunct="1">
              <a:lnSpc>
                <a:spcPct val="90000"/>
              </a:lnSpc>
              <a:buFont typeface="Wingdings" pitchFamily="-110" charset="2"/>
              <a:buNone/>
            </a:pPr>
            <a:endParaRPr kumimoji="1" lang="en-US" sz="2800" dirty="0"/>
          </a:p>
          <a:p>
            <a:pPr eaLnBrk="1" hangingPunct="1">
              <a:lnSpc>
                <a:spcPct val="90000"/>
              </a:lnSpc>
            </a:pPr>
            <a:endParaRPr kumimoji="1"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Grp="1" noChangeArrowheads="1"/>
          </p:cNvSpPr>
          <p:nvPr>
            <p:ph type="title"/>
          </p:nvPr>
        </p:nvSpPr>
        <p:spPr/>
        <p:txBody>
          <a:bodyPr/>
          <a:lstStyle/>
          <a:p>
            <a:pPr eaLnBrk="1" hangingPunct="1"/>
            <a:r>
              <a:rPr kumimoji="1" lang="en-GB" dirty="0"/>
              <a:t>Management Frames</a:t>
            </a:r>
            <a:endParaRPr kumimoji="1" lang="en-US" dirty="0"/>
          </a:p>
        </p:txBody>
      </p:sp>
      <p:graphicFrame>
        <p:nvGraphicFramePr>
          <p:cNvPr id="4" name="Diagram 3"/>
          <p:cNvGraphicFramePr/>
          <p:nvPr/>
        </p:nvGraphicFramePr>
        <p:xfrm>
          <a:off x="381000" y="9906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2743200" y="5001846"/>
            <a:ext cx="2895600" cy="185615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0"/>
            <a:ext cx="8229600" cy="1139825"/>
          </a:xfrm>
        </p:spPr>
        <p:txBody>
          <a:bodyPr/>
          <a:lstStyle/>
          <a:p>
            <a:pPr eaLnBrk="1" hangingPunct="1">
              <a:defRPr/>
            </a:pPr>
            <a:r>
              <a:rPr kumimoji="1" lang="en-GB" dirty="0"/>
              <a:t>Single Cell </a:t>
            </a:r>
            <a:r>
              <a:rPr kumimoji="1" lang="en-US" dirty="0"/>
              <a:t>LAN Extension</a:t>
            </a:r>
          </a:p>
        </p:txBody>
      </p:sp>
      <p:pic>
        <p:nvPicPr>
          <p:cNvPr id="6147" name="Picture 5" descr="Single Cell                                                    002828FE  Mnementh                      BEAE7A2F:"/>
          <p:cNvPicPr>
            <a:picLocks noChangeAspect="1" noChangeArrowheads="1"/>
          </p:cNvPicPr>
          <p:nvPr/>
        </p:nvPicPr>
        <p:blipFill>
          <a:blip r:embed="rId3"/>
          <a:srcRect l="3580" t="4633" r="3580" b="11581"/>
          <a:stretch>
            <a:fillRect/>
          </a:stretch>
        </p:blipFill>
        <p:spPr bwMode="auto">
          <a:xfrm>
            <a:off x="381000" y="1043137"/>
            <a:ext cx="8336054" cy="58148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4"/>
          <p:cNvSpPr>
            <a:spLocks noGrp="1" noChangeArrowheads="1"/>
          </p:cNvSpPr>
          <p:nvPr>
            <p:ph type="title"/>
          </p:nvPr>
        </p:nvSpPr>
        <p:spPr/>
        <p:txBody>
          <a:bodyPr/>
          <a:lstStyle/>
          <a:p>
            <a:pPr eaLnBrk="1" hangingPunct="1"/>
            <a:r>
              <a:rPr kumimoji="1" lang="en-GB" dirty="0"/>
              <a:t>802.11 Physical Layer</a:t>
            </a:r>
            <a:endParaRPr kumimoji="1" lang="en-US" dirty="0"/>
          </a:p>
        </p:txBody>
      </p:sp>
      <p:graphicFrame>
        <p:nvGraphicFramePr>
          <p:cNvPr id="43011" name="Object 7"/>
          <p:cNvGraphicFramePr>
            <a:graphicFrameLocks noChangeAspect="1"/>
          </p:cNvGraphicFramePr>
          <p:nvPr/>
        </p:nvGraphicFramePr>
        <p:xfrm>
          <a:off x="0" y="1905000"/>
          <a:ext cx="9144000" cy="4246563"/>
        </p:xfrm>
        <a:graphic>
          <a:graphicData uri="http://schemas.openxmlformats.org/presentationml/2006/ole">
            <p:oleObj spid="_x0000_s43011" name="Document" r:id="rId4" imgW="7318248" imgH="3398520" progId="Word.Document.8">
              <p:embed/>
            </p:oleObj>
          </a:graphicData>
        </a:graphic>
      </p:graphicFrame>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81000" y="304800"/>
            <a:ext cx="8229600" cy="1139825"/>
          </a:xfrm>
        </p:spPr>
        <p:txBody>
          <a:bodyPr/>
          <a:lstStyle/>
          <a:p>
            <a:pPr eaLnBrk="1" hangingPunct="1"/>
            <a:r>
              <a:rPr kumimoji="1" lang="en-GB" dirty="0"/>
              <a:t>Original 802.11 Physical Layer -  DSSS</a:t>
            </a:r>
            <a:endParaRPr kumimoji="1" lang="en-US" dirty="0"/>
          </a:p>
        </p:txBody>
      </p:sp>
      <p:sp>
        <p:nvSpPr>
          <p:cNvPr id="120835" name="Rectangle 3"/>
          <p:cNvSpPr>
            <a:spLocks noGrp="1" noChangeArrowheads="1"/>
          </p:cNvSpPr>
          <p:nvPr>
            <p:ph type="body" idx="1"/>
          </p:nvPr>
        </p:nvSpPr>
        <p:spPr>
          <a:xfrm>
            <a:off x="457200" y="1524000"/>
            <a:ext cx="8229600" cy="5334000"/>
          </a:xfrm>
        </p:spPr>
        <p:txBody>
          <a:bodyPr/>
          <a:lstStyle/>
          <a:p>
            <a:pPr eaLnBrk="1" hangingPunct="1">
              <a:lnSpc>
                <a:spcPct val="90000"/>
              </a:lnSpc>
              <a:defRPr/>
            </a:pPr>
            <a:r>
              <a:rPr kumimoji="1" lang="en-US" sz="2800" dirty="0"/>
              <a:t>Direct-sequence spread spectrum (DSSS)</a:t>
            </a:r>
            <a:endParaRPr kumimoji="1" lang="en-GB" sz="2800" dirty="0"/>
          </a:p>
          <a:p>
            <a:pPr eaLnBrk="1" hangingPunct="1">
              <a:lnSpc>
                <a:spcPct val="90000"/>
              </a:lnSpc>
              <a:defRPr/>
            </a:pPr>
            <a:r>
              <a:rPr kumimoji="1" lang="en-US" sz="2800" dirty="0"/>
              <a:t>2.4 GHz ISM band at 1 Mbps and 2 Mbps</a:t>
            </a:r>
            <a:endParaRPr kumimoji="1" lang="en-GB" sz="2800" dirty="0"/>
          </a:p>
          <a:p>
            <a:pPr eaLnBrk="1" hangingPunct="1">
              <a:lnSpc>
                <a:spcPct val="90000"/>
              </a:lnSpc>
              <a:defRPr/>
            </a:pPr>
            <a:r>
              <a:rPr kumimoji="1" lang="en-US" sz="2800" dirty="0"/>
              <a:t>up to seven channels, each 1 Mbps or 2 Mbps, can be used</a:t>
            </a:r>
            <a:endParaRPr kumimoji="1" lang="en-GB" sz="2800" dirty="0"/>
          </a:p>
          <a:p>
            <a:pPr eaLnBrk="1" hangingPunct="1">
              <a:lnSpc>
                <a:spcPct val="90000"/>
              </a:lnSpc>
              <a:defRPr/>
            </a:pPr>
            <a:r>
              <a:rPr kumimoji="1" lang="en-GB" sz="2800" dirty="0"/>
              <a:t>depends</a:t>
            </a:r>
            <a:r>
              <a:rPr kumimoji="1" lang="en-US" sz="2800" dirty="0"/>
              <a:t> on bandwidth allocated by various national </a:t>
            </a:r>
            <a:r>
              <a:rPr kumimoji="1" lang="en-GB" sz="2800" dirty="0"/>
              <a:t>regulations</a:t>
            </a:r>
          </a:p>
          <a:p>
            <a:pPr lvl="1" eaLnBrk="1" hangingPunct="1">
              <a:lnSpc>
                <a:spcPct val="90000"/>
              </a:lnSpc>
              <a:defRPr/>
            </a:pPr>
            <a:r>
              <a:rPr kumimoji="1" lang="en-US" sz="2400" dirty="0"/>
              <a:t>13 in most European countries</a:t>
            </a:r>
            <a:endParaRPr kumimoji="1" lang="en-GB" sz="2400" dirty="0"/>
          </a:p>
          <a:p>
            <a:pPr lvl="1" eaLnBrk="1" hangingPunct="1">
              <a:lnSpc>
                <a:spcPct val="90000"/>
              </a:lnSpc>
              <a:defRPr/>
            </a:pPr>
            <a:r>
              <a:rPr kumimoji="1" lang="en-GB" sz="2400" dirty="0"/>
              <a:t>one</a:t>
            </a:r>
            <a:r>
              <a:rPr kumimoji="1" lang="en-US" sz="2400" dirty="0"/>
              <a:t> in Japan</a:t>
            </a:r>
            <a:endParaRPr kumimoji="1" lang="en-GB" sz="2400" dirty="0"/>
          </a:p>
          <a:p>
            <a:pPr eaLnBrk="1" hangingPunct="1">
              <a:lnSpc>
                <a:spcPct val="90000"/>
              </a:lnSpc>
              <a:defRPr/>
            </a:pPr>
            <a:r>
              <a:rPr kumimoji="1" lang="en-US" sz="2800" dirty="0"/>
              <a:t>each channel bandwidth 5 MHz</a:t>
            </a:r>
            <a:endParaRPr kumimoji="1" lang="en-GB" sz="2800" dirty="0"/>
          </a:p>
          <a:p>
            <a:pPr eaLnBrk="1" hangingPunct="1">
              <a:lnSpc>
                <a:spcPct val="90000"/>
              </a:lnSpc>
              <a:defRPr/>
            </a:pPr>
            <a:r>
              <a:rPr kumimoji="1" lang="en-GB" sz="2800" dirty="0"/>
              <a:t>encoding</a:t>
            </a:r>
            <a:r>
              <a:rPr kumimoji="1" lang="en-US" sz="2800" dirty="0"/>
              <a:t> scheme DBPSK for 1-Mbps and DQPSK for 2-Mbps using an 11-chip Barker </a:t>
            </a:r>
            <a:r>
              <a:rPr kumimoji="1" lang="en-US" sz="2800" dirty="0" smtClean="0"/>
              <a:t>sequence</a:t>
            </a:r>
            <a:endParaRPr kumimoji="1"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anim calcmode="lin" valueType="num">
                                      <p:cBhvr additive="base">
                                        <p:cTn id="11" dur="500" fill="hold"/>
                                        <p:tgtEl>
                                          <p:spTgt spid="1208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08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anim calcmode="lin" valueType="num">
                                      <p:cBhvr additive="base">
                                        <p:cTn id="15" dur="500" fill="hold"/>
                                        <p:tgtEl>
                                          <p:spTgt spid="1208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08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120835">
                                            <p:txEl>
                                              <p:pRg st="6" end="6"/>
                                            </p:txEl>
                                          </p:spTgt>
                                        </p:tgtEl>
                                        <p:attrNameLst>
                                          <p:attrName>style.visibility</p:attrName>
                                        </p:attrNameLst>
                                      </p:cBhvr>
                                      <p:to>
                                        <p:strVal val="visible"/>
                                      </p:to>
                                    </p:set>
                                    <p:anim calcmode="lin" valueType="num">
                                      <p:cBhvr additive="base">
                                        <p:cTn id="19" dur="500" fill="hold"/>
                                        <p:tgtEl>
                                          <p:spTgt spid="120835">
                                            <p:txEl>
                                              <p:pRg st="6" end="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20835">
                                            <p:txEl>
                                              <p:pRg st="6" end="6"/>
                                            </p:txEl>
                                          </p:spTgt>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120835">
                                            <p:txEl>
                                              <p:pRg st="7" end="7"/>
                                            </p:txEl>
                                          </p:spTgt>
                                        </p:tgtEl>
                                        <p:attrNameLst>
                                          <p:attrName>style.visibility</p:attrName>
                                        </p:attrNameLst>
                                      </p:cBhvr>
                                      <p:to>
                                        <p:strVal val="visible"/>
                                      </p:to>
                                    </p:set>
                                    <p:anim calcmode="lin" valueType="num">
                                      <p:cBhvr additive="base">
                                        <p:cTn id="23" dur="500" fill="hold"/>
                                        <p:tgtEl>
                                          <p:spTgt spid="120835">
                                            <p:txEl>
                                              <p:pRg st="7" end="7"/>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20835">
                                            <p:txEl>
                                              <p:pRg st="7" end="7"/>
                                            </p:txEl>
                                          </p:spTgt>
                                        </p:tgtEl>
                                        <p:attrNameLst>
                                          <p:attrName>ppt_y</p:attrName>
                                        </p:attrNameLst>
                                      </p:cBhvr>
                                      <p:tavLst>
                                        <p:tav tm="0">
                                          <p:val>
                                            <p:strVal val="0-#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20835">
                                            <p:txEl>
                                              <p:pRg st="3" end="3"/>
                                            </p:txEl>
                                          </p:spTgt>
                                        </p:tgtEl>
                                        <p:attrNameLst>
                                          <p:attrName>style.visibility</p:attrName>
                                        </p:attrNameLst>
                                      </p:cBhvr>
                                      <p:to>
                                        <p:strVal val="visible"/>
                                      </p:to>
                                    </p:set>
                                    <p:animEffect transition="in" filter="fade">
                                      <p:cBhvr>
                                        <p:cTn id="27" dur="1250"/>
                                        <p:tgtEl>
                                          <p:spTgt spid="120835">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0835">
                                            <p:txEl>
                                              <p:pRg st="4" end="4"/>
                                            </p:txEl>
                                          </p:spTgt>
                                        </p:tgtEl>
                                        <p:attrNameLst>
                                          <p:attrName>style.visibility</p:attrName>
                                        </p:attrNameLst>
                                      </p:cBhvr>
                                      <p:to>
                                        <p:strVal val="visible"/>
                                      </p:to>
                                    </p:set>
                                    <p:animEffect transition="in" filter="fade">
                                      <p:cBhvr>
                                        <p:cTn id="30" dur="1250"/>
                                        <p:tgtEl>
                                          <p:spTgt spid="120835">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0835">
                                            <p:txEl>
                                              <p:pRg st="5" end="5"/>
                                            </p:txEl>
                                          </p:spTgt>
                                        </p:tgtEl>
                                        <p:attrNameLst>
                                          <p:attrName>style.visibility</p:attrName>
                                        </p:attrNameLst>
                                      </p:cBhvr>
                                      <p:to>
                                        <p:strVal val="visible"/>
                                      </p:to>
                                    </p:set>
                                    <p:animEffect transition="in" filter="fade">
                                      <p:cBhvr>
                                        <p:cTn id="33" dur="1250"/>
                                        <p:tgtEl>
                                          <p:spTgt spid="1208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kumimoji="1" lang="en-GB" dirty="0"/>
              <a:t>Original 802.11 Physical Layer - FHSS</a:t>
            </a:r>
            <a:endParaRPr kumimoji="1" lang="en-US" dirty="0"/>
          </a:p>
        </p:txBody>
      </p:sp>
      <p:sp>
        <p:nvSpPr>
          <p:cNvPr id="121859" name="Rectangle 3"/>
          <p:cNvSpPr>
            <a:spLocks noGrp="1" noChangeArrowheads="1"/>
          </p:cNvSpPr>
          <p:nvPr>
            <p:ph type="body" idx="1"/>
          </p:nvPr>
        </p:nvSpPr>
        <p:spPr>
          <a:xfrm>
            <a:off x="457200" y="1676400"/>
            <a:ext cx="8229600" cy="5181600"/>
          </a:xfrm>
        </p:spPr>
        <p:txBody>
          <a:bodyPr/>
          <a:lstStyle/>
          <a:p>
            <a:pPr eaLnBrk="1" hangingPunct="1">
              <a:lnSpc>
                <a:spcPct val="90000"/>
              </a:lnSpc>
            </a:pPr>
            <a:r>
              <a:rPr kumimoji="1" lang="en-US" sz="2800" dirty="0"/>
              <a:t>Frequency-hopping spread spectrum </a:t>
            </a:r>
            <a:endParaRPr kumimoji="1" lang="en-GB" sz="2800" dirty="0"/>
          </a:p>
          <a:p>
            <a:pPr lvl="1" eaLnBrk="1" hangingPunct="1">
              <a:lnSpc>
                <a:spcPct val="90000"/>
              </a:lnSpc>
            </a:pPr>
            <a:r>
              <a:rPr kumimoji="1" lang="en-GB" sz="2400" dirty="0"/>
              <a:t>makes use of multiple channels</a:t>
            </a:r>
          </a:p>
          <a:p>
            <a:pPr lvl="1" eaLnBrk="1" hangingPunct="1">
              <a:lnSpc>
                <a:spcPct val="90000"/>
              </a:lnSpc>
            </a:pPr>
            <a:r>
              <a:rPr kumimoji="1" lang="en-GB" sz="2400" dirty="0"/>
              <a:t>signal</a:t>
            </a:r>
            <a:r>
              <a:rPr kumimoji="1" lang="en-US" sz="2400" dirty="0"/>
              <a:t> hopping between multiple channels based on a pseudonoise sequence</a:t>
            </a:r>
            <a:endParaRPr kumimoji="1" lang="en-GB" sz="2400" dirty="0"/>
          </a:p>
          <a:p>
            <a:pPr lvl="1" eaLnBrk="1" hangingPunct="1">
              <a:lnSpc>
                <a:spcPct val="90000"/>
              </a:lnSpc>
            </a:pPr>
            <a:r>
              <a:rPr kumimoji="1" lang="en-US" sz="2400" dirty="0"/>
              <a:t>1-MHz channels are used</a:t>
            </a:r>
          </a:p>
          <a:p>
            <a:pPr eaLnBrk="1" hangingPunct="1">
              <a:lnSpc>
                <a:spcPct val="90000"/>
              </a:lnSpc>
            </a:pPr>
            <a:r>
              <a:rPr kumimoji="1" lang="en-GB" sz="2800" dirty="0"/>
              <a:t>hopping</a:t>
            </a:r>
            <a:r>
              <a:rPr kumimoji="1" lang="en-US" sz="2800" dirty="0"/>
              <a:t> scheme is adjustable</a:t>
            </a:r>
          </a:p>
          <a:p>
            <a:pPr lvl="1" eaLnBrk="1" hangingPunct="1">
              <a:lnSpc>
                <a:spcPct val="90000"/>
              </a:lnSpc>
            </a:pPr>
            <a:r>
              <a:rPr kumimoji="1" lang="en-US" sz="2400" dirty="0"/>
              <a:t>2.5 hops per second in United States</a:t>
            </a:r>
          </a:p>
          <a:p>
            <a:pPr lvl="1" eaLnBrk="1" hangingPunct="1">
              <a:lnSpc>
                <a:spcPct val="90000"/>
              </a:lnSpc>
            </a:pPr>
            <a:r>
              <a:rPr kumimoji="1" lang="en-US" sz="2400" dirty="0"/>
              <a:t>6 MHz in North America and Europe</a:t>
            </a:r>
          </a:p>
          <a:p>
            <a:pPr lvl="1" eaLnBrk="1" hangingPunct="1">
              <a:lnSpc>
                <a:spcPct val="90000"/>
              </a:lnSpc>
            </a:pPr>
            <a:r>
              <a:rPr kumimoji="1" lang="en-US" sz="2400" dirty="0"/>
              <a:t>5 MHz in Japan</a:t>
            </a:r>
            <a:endParaRPr kumimoji="1" lang="en-GB" sz="2400" dirty="0"/>
          </a:p>
          <a:p>
            <a:pPr eaLnBrk="1" hangingPunct="1">
              <a:lnSpc>
                <a:spcPct val="90000"/>
              </a:lnSpc>
            </a:pPr>
            <a:r>
              <a:rPr kumimoji="1" lang="en-GB" sz="2800" dirty="0"/>
              <a:t>two</a:t>
            </a:r>
            <a:r>
              <a:rPr kumimoji="1" lang="en-US" sz="2800" dirty="0"/>
              <a:t>-level Gaussian FSK modulation for 1 Mbps</a:t>
            </a:r>
            <a:endParaRPr kumimoji="1" lang="en-GB" sz="2800" dirty="0"/>
          </a:p>
          <a:p>
            <a:pPr eaLnBrk="1" hangingPunct="1">
              <a:lnSpc>
                <a:spcPct val="90000"/>
              </a:lnSpc>
            </a:pPr>
            <a:r>
              <a:rPr kumimoji="1" lang="en-US" sz="2800" dirty="0"/>
              <a:t>four-level GFSK modulation used for 2 Mbps</a:t>
            </a:r>
            <a:endParaRPr kumimoji="1"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wipe(down)">
                                      <p:cBhvr>
                                        <p:cTn id="7" dur="580">
                                          <p:stCondLst>
                                            <p:cond delay="0"/>
                                          </p:stCondLst>
                                        </p:cTn>
                                        <p:tgtEl>
                                          <p:spTgt spid="121859">
                                            <p:txEl>
                                              <p:pRg st="0" end="0"/>
                                            </p:txEl>
                                          </p:spTgt>
                                        </p:tgtEl>
                                      </p:cBhvr>
                                    </p:animEffect>
                                    <p:anim calcmode="lin" valueType="num">
                                      <p:cBhvr>
                                        <p:cTn id="8" dur="1822" tmFilter="0,0; 0.14,0.36; 0.43,0.73; 0.71,0.91; 1.0,1.0">
                                          <p:stCondLst>
                                            <p:cond delay="0"/>
                                          </p:stCondLst>
                                        </p:cTn>
                                        <p:tgtEl>
                                          <p:spTgt spid="1218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18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18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18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18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1859">
                                            <p:txEl>
                                              <p:pRg st="0" end="0"/>
                                            </p:txEl>
                                          </p:spTgt>
                                        </p:tgtEl>
                                      </p:cBhvr>
                                      <p:to x="100000" y="60000"/>
                                    </p:animScale>
                                    <p:animScale>
                                      <p:cBhvr>
                                        <p:cTn id="14" dur="166" decel="50000">
                                          <p:stCondLst>
                                            <p:cond delay="676"/>
                                          </p:stCondLst>
                                        </p:cTn>
                                        <p:tgtEl>
                                          <p:spTgt spid="121859">
                                            <p:txEl>
                                              <p:pRg st="0" end="0"/>
                                            </p:txEl>
                                          </p:spTgt>
                                        </p:tgtEl>
                                      </p:cBhvr>
                                      <p:to x="100000" y="100000"/>
                                    </p:animScale>
                                    <p:animScale>
                                      <p:cBhvr>
                                        <p:cTn id="15" dur="26">
                                          <p:stCondLst>
                                            <p:cond delay="1312"/>
                                          </p:stCondLst>
                                        </p:cTn>
                                        <p:tgtEl>
                                          <p:spTgt spid="121859">
                                            <p:txEl>
                                              <p:pRg st="0" end="0"/>
                                            </p:txEl>
                                          </p:spTgt>
                                        </p:tgtEl>
                                      </p:cBhvr>
                                      <p:to x="100000" y="80000"/>
                                    </p:animScale>
                                    <p:animScale>
                                      <p:cBhvr>
                                        <p:cTn id="16" dur="166" decel="50000">
                                          <p:stCondLst>
                                            <p:cond delay="1338"/>
                                          </p:stCondLst>
                                        </p:cTn>
                                        <p:tgtEl>
                                          <p:spTgt spid="121859">
                                            <p:txEl>
                                              <p:pRg st="0" end="0"/>
                                            </p:txEl>
                                          </p:spTgt>
                                        </p:tgtEl>
                                      </p:cBhvr>
                                      <p:to x="100000" y="100000"/>
                                    </p:animScale>
                                    <p:animScale>
                                      <p:cBhvr>
                                        <p:cTn id="17" dur="26">
                                          <p:stCondLst>
                                            <p:cond delay="1642"/>
                                          </p:stCondLst>
                                        </p:cTn>
                                        <p:tgtEl>
                                          <p:spTgt spid="121859">
                                            <p:txEl>
                                              <p:pRg st="0" end="0"/>
                                            </p:txEl>
                                          </p:spTgt>
                                        </p:tgtEl>
                                      </p:cBhvr>
                                      <p:to x="100000" y="90000"/>
                                    </p:animScale>
                                    <p:animScale>
                                      <p:cBhvr>
                                        <p:cTn id="18" dur="166" decel="50000">
                                          <p:stCondLst>
                                            <p:cond delay="1668"/>
                                          </p:stCondLst>
                                        </p:cTn>
                                        <p:tgtEl>
                                          <p:spTgt spid="121859">
                                            <p:txEl>
                                              <p:pRg st="0" end="0"/>
                                            </p:txEl>
                                          </p:spTgt>
                                        </p:tgtEl>
                                      </p:cBhvr>
                                      <p:to x="100000" y="100000"/>
                                    </p:animScale>
                                    <p:animScale>
                                      <p:cBhvr>
                                        <p:cTn id="19" dur="26">
                                          <p:stCondLst>
                                            <p:cond delay="1808"/>
                                          </p:stCondLst>
                                        </p:cTn>
                                        <p:tgtEl>
                                          <p:spTgt spid="121859">
                                            <p:txEl>
                                              <p:pRg st="0" end="0"/>
                                            </p:txEl>
                                          </p:spTgt>
                                        </p:tgtEl>
                                      </p:cBhvr>
                                      <p:to x="100000" y="95000"/>
                                    </p:animScale>
                                    <p:animScale>
                                      <p:cBhvr>
                                        <p:cTn id="20" dur="166" decel="50000">
                                          <p:stCondLst>
                                            <p:cond delay="1834"/>
                                          </p:stCondLst>
                                        </p:cTn>
                                        <p:tgtEl>
                                          <p:spTgt spid="121859">
                                            <p:txEl>
                                              <p:pRg st="0" end="0"/>
                                            </p:txEl>
                                          </p:spTgt>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121859">
                                            <p:txEl>
                                              <p:pRg st="1" end="1"/>
                                            </p:txEl>
                                          </p:spTgt>
                                        </p:tgtEl>
                                        <p:attrNameLst>
                                          <p:attrName>style.visibility</p:attrName>
                                        </p:attrNameLst>
                                      </p:cBhvr>
                                      <p:to>
                                        <p:strVal val="visible"/>
                                      </p:to>
                                    </p:set>
                                    <p:animEffect transition="in" filter="wipe(down)">
                                      <p:cBhvr>
                                        <p:cTn id="24" dur="580">
                                          <p:stCondLst>
                                            <p:cond delay="0"/>
                                          </p:stCondLst>
                                        </p:cTn>
                                        <p:tgtEl>
                                          <p:spTgt spid="121859">
                                            <p:txEl>
                                              <p:pRg st="1" end="1"/>
                                            </p:txEl>
                                          </p:spTgt>
                                        </p:tgtEl>
                                      </p:cBhvr>
                                    </p:animEffect>
                                    <p:anim calcmode="lin" valueType="num">
                                      <p:cBhvr>
                                        <p:cTn id="25" dur="1822" tmFilter="0,0; 0.14,0.36; 0.43,0.73; 0.71,0.91; 1.0,1.0">
                                          <p:stCondLst>
                                            <p:cond delay="0"/>
                                          </p:stCondLst>
                                        </p:cTn>
                                        <p:tgtEl>
                                          <p:spTgt spid="121859">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21859">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21859">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21859">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21859">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121859">
                                            <p:txEl>
                                              <p:pRg st="1" end="1"/>
                                            </p:txEl>
                                          </p:spTgt>
                                        </p:tgtEl>
                                      </p:cBhvr>
                                      <p:to x="100000" y="60000"/>
                                    </p:animScale>
                                    <p:animScale>
                                      <p:cBhvr>
                                        <p:cTn id="31" dur="166" decel="50000">
                                          <p:stCondLst>
                                            <p:cond delay="676"/>
                                          </p:stCondLst>
                                        </p:cTn>
                                        <p:tgtEl>
                                          <p:spTgt spid="121859">
                                            <p:txEl>
                                              <p:pRg st="1" end="1"/>
                                            </p:txEl>
                                          </p:spTgt>
                                        </p:tgtEl>
                                      </p:cBhvr>
                                      <p:to x="100000" y="100000"/>
                                    </p:animScale>
                                    <p:animScale>
                                      <p:cBhvr>
                                        <p:cTn id="32" dur="26">
                                          <p:stCondLst>
                                            <p:cond delay="1312"/>
                                          </p:stCondLst>
                                        </p:cTn>
                                        <p:tgtEl>
                                          <p:spTgt spid="121859">
                                            <p:txEl>
                                              <p:pRg st="1" end="1"/>
                                            </p:txEl>
                                          </p:spTgt>
                                        </p:tgtEl>
                                      </p:cBhvr>
                                      <p:to x="100000" y="80000"/>
                                    </p:animScale>
                                    <p:animScale>
                                      <p:cBhvr>
                                        <p:cTn id="33" dur="166" decel="50000">
                                          <p:stCondLst>
                                            <p:cond delay="1338"/>
                                          </p:stCondLst>
                                        </p:cTn>
                                        <p:tgtEl>
                                          <p:spTgt spid="121859">
                                            <p:txEl>
                                              <p:pRg st="1" end="1"/>
                                            </p:txEl>
                                          </p:spTgt>
                                        </p:tgtEl>
                                      </p:cBhvr>
                                      <p:to x="100000" y="100000"/>
                                    </p:animScale>
                                    <p:animScale>
                                      <p:cBhvr>
                                        <p:cTn id="34" dur="26">
                                          <p:stCondLst>
                                            <p:cond delay="1642"/>
                                          </p:stCondLst>
                                        </p:cTn>
                                        <p:tgtEl>
                                          <p:spTgt spid="121859">
                                            <p:txEl>
                                              <p:pRg st="1" end="1"/>
                                            </p:txEl>
                                          </p:spTgt>
                                        </p:tgtEl>
                                      </p:cBhvr>
                                      <p:to x="100000" y="90000"/>
                                    </p:animScale>
                                    <p:animScale>
                                      <p:cBhvr>
                                        <p:cTn id="35" dur="166" decel="50000">
                                          <p:stCondLst>
                                            <p:cond delay="1668"/>
                                          </p:stCondLst>
                                        </p:cTn>
                                        <p:tgtEl>
                                          <p:spTgt spid="121859">
                                            <p:txEl>
                                              <p:pRg st="1" end="1"/>
                                            </p:txEl>
                                          </p:spTgt>
                                        </p:tgtEl>
                                      </p:cBhvr>
                                      <p:to x="100000" y="100000"/>
                                    </p:animScale>
                                    <p:animScale>
                                      <p:cBhvr>
                                        <p:cTn id="36" dur="26">
                                          <p:stCondLst>
                                            <p:cond delay="1808"/>
                                          </p:stCondLst>
                                        </p:cTn>
                                        <p:tgtEl>
                                          <p:spTgt spid="121859">
                                            <p:txEl>
                                              <p:pRg st="1" end="1"/>
                                            </p:txEl>
                                          </p:spTgt>
                                        </p:tgtEl>
                                      </p:cBhvr>
                                      <p:to x="100000" y="95000"/>
                                    </p:animScale>
                                    <p:animScale>
                                      <p:cBhvr>
                                        <p:cTn id="37" dur="166" decel="50000">
                                          <p:stCondLst>
                                            <p:cond delay="1834"/>
                                          </p:stCondLst>
                                        </p:cTn>
                                        <p:tgtEl>
                                          <p:spTgt spid="121859">
                                            <p:txEl>
                                              <p:pRg st="1" end="1"/>
                                            </p:txEl>
                                          </p:spTgt>
                                        </p:tgtEl>
                                      </p:cBhvr>
                                      <p:to x="100000" y="100000"/>
                                    </p:animScale>
                                  </p:childTnLst>
                                </p:cTn>
                              </p:par>
                            </p:childTnLst>
                          </p:cTn>
                        </p:par>
                        <p:par>
                          <p:cTn id="38" fill="hold">
                            <p:stCondLst>
                              <p:cond delay="4000"/>
                            </p:stCondLst>
                            <p:childTnLst>
                              <p:par>
                                <p:cTn id="39" presetID="26" presetClass="entr" presetSubtype="0" fill="hold" nodeType="afterEffect">
                                  <p:stCondLst>
                                    <p:cond delay="0"/>
                                  </p:stCondLst>
                                  <p:childTnLst>
                                    <p:set>
                                      <p:cBhvr>
                                        <p:cTn id="40" dur="1" fill="hold">
                                          <p:stCondLst>
                                            <p:cond delay="0"/>
                                          </p:stCondLst>
                                        </p:cTn>
                                        <p:tgtEl>
                                          <p:spTgt spid="121859">
                                            <p:txEl>
                                              <p:pRg st="2" end="2"/>
                                            </p:txEl>
                                          </p:spTgt>
                                        </p:tgtEl>
                                        <p:attrNameLst>
                                          <p:attrName>style.visibility</p:attrName>
                                        </p:attrNameLst>
                                      </p:cBhvr>
                                      <p:to>
                                        <p:strVal val="visible"/>
                                      </p:to>
                                    </p:set>
                                    <p:animEffect transition="in" filter="wipe(down)">
                                      <p:cBhvr>
                                        <p:cTn id="41" dur="580">
                                          <p:stCondLst>
                                            <p:cond delay="0"/>
                                          </p:stCondLst>
                                        </p:cTn>
                                        <p:tgtEl>
                                          <p:spTgt spid="121859">
                                            <p:txEl>
                                              <p:pRg st="2" end="2"/>
                                            </p:txEl>
                                          </p:spTgt>
                                        </p:tgtEl>
                                      </p:cBhvr>
                                    </p:animEffect>
                                    <p:anim calcmode="lin" valueType="num">
                                      <p:cBhvr>
                                        <p:cTn id="42" dur="1822" tmFilter="0,0; 0.14,0.36; 0.43,0.73; 0.71,0.91; 1.0,1.0">
                                          <p:stCondLst>
                                            <p:cond delay="0"/>
                                          </p:stCondLst>
                                        </p:cTn>
                                        <p:tgtEl>
                                          <p:spTgt spid="121859">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21859">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21859">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21859">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21859">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21859">
                                            <p:txEl>
                                              <p:pRg st="2" end="2"/>
                                            </p:txEl>
                                          </p:spTgt>
                                        </p:tgtEl>
                                      </p:cBhvr>
                                      <p:to x="100000" y="60000"/>
                                    </p:animScale>
                                    <p:animScale>
                                      <p:cBhvr>
                                        <p:cTn id="48" dur="166" decel="50000">
                                          <p:stCondLst>
                                            <p:cond delay="676"/>
                                          </p:stCondLst>
                                        </p:cTn>
                                        <p:tgtEl>
                                          <p:spTgt spid="121859">
                                            <p:txEl>
                                              <p:pRg st="2" end="2"/>
                                            </p:txEl>
                                          </p:spTgt>
                                        </p:tgtEl>
                                      </p:cBhvr>
                                      <p:to x="100000" y="100000"/>
                                    </p:animScale>
                                    <p:animScale>
                                      <p:cBhvr>
                                        <p:cTn id="49" dur="26">
                                          <p:stCondLst>
                                            <p:cond delay="1312"/>
                                          </p:stCondLst>
                                        </p:cTn>
                                        <p:tgtEl>
                                          <p:spTgt spid="121859">
                                            <p:txEl>
                                              <p:pRg st="2" end="2"/>
                                            </p:txEl>
                                          </p:spTgt>
                                        </p:tgtEl>
                                      </p:cBhvr>
                                      <p:to x="100000" y="80000"/>
                                    </p:animScale>
                                    <p:animScale>
                                      <p:cBhvr>
                                        <p:cTn id="50" dur="166" decel="50000">
                                          <p:stCondLst>
                                            <p:cond delay="1338"/>
                                          </p:stCondLst>
                                        </p:cTn>
                                        <p:tgtEl>
                                          <p:spTgt spid="121859">
                                            <p:txEl>
                                              <p:pRg st="2" end="2"/>
                                            </p:txEl>
                                          </p:spTgt>
                                        </p:tgtEl>
                                      </p:cBhvr>
                                      <p:to x="100000" y="100000"/>
                                    </p:animScale>
                                    <p:animScale>
                                      <p:cBhvr>
                                        <p:cTn id="51" dur="26">
                                          <p:stCondLst>
                                            <p:cond delay="1642"/>
                                          </p:stCondLst>
                                        </p:cTn>
                                        <p:tgtEl>
                                          <p:spTgt spid="121859">
                                            <p:txEl>
                                              <p:pRg st="2" end="2"/>
                                            </p:txEl>
                                          </p:spTgt>
                                        </p:tgtEl>
                                      </p:cBhvr>
                                      <p:to x="100000" y="90000"/>
                                    </p:animScale>
                                    <p:animScale>
                                      <p:cBhvr>
                                        <p:cTn id="52" dur="166" decel="50000">
                                          <p:stCondLst>
                                            <p:cond delay="1668"/>
                                          </p:stCondLst>
                                        </p:cTn>
                                        <p:tgtEl>
                                          <p:spTgt spid="121859">
                                            <p:txEl>
                                              <p:pRg st="2" end="2"/>
                                            </p:txEl>
                                          </p:spTgt>
                                        </p:tgtEl>
                                      </p:cBhvr>
                                      <p:to x="100000" y="100000"/>
                                    </p:animScale>
                                    <p:animScale>
                                      <p:cBhvr>
                                        <p:cTn id="53" dur="26">
                                          <p:stCondLst>
                                            <p:cond delay="1808"/>
                                          </p:stCondLst>
                                        </p:cTn>
                                        <p:tgtEl>
                                          <p:spTgt spid="121859">
                                            <p:txEl>
                                              <p:pRg st="2" end="2"/>
                                            </p:txEl>
                                          </p:spTgt>
                                        </p:tgtEl>
                                      </p:cBhvr>
                                      <p:to x="100000" y="95000"/>
                                    </p:animScale>
                                    <p:animScale>
                                      <p:cBhvr>
                                        <p:cTn id="54" dur="166" decel="50000">
                                          <p:stCondLst>
                                            <p:cond delay="1834"/>
                                          </p:stCondLst>
                                        </p:cTn>
                                        <p:tgtEl>
                                          <p:spTgt spid="121859">
                                            <p:txEl>
                                              <p:pRg st="2" end="2"/>
                                            </p:txEl>
                                          </p:spTgt>
                                        </p:tgtEl>
                                      </p:cBhvr>
                                      <p:to x="100000" y="100000"/>
                                    </p:animScale>
                                  </p:childTnLst>
                                </p:cTn>
                              </p:par>
                            </p:childTnLst>
                          </p:cTn>
                        </p:par>
                        <p:par>
                          <p:cTn id="55" fill="hold">
                            <p:stCondLst>
                              <p:cond delay="6000"/>
                            </p:stCondLst>
                            <p:childTnLst>
                              <p:par>
                                <p:cTn id="56" presetID="26" presetClass="entr" presetSubtype="0" fill="hold" nodeType="afterEffect">
                                  <p:stCondLst>
                                    <p:cond delay="0"/>
                                  </p:stCondLst>
                                  <p:childTnLst>
                                    <p:set>
                                      <p:cBhvr>
                                        <p:cTn id="57" dur="1" fill="hold">
                                          <p:stCondLst>
                                            <p:cond delay="0"/>
                                          </p:stCondLst>
                                        </p:cTn>
                                        <p:tgtEl>
                                          <p:spTgt spid="121859">
                                            <p:txEl>
                                              <p:pRg st="3" end="3"/>
                                            </p:txEl>
                                          </p:spTgt>
                                        </p:tgtEl>
                                        <p:attrNameLst>
                                          <p:attrName>style.visibility</p:attrName>
                                        </p:attrNameLst>
                                      </p:cBhvr>
                                      <p:to>
                                        <p:strVal val="visible"/>
                                      </p:to>
                                    </p:set>
                                    <p:animEffect transition="in" filter="wipe(down)">
                                      <p:cBhvr>
                                        <p:cTn id="58" dur="580">
                                          <p:stCondLst>
                                            <p:cond delay="0"/>
                                          </p:stCondLst>
                                        </p:cTn>
                                        <p:tgtEl>
                                          <p:spTgt spid="121859">
                                            <p:txEl>
                                              <p:pRg st="3" end="3"/>
                                            </p:txEl>
                                          </p:spTgt>
                                        </p:tgtEl>
                                      </p:cBhvr>
                                    </p:animEffect>
                                    <p:anim calcmode="lin" valueType="num">
                                      <p:cBhvr>
                                        <p:cTn id="59" dur="1822" tmFilter="0,0; 0.14,0.36; 0.43,0.73; 0.71,0.91; 1.0,1.0">
                                          <p:stCondLst>
                                            <p:cond delay="0"/>
                                          </p:stCondLst>
                                        </p:cTn>
                                        <p:tgtEl>
                                          <p:spTgt spid="121859">
                                            <p:txEl>
                                              <p:pRg st="3" end="3"/>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21859">
                                            <p:txEl>
                                              <p:pRg st="3" end="3"/>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21859">
                                            <p:txEl>
                                              <p:pRg st="3" end="3"/>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21859">
                                            <p:txEl>
                                              <p:pRg st="3" end="3"/>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21859">
                                            <p:txEl>
                                              <p:pRg st="3" end="3"/>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121859">
                                            <p:txEl>
                                              <p:pRg st="3" end="3"/>
                                            </p:txEl>
                                          </p:spTgt>
                                        </p:tgtEl>
                                      </p:cBhvr>
                                      <p:to x="100000" y="60000"/>
                                    </p:animScale>
                                    <p:animScale>
                                      <p:cBhvr>
                                        <p:cTn id="65" dur="166" decel="50000">
                                          <p:stCondLst>
                                            <p:cond delay="676"/>
                                          </p:stCondLst>
                                        </p:cTn>
                                        <p:tgtEl>
                                          <p:spTgt spid="121859">
                                            <p:txEl>
                                              <p:pRg st="3" end="3"/>
                                            </p:txEl>
                                          </p:spTgt>
                                        </p:tgtEl>
                                      </p:cBhvr>
                                      <p:to x="100000" y="100000"/>
                                    </p:animScale>
                                    <p:animScale>
                                      <p:cBhvr>
                                        <p:cTn id="66" dur="26">
                                          <p:stCondLst>
                                            <p:cond delay="1312"/>
                                          </p:stCondLst>
                                        </p:cTn>
                                        <p:tgtEl>
                                          <p:spTgt spid="121859">
                                            <p:txEl>
                                              <p:pRg st="3" end="3"/>
                                            </p:txEl>
                                          </p:spTgt>
                                        </p:tgtEl>
                                      </p:cBhvr>
                                      <p:to x="100000" y="80000"/>
                                    </p:animScale>
                                    <p:animScale>
                                      <p:cBhvr>
                                        <p:cTn id="67" dur="166" decel="50000">
                                          <p:stCondLst>
                                            <p:cond delay="1338"/>
                                          </p:stCondLst>
                                        </p:cTn>
                                        <p:tgtEl>
                                          <p:spTgt spid="121859">
                                            <p:txEl>
                                              <p:pRg st="3" end="3"/>
                                            </p:txEl>
                                          </p:spTgt>
                                        </p:tgtEl>
                                      </p:cBhvr>
                                      <p:to x="100000" y="100000"/>
                                    </p:animScale>
                                    <p:animScale>
                                      <p:cBhvr>
                                        <p:cTn id="68" dur="26">
                                          <p:stCondLst>
                                            <p:cond delay="1642"/>
                                          </p:stCondLst>
                                        </p:cTn>
                                        <p:tgtEl>
                                          <p:spTgt spid="121859">
                                            <p:txEl>
                                              <p:pRg st="3" end="3"/>
                                            </p:txEl>
                                          </p:spTgt>
                                        </p:tgtEl>
                                      </p:cBhvr>
                                      <p:to x="100000" y="90000"/>
                                    </p:animScale>
                                    <p:animScale>
                                      <p:cBhvr>
                                        <p:cTn id="69" dur="166" decel="50000">
                                          <p:stCondLst>
                                            <p:cond delay="1668"/>
                                          </p:stCondLst>
                                        </p:cTn>
                                        <p:tgtEl>
                                          <p:spTgt spid="121859">
                                            <p:txEl>
                                              <p:pRg st="3" end="3"/>
                                            </p:txEl>
                                          </p:spTgt>
                                        </p:tgtEl>
                                      </p:cBhvr>
                                      <p:to x="100000" y="100000"/>
                                    </p:animScale>
                                    <p:animScale>
                                      <p:cBhvr>
                                        <p:cTn id="70" dur="26">
                                          <p:stCondLst>
                                            <p:cond delay="1808"/>
                                          </p:stCondLst>
                                        </p:cTn>
                                        <p:tgtEl>
                                          <p:spTgt spid="121859">
                                            <p:txEl>
                                              <p:pRg st="3" end="3"/>
                                            </p:txEl>
                                          </p:spTgt>
                                        </p:tgtEl>
                                      </p:cBhvr>
                                      <p:to x="100000" y="95000"/>
                                    </p:animScale>
                                    <p:animScale>
                                      <p:cBhvr>
                                        <p:cTn id="71" dur="166" decel="50000">
                                          <p:stCondLst>
                                            <p:cond delay="1834"/>
                                          </p:stCondLst>
                                        </p:cTn>
                                        <p:tgtEl>
                                          <p:spTgt spid="121859">
                                            <p:txEl>
                                              <p:pRg st="3" end="3"/>
                                            </p:txEl>
                                          </p:spTgt>
                                        </p:tgtEl>
                                      </p:cBhvr>
                                      <p:to x="100000" y="100000"/>
                                    </p:animScale>
                                  </p:childTnLst>
                                </p:cTn>
                              </p:par>
                            </p:childTnLst>
                          </p:cTn>
                        </p:par>
                        <p:par>
                          <p:cTn id="72" fill="hold">
                            <p:stCondLst>
                              <p:cond delay="8000"/>
                            </p:stCondLst>
                            <p:childTnLst>
                              <p:par>
                                <p:cTn id="73" presetID="26" presetClass="entr" presetSubtype="0" fill="hold" nodeType="afterEffect">
                                  <p:stCondLst>
                                    <p:cond delay="0"/>
                                  </p:stCondLst>
                                  <p:childTnLst>
                                    <p:set>
                                      <p:cBhvr>
                                        <p:cTn id="74" dur="1" fill="hold">
                                          <p:stCondLst>
                                            <p:cond delay="0"/>
                                          </p:stCondLst>
                                        </p:cTn>
                                        <p:tgtEl>
                                          <p:spTgt spid="121859">
                                            <p:txEl>
                                              <p:pRg st="4" end="4"/>
                                            </p:txEl>
                                          </p:spTgt>
                                        </p:tgtEl>
                                        <p:attrNameLst>
                                          <p:attrName>style.visibility</p:attrName>
                                        </p:attrNameLst>
                                      </p:cBhvr>
                                      <p:to>
                                        <p:strVal val="visible"/>
                                      </p:to>
                                    </p:set>
                                    <p:animEffect transition="in" filter="wipe(down)">
                                      <p:cBhvr>
                                        <p:cTn id="75" dur="580">
                                          <p:stCondLst>
                                            <p:cond delay="0"/>
                                          </p:stCondLst>
                                        </p:cTn>
                                        <p:tgtEl>
                                          <p:spTgt spid="121859">
                                            <p:txEl>
                                              <p:pRg st="4" end="4"/>
                                            </p:txEl>
                                          </p:spTgt>
                                        </p:tgtEl>
                                      </p:cBhvr>
                                    </p:animEffect>
                                    <p:anim calcmode="lin" valueType="num">
                                      <p:cBhvr>
                                        <p:cTn id="76" dur="1822" tmFilter="0,0; 0.14,0.36; 0.43,0.73; 0.71,0.91; 1.0,1.0">
                                          <p:stCondLst>
                                            <p:cond delay="0"/>
                                          </p:stCondLst>
                                        </p:cTn>
                                        <p:tgtEl>
                                          <p:spTgt spid="121859">
                                            <p:txEl>
                                              <p:pRg st="4" end="4"/>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21859">
                                            <p:txEl>
                                              <p:pRg st="4" end="4"/>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21859">
                                            <p:txEl>
                                              <p:pRg st="4" end="4"/>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21859">
                                            <p:txEl>
                                              <p:pRg st="4" end="4"/>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21859">
                                            <p:txEl>
                                              <p:pRg st="4" end="4"/>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121859">
                                            <p:txEl>
                                              <p:pRg st="4" end="4"/>
                                            </p:txEl>
                                          </p:spTgt>
                                        </p:tgtEl>
                                      </p:cBhvr>
                                      <p:to x="100000" y="60000"/>
                                    </p:animScale>
                                    <p:animScale>
                                      <p:cBhvr>
                                        <p:cTn id="82" dur="166" decel="50000">
                                          <p:stCondLst>
                                            <p:cond delay="676"/>
                                          </p:stCondLst>
                                        </p:cTn>
                                        <p:tgtEl>
                                          <p:spTgt spid="121859">
                                            <p:txEl>
                                              <p:pRg st="4" end="4"/>
                                            </p:txEl>
                                          </p:spTgt>
                                        </p:tgtEl>
                                      </p:cBhvr>
                                      <p:to x="100000" y="100000"/>
                                    </p:animScale>
                                    <p:animScale>
                                      <p:cBhvr>
                                        <p:cTn id="83" dur="26">
                                          <p:stCondLst>
                                            <p:cond delay="1312"/>
                                          </p:stCondLst>
                                        </p:cTn>
                                        <p:tgtEl>
                                          <p:spTgt spid="121859">
                                            <p:txEl>
                                              <p:pRg st="4" end="4"/>
                                            </p:txEl>
                                          </p:spTgt>
                                        </p:tgtEl>
                                      </p:cBhvr>
                                      <p:to x="100000" y="80000"/>
                                    </p:animScale>
                                    <p:animScale>
                                      <p:cBhvr>
                                        <p:cTn id="84" dur="166" decel="50000">
                                          <p:stCondLst>
                                            <p:cond delay="1338"/>
                                          </p:stCondLst>
                                        </p:cTn>
                                        <p:tgtEl>
                                          <p:spTgt spid="121859">
                                            <p:txEl>
                                              <p:pRg st="4" end="4"/>
                                            </p:txEl>
                                          </p:spTgt>
                                        </p:tgtEl>
                                      </p:cBhvr>
                                      <p:to x="100000" y="100000"/>
                                    </p:animScale>
                                    <p:animScale>
                                      <p:cBhvr>
                                        <p:cTn id="85" dur="26">
                                          <p:stCondLst>
                                            <p:cond delay="1642"/>
                                          </p:stCondLst>
                                        </p:cTn>
                                        <p:tgtEl>
                                          <p:spTgt spid="121859">
                                            <p:txEl>
                                              <p:pRg st="4" end="4"/>
                                            </p:txEl>
                                          </p:spTgt>
                                        </p:tgtEl>
                                      </p:cBhvr>
                                      <p:to x="100000" y="90000"/>
                                    </p:animScale>
                                    <p:animScale>
                                      <p:cBhvr>
                                        <p:cTn id="86" dur="166" decel="50000">
                                          <p:stCondLst>
                                            <p:cond delay="1668"/>
                                          </p:stCondLst>
                                        </p:cTn>
                                        <p:tgtEl>
                                          <p:spTgt spid="121859">
                                            <p:txEl>
                                              <p:pRg st="4" end="4"/>
                                            </p:txEl>
                                          </p:spTgt>
                                        </p:tgtEl>
                                      </p:cBhvr>
                                      <p:to x="100000" y="100000"/>
                                    </p:animScale>
                                    <p:animScale>
                                      <p:cBhvr>
                                        <p:cTn id="87" dur="26">
                                          <p:stCondLst>
                                            <p:cond delay="1808"/>
                                          </p:stCondLst>
                                        </p:cTn>
                                        <p:tgtEl>
                                          <p:spTgt spid="121859">
                                            <p:txEl>
                                              <p:pRg st="4" end="4"/>
                                            </p:txEl>
                                          </p:spTgt>
                                        </p:tgtEl>
                                      </p:cBhvr>
                                      <p:to x="100000" y="95000"/>
                                    </p:animScale>
                                    <p:animScale>
                                      <p:cBhvr>
                                        <p:cTn id="88" dur="166" decel="50000">
                                          <p:stCondLst>
                                            <p:cond delay="1834"/>
                                          </p:stCondLst>
                                        </p:cTn>
                                        <p:tgtEl>
                                          <p:spTgt spid="121859">
                                            <p:txEl>
                                              <p:pRg st="4" end="4"/>
                                            </p:txEl>
                                          </p:spTgt>
                                        </p:tgtEl>
                                      </p:cBhvr>
                                      <p:to x="100000" y="100000"/>
                                    </p:animScale>
                                  </p:childTnLst>
                                </p:cTn>
                              </p:par>
                            </p:childTnLst>
                          </p:cTn>
                        </p:par>
                        <p:par>
                          <p:cTn id="89" fill="hold">
                            <p:stCondLst>
                              <p:cond delay="10000"/>
                            </p:stCondLst>
                            <p:childTnLst>
                              <p:par>
                                <p:cTn id="90" presetID="26" presetClass="entr" presetSubtype="0" fill="hold" nodeType="afterEffect">
                                  <p:stCondLst>
                                    <p:cond delay="0"/>
                                  </p:stCondLst>
                                  <p:childTnLst>
                                    <p:set>
                                      <p:cBhvr>
                                        <p:cTn id="91" dur="1" fill="hold">
                                          <p:stCondLst>
                                            <p:cond delay="0"/>
                                          </p:stCondLst>
                                        </p:cTn>
                                        <p:tgtEl>
                                          <p:spTgt spid="121859">
                                            <p:txEl>
                                              <p:pRg st="5" end="5"/>
                                            </p:txEl>
                                          </p:spTgt>
                                        </p:tgtEl>
                                        <p:attrNameLst>
                                          <p:attrName>style.visibility</p:attrName>
                                        </p:attrNameLst>
                                      </p:cBhvr>
                                      <p:to>
                                        <p:strVal val="visible"/>
                                      </p:to>
                                    </p:set>
                                    <p:animEffect transition="in" filter="wipe(down)">
                                      <p:cBhvr>
                                        <p:cTn id="92" dur="580">
                                          <p:stCondLst>
                                            <p:cond delay="0"/>
                                          </p:stCondLst>
                                        </p:cTn>
                                        <p:tgtEl>
                                          <p:spTgt spid="121859">
                                            <p:txEl>
                                              <p:pRg st="5" end="5"/>
                                            </p:txEl>
                                          </p:spTgt>
                                        </p:tgtEl>
                                      </p:cBhvr>
                                    </p:animEffect>
                                    <p:anim calcmode="lin" valueType="num">
                                      <p:cBhvr>
                                        <p:cTn id="93" dur="1822" tmFilter="0,0; 0.14,0.36; 0.43,0.73; 0.71,0.91; 1.0,1.0">
                                          <p:stCondLst>
                                            <p:cond delay="0"/>
                                          </p:stCondLst>
                                        </p:cTn>
                                        <p:tgtEl>
                                          <p:spTgt spid="121859">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121859">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121859">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121859">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121859">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121859">
                                            <p:txEl>
                                              <p:pRg st="5" end="5"/>
                                            </p:txEl>
                                          </p:spTgt>
                                        </p:tgtEl>
                                      </p:cBhvr>
                                      <p:to x="100000" y="60000"/>
                                    </p:animScale>
                                    <p:animScale>
                                      <p:cBhvr>
                                        <p:cTn id="99" dur="166" decel="50000">
                                          <p:stCondLst>
                                            <p:cond delay="676"/>
                                          </p:stCondLst>
                                        </p:cTn>
                                        <p:tgtEl>
                                          <p:spTgt spid="121859">
                                            <p:txEl>
                                              <p:pRg st="5" end="5"/>
                                            </p:txEl>
                                          </p:spTgt>
                                        </p:tgtEl>
                                      </p:cBhvr>
                                      <p:to x="100000" y="100000"/>
                                    </p:animScale>
                                    <p:animScale>
                                      <p:cBhvr>
                                        <p:cTn id="100" dur="26">
                                          <p:stCondLst>
                                            <p:cond delay="1312"/>
                                          </p:stCondLst>
                                        </p:cTn>
                                        <p:tgtEl>
                                          <p:spTgt spid="121859">
                                            <p:txEl>
                                              <p:pRg st="5" end="5"/>
                                            </p:txEl>
                                          </p:spTgt>
                                        </p:tgtEl>
                                      </p:cBhvr>
                                      <p:to x="100000" y="80000"/>
                                    </p:animScale>
                                    <p:animScale>
                                      <p:cBhvr>
                                        <p:cTn id="101" dur="166" decel="50000">
                                          <p:stCondLst>
                                            <p:cond delay="1338"/>
                                          </p:stCondLst>
                                        </p:cTn>
                                        <p:tgtEl>
                                          <p:spTgt spid="121859">
                                            <p:txEl>
                                              <p:pRg st="5" end="5"/>
                                            </p:txEl>
                                          </p:spTgt>
                                        </p:tgtEl>
                                      </p:cBhvr>
                                      <p:to x="100000" y="100000"/>
                                    </p:animScale>
                                    <p:animScale>
                                      <p:cBhvr>
                                        <p:cTn id="102" dur="26">
                                          <p:stCondLst>
                                            <p:cond delay="1642"/>
                                          </p:stCondLst>
                                        </p:cTn>
                                        <p:tgtEl>
                                          <p:spTgt spid="121859">
                                            <p:txEl>
                                              <p:pRg st="5" end="5"/>
                                            </p:txEl>
                                          </p:spTgt>
                                        </p:tgtEl>
                                      </p:cBhvr>
                                      <p:to x="100000" y="90000"/>
                                    </p:animScale>
                                    <p:animScale>
                                      <p:cBhvr>
                                        <p:cTn id="103" dur="166" decel="50000">
                                          <p:stCondLst>
                                            <p:cond delay="1668"/>
                                          </p:stCondLst>
                                        </p:cTn>
                                        <p:tgtEl>
                                          <p:spTgt spid="121859">
                                            <p:txEl>
                                              <p:pRg st="5" end="5"/>
                                            </p:txEl>
                                          </p:spTgt>
                                        </p:tgtEl>
                                      </p:cBhvr>
                                      <p:to x="100000" y="100000"/>
                                    </p:animScale>
                                    <p:animScale>
                                      <p:cBhvr>
                                        <p:cTn id="104" dur="26">
                                          <p:stCondLst>
                                            <p:cond delay="1808"/>
                                          </p:stCondLst>
                                        </p:cTn>
                                        <p:tgtEl>
                                          <p:spTgt spid="121859">
                                            <p:txEl>
                                              <p:pRg st="5" end="5"/>
                                            </p:txEl>
                                          </p:spTgt>
                                        </p:tgtEl>
                                      </p:cBhvr>
                                      <p:to x="100000" y="95000"/>
                                    </p:animScale>
                                    <p:animScale>
                                      <p:cBhvr>
                                        <p:cTn id="105" dur="166" decel="50000">
                                          <p:stCondLst>
                                            <p:cond delay="1834"/>
                                          </p:stCondLst>
                                        </p:cTn>
                                        <p:tgtEl>
                                          <p:spTgt spid="121859">
                                            <p:txEl>
                                              <p:pRg st="5" end="5"/>
                                            </p:txEl>
                                          </p:spTgt>
                                        </p:tgtEl>
                                      </p:cBhvr>
                                      <p:to x="100000" y="100000"/>
                                    </p:animScale>
                                  </p:childTnLst>
                                </p:cTn>
                              </p:par>
                            </p:childTnLst>
                          </p:cTn>
                        </p:par>
                        <p:par>
                          <p:cTn id="106" fill="hold">
                            <p:stCondLst>
                              <p:cond delay="12000"/>
                            </p:stCondLst>
                            <p:childTnLst>
                              <p:par>
                                <p:cTn id="107" presetID="26" presetClass="entr" presetSubtype="0" fill="hold" nodeType="afterEffect">
                                  <p:stCondLst>
                                    <p:cond delay="0"/>
                                  </p:stCondLst>
                                  <p:childTnLst>
                                    <p:set>
                                      <p:cBhvr>
                                        <p:cTn id="108" dur="1" fill="hold">
                                          <p:stCondLst>
                                            <p:cond delay="0"/>
                                          </p:stCondLst>
                                        </p:cTn>
                                        <p:tgtEl>
                                          <p:spTgt spid="121859">
                                            <p:txEl>
                                              <p:pRg st="6" end="6"/>
                                            </p:txEl>
                                          </p:spTgt>
                                        </p:tgtEl>
                                        <p:attrNameLst>
                                          <p:attrName>style.visibility</p:attrName>
                                        </p:attrNameLst>
                                      </p:cBhvr>
                                      <p:to>
                                        <p:strVal val="visible"/>
                                      </p:to>
                                    </p:set>
                                    <p:animEffect transition="in" filter="wipe(down)">
                                      <p:cBhvr>
                                        <p:cTn id="109" dur="580">
                                          <p:stCondLst>
                                            <p:cond delay="0"/>
                                          </p:stCondLst>
                                        </p:cTn>
                                        <p:tgtEl>
                                          <p:spTgt spid="121859">
                                            <p:txEl>
                                              <p:pRg st="6" end="6"/>
                                            </p:txEl>
                                          </p:spTgt>
                                        </p:tgtEl>
                                      </p:cBhvr>
                                    </p:animEffect>
                                    <p:anim calcmode="lin" valueType="num">
                                      <p:cBhvr>
                                        <p:cTn id="110" dur="1822" tmFilter="0,0; 0.14,0.36; 0.43,0.73; 0.71,0.91; 1.0,1.0">
                                          <p:stCondLst>
                                            <p:cond delay="0"/>
                                          </p:stCondLst>
                                        </p:cTn>
                                        <p:tgtEl>
                                          <p:spTgt spid="121859">
                                            <p:txEl>
                                              <p:pRg st="6" end="6"/>
                                            </p:tx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21859">
                                            <p:txEl>
                                              <p:pRg st="6" end="6"/>
                                            </p:tx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21859">
                                            <p:txEl>
                                              <p:pRg st="6" end="6"/>
                                            </p:tx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21859">
                                            <p:txEl>
                                              <p:pRg st="6" end="6"/>
                                            </p:tx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21859">
                                            <p:txEl>
                                              <p:pRg st="6" end="6"/>
                                            </p:tx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121859">
                                            <p:txEl>
                                              <p:pRg st="6" end="6"/>
                                            </p:txEl>
                                          </p:spTgt>
                                        </p:tgtEl>
                                      </p:cBhvr>
                                      <p:to x="100000" y="60000"/>
                                    </p:animScale>
                                    <p:animScale>
                                      <p:cBhvr>
                                        <p:cTn id="116" dur="166" decel="50000">
                                          <p:stCondLst>
                                            <p:cond delay="676"/>
                                          </p:stCondLst>
                                        </p:cTn>
                                        <p:tgtEl>
                                          <p:spTgt spid="121859">
                                            <p:txEl>
                                              <p:pRg st="6" end="6"/>
                                            </p:txEl>
                                          </p:spTgt>
                                        </p:tgtEl>
                                      </p:cBhvr>
                                      <p:to x="100000" y="100000"/>
                                    </p:animScale>
                                    <p:animScale>
                                      <p:cBhvr>
                                        <p:cTn id="117" dur="26">
                                          <p:stCondLst>
                                            <p:cond delay="1312"/>
                                          </p:stCondLst>
                                        </p:cTn>
                                        <p:tgtEl>
                                          <p:spTgt spid="121859">
                                            <p:txEl>
                                              <p:pRg st="6" end="6"/>
                                            </p:txEl>
                                          </p:spTgt>
                                        </p:tgtEl>
                                      </p:cBhvr>
                                      <p:to x="100000" y="80000"/>
                                    </p:animScale>
                                    <p:animScale>
                                      <p:cBhvr>
                                        <p:cTn id="118" dur="166" decel="50000">
                                          <p:stCondLst>
                                            <p:cond delay="1338"/>
                                          </p:stCondLst>
                                        </p:cTn>
                                        <p:tgtEl>
                                          <p:spTgt spid="121859">
                                            <p:txEl>
                                              <p:pRg st="6" end="6"/>
                                            </p:txEl>
                                          </p:spTgt>
                                        </p:tgtEl>
                                      </p:cBhvr>
                                      <p:to x="100000" y="100000"/>
                                    </p:animScale>
                                    <p:animScale>
                                      <p:cBhvr>
                                        <p:cTn id="119" dur="26">
                                          <p:stCondLst>
                                            <p:cond delay="1642"/>
                                          </p:stCondLst>
                                        </p:cTn>
                                        <p:tgtEl>
                                          <p:spTgt spid="121859">
                                            <p:txEl>
                                              <p:pRg st="6" end="6"/>
                                            </p:txEl>
                                          </p:spTgt>
                                        </p:tgtEl>
                                      </p:cBhvr>
                                      <p:to x="100000" y="90000"/>
                                    </p:animScale>
                                    <p:animScale>
                                      <p:cBhvr>
                                        <p:cTn id="120" dur="166" decel="50000">
                                          <p:stCondLst>
                                            <p:cond delay="1668"/>
                                          </p:stCondLst>
                                        </p:cTn>
                                        <p:tgtEl>
                                          <p:spTgt spid="121859">
                                            <p:txEl>
                                              <p:pRg st="6" end="6"/>
                                            </p:txEl>
                                          </p:spTgt>
                                        </p:tgtEl>
                                      </p:cBhvr>
                                      <p:to x="100000" y="100000"/>
                                    </p:animScale>
                                    <p:animScale>
                                      <p:cBhvr>
                                        <p:cTn id="121" dur="26">
                                          <p:stCondLst>
                                            <p:cond delay="1808"/>
                                          </p:stCondLst>
                                        </p:cTn>
                                        <p:tgtEl>
                                          <p:spTgt spid="121859">
                                            <p:txEl>
                                              <p:pRg st="6" end="6"/>
                                            </p:txEl>
                                          </p:spTgt>
                                        </p:tgtEl>
                                      </p:cBhvr>
                                      <p:to x="100000" y="95000"/>
                                    </p:animScale>
                                    <p:animScale>
                                      <p:cBhvr>
                                        <p:cTn id="122" dur="166" decel="50000">
                                          <p:stCondLst>
                                            <p:cond delay="1834"/>
                                          </p:stCondLst>
                                        </p:cTn>
                                        <p:tgtEl>
                                          <p:spTgt spid="121859">
                                            <p:txEl>
                                              <p:pRg st="6" end="6"/>
                                            </p:txEl>
                                          </p:spTgt>
                                        </p:tgtEl>
                                      </p:cBhvr>
                                      <p:to x="100000" y="100000"/>
                                    </p:animScale>
                                  </p:childTnLst>
                                </p:cTn>
                              </p:par>
                            </p:childTnLst>
                          </p:cTn>
                        </p:par>
                        <p:par>
                          <p:cTn id="123" fill="hold">
                            <p:stCondLst>
                              <p:cond delay="14000"/>
                            </p:stCondLst>
                            <p:childTnLst>
                              <p:par>
                                <p:cTn id="124" presetID="26" presetClass="entr" presetSubtype="0" fill="hold" nodeType="afterEffect">
                                  <p:stCondLst>
                                    <p:cond delay="0"/>
                                  </p:stCondLst>
                                  <p:childTnLst>
                                    <p:set>
                                      <p:cBhvr>
                                        <p:cTn id="125" dur="1" fill="hold">
                                          <p:stCondLst>
                                            <p:cond delay="0"/>
                                          </p:stCondLst>
                                        </p:cTn>
                                        <p:tgtEl>
                                          <p:spTgt spid="121859">
                                            <p:txEl>
                                              <p:pRg st="7" end="7"/>
                                            </p:txEl>
                                          </p:spTgt>
                                        </p:tgtEl>
                                        <p:attrNameLst>
                                          <p:attrName>style.visibility</p:attrName>
                                        </p:attrNameLst>
                                      </p:cBhvr>
                                      <p:to>
                                        <p:strVal val="visible"/>
                                      </p:to>
                                    </p:set>
                                    <p:animEffect transition="in" filter="wipe(down)">
                                      <p:cBhvr>
                                        <p:cTn id="126" dur="580">
                                          <p:stCondLst>
                                            <p:cond delay="0"/>
                                          </p:stCondLst>
                                        </p:cTn>
                                        <p:tgtEl>
                                          <p:spTgt spid="121859">
                                            <p:txEl>
                                              <p:pRg st="7" end="7"/>
                                            </p:txEl>
                                          </p:spTgt>
                                        </p:tgtEl>
                                      </p:cBhvr>
                                    </p:animEffect>
                                    <p:anim calcmode="lin" valueType="num">
                                      <p:cBhvr>
                                        <p:cTn id="127" dur="1822" tmFilter="0,0; 0.14,0.36; 0.43,0.73; 0.71,0.91; 1.0,1.0">
                                          <p:stCondLst>
                                            <p:cond delay="0"/>
                                          </p:stCondLst>
                                        </p:cTn>
                                        <p:tgtEl>
                                          <p:spTgt spid="121859">
                                            <p:txEl>
                                              <p:pRg st="7" end="7"/>
                                            </p:txEl>
                                          </p:spTgt>
                                        </p:tgtEl>
                                        <p:attrNameLst>
                                          <p:attrName>ppt_x</p:attrName>
                                        </p:attrNameLst>
                                      </p:cBhvr>
                                      <p:tavLst>
                                        <p:tav tm="0">
                                          <p:val>
                                            <p:strVal val="#ppt_x-0.25"/>
                                          </p:val>
                                        </p:tav>
                                        <p:tav tm="100000">
                                          <p:val>
                                            <p:strVal val="#ppt_x"/>
                                          </p:val>
                                        </p:tav>
                                      </p:tavLst>
                                    </p:anim>
                                    <p:anim calcmode="lin" valueType="num">
                                      <p:cBhvr>
                                        <p:cTn id="128" dur="664" tmFilter="0.0,0.0; 0.25,0.07; 0.50,0.2; 0.75,0.467; 1.0,1.0">
                                          <p:stCondLst>
                                            <p:cond delay="0"/>
                                          </p:stCondLst>
                                        </p:cTn>
                                        <p:tgtEl>
                                          <p:spTgt spid="121859">
                                            <p:txEl>
                                              <p:pRg st="7" end="7"/>
                                            </p:txEl>
                                          </p:spTgt>
                                        </p:tgtEl>
                                        <p:attrNameLst>
                                          <p:attrName>ppt_y</p:attrName>
                                        </p:attrNameLst>
                                      </p:cBhvr>
                                      <p:tavLst>
                                        <p:tav tm="0" fmla="#ppt_y-sin(pi*$)/3">
                                          <p:val>
                                            <p:fltVal val="0.5"/>
                                          </p:val>
                                        </p:tav>
                                        <p:tav tm="100000">
                                          <p:val>
                                            <p:fltVal val="1"/>
                                          </p:val>
                                        </p:tav>
                                      </p:tavLst>
                                    </p:anim>
                                    <p:anim calcmode="lin" valueType="num">
                                      <p:cBhvr>
                                        <p:cTn id="129" dur="664" tmFilter="0, 0; 0.125,0.2665; 0.25,0.4; 0.375,0.465; 0.5,0.5;  0.625,0.535; 0.75,0.6; 0.875,0.7335; 1,1">
                                          <p:stCondLst>
                                            <p:cond delay="664"/>
                                          </p:stCondLst>
                                        </p:cTn>
                                        <p:tgtEl>
                                          <p:spTgt spid="121859">
                                            <p:txEl>
                                              <p:pRg st="7" end="7"/>
                                            </p:txEl>
                                          </p:spTgt>
                                        </p:tgtEl>
                                        <p:attrNameLst>
                                          <p:attrName>ppt_y</p:attrName>
                                        </p:attrNameLst>
                                      </p:cBhvr>
                                      <p:tavLst>
                                        <p:tav tm="0" fmla="#ppt_y-sin(pi*$)/9">
                                          <p:val>
                                            <p:fltVal val="0"/>
                                          </p:val>
                                        </p:tav>
                                        <p:tav tm="100000">
                                          <p:val>
                                            <p:fltVal val="1"/>
                                          </p:val>
                                        </p:tav>
                                      </p:tavLst>
                                    </p:anim>
                                    <p:anim calcmode="lin" valueType="num">
                                      <p:cBhvr>
                                        <p:cTn id="130" dur="332" tmFilter="0, 0; 0.125,0.2665; 0.25,0.4; 0.375,0.465; 0.5,0.5;  0.625,0.535; 0.75,0.6; 0.875,0.7335; 1,1">
                                          <p:stCondLst>
                                            <p:cond delay="1324"/>
                                          </p:stCondLst>
                                        </p:cTn>
                                        <p:tgtEl>
                                          <p:spTgt spid="121859">
                                            <p:txEl>
                                              <p:pRg st="7" end="7"/>
                                            </p:txEl>
                                          </p:spTgt>
                                        </p:tgtEl>
                                        <p:attrNameLst>
                                          <p:attrName>ppt_y</p:attrName>
                                        </p:attrNameLst>
                                      </p:cBhvr>
                                      <p:tavLst>
                                        <p:tav tm="0" fmla="#ppt_y-sin(pi*$)/27">
                                          <p:val>
                                            <p:fltVal val="0"/>
                                          </p:val>
                                        </p:tav>
                                        <p:tav tm="100000">
                                          <p:val>
                                            <p:fltVal val="1"/>
                                          </p:val>
                                        </p:tav>
                                      </p:tavLst>
                                    </p:anim>
                                    <p:anim calcmode="lin" valueType="num">
                                      <p:cBhvr>
                                        <p:cTn id="131" dur="164" tmFilter="0, 0; 0.125,0.2665; 0.25,0.4; 0.375,0.465; 0.5,0.5;  0.625,0.535; 0.75,0.6; 0.875,0.7335; 1,1">
                                          <p:stCondLst>
                                            <p:cond delay="1656"/>
                                          </p:stCondLst>
                                        </p:cTn>
                                        <p:tgtEl>
                                          <p:spTgt spid="121859">
                                            <p:txEl>
                                              <p:pRg st="7" end="7"/>
                                            </p:txEl>
                                          </p:spTgt>
                                        </p:tgtEl>
                                        <p:attrNameLst>
                                          <p:attrName>ppt_y</p:attrName>
                                        </p:attrNameLst>
                                      </p:cBhvr>
                                      <p:tavLst>
                                        <p:tav tm="0" fmla="#ppt_y-sin(pi*$)/81">
                                          <p:val>
                                            <p:fltVal val="0"/>
                                          </p:val>
                                        </p:tav>
                                        <p:tav tm="100000">
                                          <p:val>
                                            <p:fltVal val="1"/>
                                          </p:val>
                                        </p:tav>
                                      </p:tavLst>
                                    </p:anim>
                                    <p:animScale>
                                      <p:cBhvr>
                                        <p:cTn id="132" dur="26">
                                          <p:stCondLst>
                                            <p:cond delay="650"/>
                                          </p:stCondLst>
                                        </p:cTn>
                                        <p:tgtEl>
                                          <p:spTgt spid="121859">
                                            <p:txEl>
                                              <p:pRg st="7" end="7"/>
                                            </p:txEl>
                                          </p:spTgt>
                                        </p:tgtEl>
                                      </p:cBhvr>
                                      <p:to x="100000" y="60000"/>
                                    </p:animScale>
                                    <p:animScale>
                                      <p:cBhvr>
                                        <p:cTn id="133" dur="166" decel="50000">
                                          <p:stCondLst>
                                            <p:cond delay="676"/>
                                          </p:stCondLst>
                                        </p:cTn>
                                        <p:tgtEl>
                                          <p:spTgt spid="121859">
                                            <p:txEl>
                                              <p:pRg st="7" end="7"/>
                                            </p:txEl>
                                          </p:spTgt>
                                        </p:tgtEl>
                                      </p:cBhvr>
                                      <p:to x="100000" y="100000"/>
                                    </p:animScale>
                                    <p:animScale>
                                      <p:cBhvr>
                                        <p:cTn id="134" dur="26">
                                          <p:stCondLst>
                                            <p:cond delay="1312"/>
                                          </p:stCondLst>
                                        </p:cTn>
                                        <p:tgtEl>
                                          <p:spTgt spid="121859">
                                            <p:txEl>
                                              <p:pRg st="7" end="7"/>
                                            </p:txEl>
                                          </p:spTgt>
                                        </p:tgtEl>
                                      </p:cBhvr>
                                      <p:to x="100000" y="80000"/>
                                    </p:animScale>
                                    <p:animScale>
                                      <p:cBhvr>
                                        <p:cTn id="135" dur="166" decel="50000">
                                          <p:stCondLst>
                                            <p:cond delay="1338"/>
                                          </p:stCondLst>
                                        </p:cTn>
                                        <p:tgtEl>
                                          <p:spTgt spid="121859">
                                            <p:txEl>
                                              <p:pRg st="7" end="7"/>
                                            </p:txEl>
                                          </p:spTgt>
                                        </p:tgtEl>
                                      </p:cBhvr>
                                      <p:to x="100000" y="100000"/>
                                    </p:animScale>
                                    <p:animScale>
                                      <p:cBhvr>
                                        <p:cTn id="136" dur="26">
                                          <p:stCondLst>
                                            <p:cond delay="1642"/>
                                          </p:stCondLst>
                                        </p:cTn>
                                        <p:tgtEl>
                                          <p:spTgt spid="121859">
                                            <p:txEl>
                                              <p:pRg st="7" end="7"/>
                                            </p:txEl>
                                          </p:spTgt>
                                        </p:tgtEl>
                                      </p:cBhvr>
                                      <p:to x="100000" y="90000"/>
                                    </p:animScale>
                                    <p:animScale>
                                      <p:cBhvr>
                                        <p:cTn id="137" dur="166" decel="50000">
                                          <p:stCondLst>
                                            <p:cond delay="1668"/>
                                          </p:stCondLst>
                                        </p:cTn>
                                        <p:tgtEl>
                                          <p:spTgt spid="121859">
                                            <p:txEl>
                                              <p:pRg st="7" end="7"/>
                                            </p:txEl>
                                          </p:spTgt>
                                        </p:tgtEl>
                                      </p:cBhvr>
                                      <p:to x="100000" y="100000"/>
                                    </p:animScale>
                                    <p:animScale>
                                      <p:cBhvr>
                                        <p:cTn id="138" dur="26">
                                          <p:stCondLst>
                                            <p:cond delay="1808"/>
                                          </p:stCondLst>
                                        </p:cTn>
                                        <p:tgtEl>
                                          <p:spTgt spid="121859">
                                            <p:txEl>
                                              <p:pRg st="7" end="7"/>
                                            </p:txEl>
                                          </p:spTgt>
                                        </p:tgtEl>
                                      </p:cBhvr>
                                      <p:to x="100000" y="95000"/>
                                    </p:animScale>
                                    <p:animScale>
                                      <p:cBhvr>
                                        <p:cTn id="139" dur="166" decel="50000">
                                          <p:stCondLst>
                                            <p:cond delay="1834"/>
                                          </p:stCondLst>
                                        </p:cTn>
                                        <p:tgtEl>
                                          <p:spTgt spid="121859">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kumimoji="1" lang="en-GB" dirty="0"/>
              <a:t>Original 802.11 Physical Layer – </a:t>
            </a:r>
            <a:r>
              <a:rPr kumimoji="1" lang="en-US" dirty="0"/>
              <a:t>Infrared</a:t>
            </a:r>
          </a:p>
        </p:txBody>
      </p:sp>
      <p:sp>
        <p:nvSpPr>
          <p:cNvPr id="122883" name="Rectangle 3"/>
          <p:cNvSpPr>
            <a:spLocks noGrp="1" noChangeArrowheads="1"/>
          </p:cNvSpPr>
          <p:nvPr>
            <p:ph type="body" idx="1"/>
          </p:nvPr>
        </p:nvSpPr>
        <p:spPr>
          <a:xfrm>
            <a:off x="457200" y="1676400"/>
            <a:ext cx="8458200" cy="4454525"/>
          </a:xfrm>
        </p:spPr>
        <p:txBody>
          <a:bodyPr/>
          <a:lstStyle/>
          <a:p>
            <a:pPr eaLnBrk="1" hangingPunct="1">
              <a:lnSpc>
                <a:spcPct val="90000"/>
              </a:lnSpc>
            </a:pPr>
            <a:r>
              <a:rPr kumimoji="1" lang="en-GB" sz="2800" dirty="0"/>
              <a:t>omnidirectional</a:t>
            </a:r>
          </a:p>
          <a:p>
            <a:pPr eaLnBrk="1" hangingPunct="1">
              <a:lnSpc>
                <a:spcPct val="90000"/>
              </a:lnSpc>
            </a:pPr>
            <a:r>
              <a:rPr kumimoji="1" lang="en-GB" sz="2800" dirty="0"/>
              <a:t>range up</a:t>
            </a:r>
            <a:r>
              <a:rPr kumimoji="1" lang="en-US" sz="2800" dirty="0"/>
              <a:t> to 20 m</a:t>
            </a:r>
            <a:endParaRPr kumimoji="1" lang="en-GB" sz="2800" dirty="0"/>
          </a:p>
          <a:p>
            <a:pPr eaLnBrk="1" hangingPunct="1">
              <a:lnSpc>
                <a:spcPct val="90000"/>
              </a:lnSpc>
            </a:pPr>
            <a:r>
              <a:rPr kumimoji="1" lang="en-GB" sz="2800" dirty="0"/>
              <a:t>1 Mbps uses </a:t>
            </a:r>
            <a:r>
              <a:rPr kumimoji="1" lang="en-US" sz="2800" dirty="0"/>
              <a:t>16-PPM (pulse position modulation)</a:t>
            </a:r>
            <a:endParaRPr kumimoji="1" lang="en-GB" sz="2800" dirty="0"/>
          </a:p>
          <a:p>
            <a:pPr lvl="1" eaLnBrk="1" hangingPunct="1">
              <a:lnSpc>
                <a:spcPct val="90000"/>
              </a:lnSpc>
            </a:pPr>
            <a:r>
              <a:rPr kumimoji="1" lang="en-US" sz="2400" dirty="0"/>
              <a:t>4 data bit group mapped to one of 16-PPM symbols</a:t>
            </a:r>
            <a:endParaRPr kumimoji="1" lang="en-GB" sz="2400" dirty="0"/>
          </a:p>
          <a:p>
            <a:pPr lvl="1" eaLnBrk="1" hangingPunct="1">
              <a:lnSpc>
                <a:spcPct val="90000"/>
              </a:lnSpc>
            </a:pPr>
            <a:r>
              <a:rPr kumimoji="1" lang="en-GB" sz="2400" dirty="0"/>
              <a:t>each</a:t>
            </a:r>
            <a:r>
              <a:rPr kumimoji="1" lang="en-US" sz="2400" dirty="0"/>
              <a:t> symbol a string of 16 bits</a:t>
            </a:r>
            <a:endParaRPr kumimoji="1" lang="en-GB" sz="2400" dirty="0"/>
          </a:p>
          <a:p>
            <a:pPr lvl="1" eaLnBrk="1" hangingPunct="1">
              <a:lnSpc>
                <a:spcPct val="90000"/>
              </a:lnSpc>
            </a:pPr>
            <a:r>
              <a:rPr kumimoji="1" lang="en-US" sz="2400" dirty="0"/>
              <a:t>each 16-bit string has fifteen 0s and one binary 1</a:t>
            </a:r>
            <a:endParaRPr kumimoji="1" lang="en-GB" sz="2400" dirty="0"/>
          </a:p>
          <a:p>
            <a:pPr eaLnBrk="1" hangingPunct="1">
              <a:lnSpc>
                <a:spcPct val="90000"/>
              </a:lnSpc>
            </a:pPr>
            <a:r>
              <a:rPr kumimoji="1" lang="en-US" sz="2800" dirty="0"/>
              <a:t>2-Mbps has each group of 2 data bits is mapped into one of four 4-bit sequences</a:t>
            </a:r>
            <a:endParaRPr kumimoji="1" lang="en-GB" sz="2800" dirty="0"/>
          </a:p>
          <a:p>
            <a:pPr lvl="1" eaLnBrk="1" hangingPunct="1">
              <a:lnSpc>
                <a:spcPct val="90000"/>
              </a:lnSpc>
            </a:pPr>
            <a:r>
              <a:rPr kumimoji="1" lang="en-US" sz="2400" dirty="0"/>
              <a:t>each sequence consists of three 0s and one binary 1</a:t>
            </a:r>
            <a:endParaRPr kumimoji="1" lang="en-GB" sz="2400" dirty="0"/>
          </a:p>
          <a:p>
            <a:pPr eaLnBrk="1" hangingPunct="1">
              <a:lnSpc>
                <a:spcPct val="90000"/>
              </a:lnSpc>
            </a:pPr>
            <a:r>
              <a:rPr kumimoji="1" lang="en-GB" sz="2800" dirty="0"/>
              <a:t>intensity</a:t>
            </a:r>
            <a:r>
              <a:rPr kumimoji="1" lang="en-US" sz="2800" dirty="0"/>
              <a:t> modulation is used for transmission</a:t>
            </a:r>
            <a:endParaRPr kumimoji="1" lang="en-GB" sz="2800" dirty="0"/>
          </a:p>
          <a:p>
            <a:pPr eaLnBrk="1" hangingPunct="1">
              <a:lnSpc>
                <a:spcPct val="90000"/>
              </a:lnSpc>
              <a:buFont typeface="Wingdings" pitchFamily="-110" charset="2"/>
              <a:buNone/>
            </a:pPr>
            <a:endParaRPr kumimoji="1"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pPr eaLnBrk="1" hangingPunct="1"/>
            <a:r>
              <a:rPr kumimoji="1" lang="en-GB" dirty="0"/>
              <a:t>802.11b</a:t>
            </a:r>
            <a:endParaRPr kumimoji="1" lang="en-US" dirty="0"/>
          </a:p>
        </p:txBody>
      </p:sp>
      <p:sp>
        <p:nvSpPr>
          <p:cNvPr id="124933" name="Rectangle 5"/>
          <p:cNvSpPr>
            <a:spLocks noGrp="1" noChangeArrowheads="1"/>
          </p:cNvSpPr>
          <p:nvPr>
            <p:ph type="body" idx="1"/>
          </p:nvPr>
        </p:nvSpPr>
        <p:spPr/>
        <p:txBody>
          <a:bodyPr/>
          <a:lstStyle/>
          <a:p>
            <a:pPr eaLnBrk="1" hangingPunct="1">
              <a:lnSpc>
                <a:spcPct val="90000"/>
              </a:lnSpc>
            </a:pPr>
            <a:r>
              <a:rPr kumimoji="1" lang="en-GB" dirty="0"/>
              <a:t>extension </a:t>
            </a:r>
            <a:r>
              <a:rPr kumimoji="1" lang="en-US" dirty="0"/>
              <a:t>of 802.11 DS-SS scheme</a:t>
            </a:r>
            <a:endParaRPr kumimoji="1" lang="en-GB" dirty="0"/>
          </a:p>
          <a:p>
            <a:pPr lvl="1" eaLnBrk="1" hangingPunct="1">
              <a:lnSpc>
                <a:spcPct val="90000"/>
              </a:lnSpc>
            </a:pPr>
            <a:r>
              <a:rPr kumimoji="1" lang="en-US" dirty="0"/>
              <a:t>with data rates of 5.5 and 11 Mbps</a:t>
            </a:r>
            <a:endParaRPr kumimoji="1" lang="en-GB" dirty="0"/>
          </a:p>
          <a:p>
            <a:pPr eaLnBrk="1" hangingPunct="1">
              <a:lnSpc>
                <a:spcPct val="90000"/>
              </a:lnSpc>
            </a:pPr>
            <a:r>
              <a:rPr kumimoji="1" lang="en-GB" dirty="0"/>
              <a:t>chipping </a:t>
            </a:r>
            <a:r>
              <a:rPr kumimoji="1" lang="en-US" dirty="0"/>
              <a:t>rate 11 MHz</a:t>
            </a:r>
            <a:endParaRPr kumimoji="1" lang="en-GB" dirty="0"/>
          </a:p>
          <a:p>
            <a:pPr lvl="1" eaLnBrk="1" hangingPunct="1">
              <a:lnSpc>
                <a:spcPct val="90000"/>
              </a:lnSpc>
            </a:pPr>
            <a:r>
              <a:rPr kumimoji="1" lang="en-GB" dirty="0"/>
              <a:t>same as</a:t>
            </a:r>
            <a:r>
              <a:rPr kumimoji="1" lang="en-US" dirty="0"/>
              <a:t> original DS-SS scheme</a:t>
            </a:r>
            <a:endParaRPr kumimoji="1" lang="en-GB" dirty="0"/>
          </a:p>
          <a:p>
            <a:pPr lvl="1" eaLnBrk="1" hangingPunct="1">
              <a:lnSpc>
                <a:spcPct val="90000"/>
              </a:lnSpc>
            </a:pPr>
            <a:r>
              <a:rPr kumimoji="1" lang="en-GB" dirty="0"/>
              <a:t>Complementary </a:t>
            </a:r>
            <a:r>
              <a:rPr kumimoji="1" lang="en-US" dirty="0"/>
              <a:t>Code Keying (CCK) </a:t>
            </a:r>
            <a:r>
              <a:rPr kumimoji="1" lang="en-GB" dirty="0"/>
              <a:t>modulation gives</a:t>
            </a:r>
            <a:r>
              <a:rPr kumimoji="1" lang="en-US" dirty="0"/>
              <a:t> higher data rate with same bandwidth &amp; chipping rate</a:t>
            </a:r>
          </a:p>
          <a:p>
            <a:pPr lvl="1" eaLnBrk="1" hangingPunct="1">
              <a:lnSpc>
                <a:spcPct val="90000"/>
              </a:lnSpc>
            </a:pPr>
            <a:r>
              <a:rPr kumimoji="1" lang="en-US" dirty="0"/>
              <a:t>Packet Binary Convolutional Coding (PBCC) for future higher rate use</a:t>
            </a:r>
            <a:endParaRPr kumimoji="1"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kumimoji="1" lang="en-GB" dirty="0"/>
              <a:t>11-Mbps CCK Modulation Scheme</a:t>
            </a:r>
            <a:endParaRPr kumimoji="1" lang="en-US" dirty="0"/>
          </a:p>
        </p:txBody>
      </p:sp>
      <p:pic>
        <p:nvPicPr>
          <p:cNvPr id="48131" name="Picture 4" descr="CCK                                                            002828FE  Mnementh                      BEAE7A2F:"/>
          <p:cNvPicPr>
            <a:picLocks noChangeAspect="1" noChangeArrowheads="1"/>
          </p:cNvPicPr>
          <p:nvPr/>
        </p:nvPicPr>
        <p:blipFill>
          <a:blip r:embed="rId3"/>
          <a:srcRect l="14319" t="23161" r="17897" b="32426"/>
          <a:stretch>
            <a:fillRect/>
          </a:stretch>
        </p:blipFill>
        <p:spPr bwMode="auto">
          <a:xfrm>
            <a:off x="1" y="2286000"/>
            <a:ext cx="9140522" cy="42672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dirty="0"/>
              <a:t>802.11b Physical Frame</a:t>
            </a:r>
          </a:p>
        </p:txBody>
      </p:sp>
      <p:pic>
        <p:nvPicPr>
          <p:cNvPr id="49155" name="Picture 3" descr="802-11ab Frame Formats                                         002828FE  Mnementh                      BEAE7A2F:"/>
          <p:cNvPicPr>
            <a:picLocks noChangeAspect="1" noChangeArrowheads="1"/>
          </p:cNvPicPr>
          <p:nvPr/>
        </p:nvPicPr>
        <p:blipFill>
          <a:blip r:embed="rId3"/>
          <a:srcRect l="3580" t="44008" r="3580" b="13898"/>
          <a:stretch>
            <a:fillRect/>
          </a:stretch>
        </p:blipFill>
        <p:spPr bwMode="auto">
          <a:xfrm>
            <a:off x="-56282" y="2298700"/>
            <a:ext cx="9200282" cy="38735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p:txBody>
          <a:bodyPr/>
          <a:lstStyle/>
          <a:p>
            <a:pPr eaLnBrk="1" hangingPunct="1"/>
            <a:r>
              <a:rPr kumimoji="1" lang="en-GB" dirty="0"/>
              <a:t>802.11a</a:t>
            </a:r>
            <a:endParaRPr kumimoji="1" lang="en-US" dirty="0"/>
          </a:p>
        </p:txBody>
      </p:sp>
      <p:sp>
        <p:nvSpPr>
          <p:cNvPr id="123909" name="Rectangle 5"/>
          <p:cNvSpPr>
            <a:spLocks noGrp="1" noChangeArrowheads="1"/>
          </p:cNvSpPr>
          <p:nvPr>
            <p:ph sz="half" idx="1"/>
          </p:nvPr>
        </p:nvSpPr>
        <p:spPr/>
        <p:txBody>
          <a:bodyPr/>
          <a:lstStyle/>
          <a:p>
            <a:pPr eaLnBrk="1" hangingPunct="1"/>
            <a:r>
              <a:rPr kumimoji="1" lang="en-US" sz="2200" dirty="0"/>
              <a:t>Universal Networking Information Infrastructure (UNNI)</a:t>
            </a:r>
          </a:p>
          <a:p>
            <a:pPr lvl="1" eaLnBrk="1" hangingPunct="1"/>
            <a:r>
              <a:rPr kumimoji="1" lang="en-US" sz="2200" dirty="0"/>
              <a:t>UNNI-1 band (5.15 to 5.25 GHz) for indoor use</a:t>
            </a:r>
          </a:p>
          <a:p>
            <a:pPr lvl="1" eaLnBrk="1" hangingPunct="1"/>
            <a:r>
              <a:rPr kumimoji="1" lang="en-US" sz="2200" dirty="0"/>
              <a:t>UNNI-2 band (5.25 to 5.35GHz) for indoor or outdoor</a:t>
            </a:r>
          </a:p>
          <a:p>
            <a:pPr lvl="1" eaLnBrk="1" hangingPunct="1"/>
            <a:r>
              <a:rPr kumimoji="1" lang="en-US" sz="2200" dirty="0"/>
              <a:t>UNNI-3 band (5.725 to 5.825 GHz) for outdoor</a:t>
            </a:r>
          </a:p>
          <a:p>
            <a:pPr lvl="1" eaLnBrk="1" hangingPunct="1">
              <a:buClr>
                <a:schemeClr val="hlink"/>
              </a:buClr>
              <a:buSzPct val="80000"/>
              <a:buFont typeface="Wingdings" pitchFamily="-110" charset="2"/>
              <a:buChar char="Ø"/>
            </a:pPr>
            <a:r>
              <a:rPr kumimoji="1" lang="en-US" sz="2200" dirty="0"/>
              <a:t>uses OFDM</a:t>
            </a:r>
          </a:p>
          <a:p>
            <a:pPr marL="1200150" lvl="3" indent="-342900" eaLnBrk="1" hangingPunct="1">
              <a:buClr>
                <a:schemeClr val="hlink"/>
              </a:buClr>
              <a:buSzPct val="80000"/>
              <a:buFont typeface="Wingdings" pitchFamily="-110" charset="2"/>
              <a:buChar char="Ø"/>
            </a:pPr>
            <a:endParaRPr kumimoji="1" lang="en-US" dirty="0"/>
          </a:p>
          <a:p>
            <a:pPr marL="742950" lvl="2" indent="-342900" eaLnBrk="1" hangingPunct="1">
              <a:buClr>
                <a:schemeClr val="hlink"/>
              </a:buClr>
              <a:buSzPct val="80000"/>
              <a:buFont typeface="Wingdings" pitchFamily="-110" charset="2"/>
              <a:buChar char="Ø"/>
            </a:pPr>
            <a:endParaRPr kumimoji="1" lang="en-US" dirty="0"/>
          </a:p>
        </p:txBody>
      </p:sp>
      <p:sp>
        <p:nvSpPr>
          <p:cNvPr id="2" name="Content Placeholder 1"/>
          <p:cNvSpPr>
            <a:spLocks noGrp="1"/>
          </p:cNvSpPr>
          <p:nvPr>
            <p:ph sz="half" idx="2"/>
          </p:nvPr>
        </p:nvSpPr>
        <p:spPr>
          <a:xfrm>
            <a:off x="4724400" y="1371600"/>
            <a:ext cx="4038600" cy="4876800"/>
          </a:xfrm>
        </p:spPr>
        <p:txBody>
          <a:bodyPr/>
          <a:lstStyle/>
          <a:p>
            <a:pPr marL="342900" lvl="1" indent="-342900" eaLnBrk="1" hangingPunct="1">
              <a:buClr>
                <a:schemeClr val="hlink"/>
              </a:buClr>
              <a:buSzPct val="80000"/>
              <a:buFont typeface="Wingdings" pitchFamily="-110" charset="2"/>
              <a:buChar char="Ø"/>
            </a:pPr>
            <a:endParaRPr kumimoji="1" lang="en-US" sz="2200" dirty="0"/>
          </a:p>
          <a:p>
            <a:pPr marL="342900" lvl="1" indent="-342900" eaLnBrk="1" hangingPunct="1">
              <a:buClr>
                <a:schemeClr val="hlink"/>
              </a:buClr>
              <a:buSzPct val="80000"/>
              <a:buFont typeface="Wingdings" pitchFamily="-110" charset="2"/>
              <a:buChar char="Ø"/>
            </a:pPr>
            <a:r>
              <a:rPr kumimoji="1" lang="en-US" sz="2200" dirty="0"/>
              <a:t>Advantages over IEEE 802.11b:</a:t>
            </a:r>
          </a:p>
          <a:p>
            <a:pPr marL="342900" lvl="1" indent="-342900" eaLnBrk="1" hangingPunct="1"/>
            <a:r>
              <a:rPr kumimoji="1" lang="en-US" sz="2200" dirty="0"/>
              <a:t>IEEE 802.11a </a:t>
            </a:r>
          </a:p>
          <a:p>
            <a:pPr marL="1200150" lvl="3" indent="-342900" eaLnBrk="1" hangingPunct="1">
              <a:buClr>
                <a:schemeClr val="hlink"/>
              </a:buClr>
              <a:buSzPct val="80000"/>
              <a:buFont typeface="Wingdings" pitchFamily="-110" charset="2"/>
              <a:buChar char="Ø"/>
            </a:pPr>
            <a:r>
              <a:rPr kumimoji="1" lang="en-US" sz="2200" dirty="0"/>
              <a:t>utilizes more available bandwidth</a:t>
            </a:r>
            <a:endParaRPr kumimoji="1" lang="en-US" sz="2200" dirty="0" smtClean="0"/>
          </a:p>
          <a:p>
            <a:pPr marL="1200150" lvl="3" indent="-342900" eaLnBrk="1" hangingPunct="1">
              <a:buClr>
                <a:schemeClr val="hlink"/>
              </a:buClr>
              <a:buSzPct val="80000"/>
              <a:buFont typeface="Wingdings" pitchFamily="-110" charset="2"/>
              <a:buChar char="Ø"/>
            </a:pPr>
            <a:r>
              <a:rPr kumimoji="1" lang="en-US" sz="2200" dirty="0" smtClean="0"/>
              <a:t>provides </a:t>
            </a:r>
            <a:r>
              <a:rPr kumimoji="1" lang="en-US" sz="2200" dirty="0"/>
              <a:t>much higher data rates</a:t>
            </a:r>
            <a:endParaRPr kumimoji="1" lang="en-US" sz="2200" dirty="0" smtClean="0"/>
          </a:p>
          <a:p>
            <a:pPr marL="1200150" lvl="3" indent="-342900" eaLnBrk="1" hangingPunct="1">
              <a:buClr>
                <a:schemeClr val="hlink"/>
              </a:buClr>
              <a:buSzPct val="80000"/>
              <a:buFont typeface="Wingdings" pitchFamily="-110" charset="2"/>
              <a:buChar char="Ø"/>
            </a:pPr>
            <a:r>
              <a:rPr kumimoji="1" lang="en-US" sz="2200" dirty="0" smtClean="0"/>
              <a:t>uses </a:t>
            </a:r>
            <a:r>
              <a:rPr kumimoji="1" lang="en-US" sz="2200" dirty="0"/>
              <a:t>a relatively uncluttered frequency spectrum (5 GHz)uses</a:t>
            </a:r>
          </a:p>
          <a:p>
            <a:pPr eaLnBrk="1" hangingPunct="1"/>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57200" y="277813"/>
            <a:ext cx="8229600" cy="1322387"/>
          </a:xfrm>
        </p:spPr>
        <p:txBody>
          <a:bodyPr/>
          <a:lstStyle/>
          <a:p>
            <a:pPr eaLnBrk="1" hangingPunct="1">
              <a:defRPr/>
            </a:pPr>
            <a:r>
              <a:rPr lang="en-US" dirty="0"/>
              <a:t>802.11a Physical Frame</a:t>
            </a:r>
          </a:p>
        </p:txBody>
      </p:sp>
      <p:pic>
        <p:nvPicPr>
          <p:cNvPr id="51203" name="Picture 5" descr="802-11ab Frame Formats                                         002828FE  Mnementh                      BEAE7A2F:"/>
          <p:cNvPicPr>
            <a:picLocks noChangeAspect="1" noChangeArrowheads="1"/>
          </p:cNvPicPr>
          <p:nvPr/>
        </p:nvPicPr>
        <p:blipFill>
          <a:blip r:embed="rId3"/>
          <a:srcRect l="3580" t="4633" r="3580" b="55588"/>
          <a:stretch>
            <a:fillRect/>
          </a:stretch>
        </p:blipFill>
        <p:spPr bwMode="auto">
          <a:xfrm>
            <a:off x="0" y="2209800"/>
            <a:ext cx="9144000" cy="41910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pPr eaLnBrk="1" hangingPunct="1"/>
            <a:r>
              <a:rPr kumimoji="1" lang="en-GB" dirty="0"/>
              <a:t>802.11g</a:t>
            </a:r>
            <a:endParaRPr kumimoji="1" lang="en-US" dirty="0"/>
          </a:p>
        </p:txBody>
      </p:sp>
      <p:sp>
        <p:nvSpPr>
          <p:cNvPr id="125957" name="Rectangle 5"/>
          <p:cNvSpPr>
            <a:spLocks noGrp="1" noChangeArrowheads="1"/>
          </p:cNvSpPr>
          <p:nvPr>
            <p:ph type="body" idx="1"/>
          </p:nvPr>
        </p:nvSpPr>
        <p:spPr>
          <a:xfrm>
            <a:off x="457200" y="1676400"/>
            <a:ext cx="8229600" cy="4876800"/>
          </a:xfrm>
        </p:spPr>
        <p:txBody>
          <a:bodyPr/>
          <a:lstStyle/>
          <a:p>
            <a:pPr eaLnBrk="1" hangingPunct="1">
              <a:defRPr/>
            </a:pPr>
            <a:r>
              <a:rPr kumimoji="1" lang="en-GB" dirty="0"/>
              <a:t>higher</a:t>
            </a:r>
            <a:r>
              <a:rPr kumimoji="1" lang="en-US" dirty="0"/>
              <a:t>-speed extension to 802.11b</a:t>
            </a:r>
          </a:p>
          <a:p>
            <a:pPr eaLnBrk="1" hangingPunct="1">
              <a:defRPr/>
            </a:pPr>
            <a:r>
              <a:rPr kumimoji="1" lang="en-US" dirty="0"/>
              <a:t>operates in 2.4GHz band</a:t>
            </a:r>
          </a:p>
          <a:p>
            <a:pPr eaLnBrk="1" hangingPunct="1">
              <a:defRPr/>
            </a:pPr>
            <a:r>
              <a:rPr kumimoji="1" lang="en-US" dirty="0"/>
              <a:t>compatible with 802.11b devices</a:t>
            </a:r>
            <a:endParaRPr kumimoji="1" lang="en-GB" dirty="0"/>
          </a:p>
          <a:p>
            <a:pPr eaLnBrk="1" hangingPunct="1">
              <a:defRPr/>
            </a:pPr>
            <a:r>
              <a:rPr kumimoji="1" lang="en-GB" dirty="0"/>
              <a:t>combines</a:t>
            </a:r>
            <a:r>
              <a:rPr kumimoji="1" lang="en-US" dirty="0"/>
              <a:t> physical layer encoding techniques used in 802.11 and 802.11b to provide service at a variety of data rates</a:t>
            </a:r>
          </a:p>
          <a:p>
            <a:pPr lvl="1" eaLnBrk="1" hangingPunct="1">
              <a:defRPr/>
            </a:pPr>
            <a:r>
              <a:rPr kumimoji="1" lang="en-US" dirty="0"/>
              <a:t>ERP-OFDM for 6, 9, 12, 18, 24, 36, 48, 54Mbps rates</a:t>
            </a:r>
          </a:p>
          <a:p>
            <a:pPr lvl="1" eaLnBrk="1" hangingPunct="1">
              <a:defRPr/>
            </a:pPr>
            <a:r>
              <a:rPr kumimoji="1" lang="en-US" dirty="0"/>
              <a:t>ERP-PBCC for 22 &amp; 33Mbps rates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25957">
                                            <p:txEl>
                                              <p:pRg st="4" end="4"/>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125957">
                                            <p:txEl>
                                              <p:pRg st="5" end="5"/>
                                            </p:txEl>
                                          </p:spTgt>
                                        </p:tgtEl>
                                        <p:attrNameLst>
                                          <p:attrName>style.visibility</p:attrName>
                                        </p:attrNameLst>
                                      </p:cBhvr>
                                      <p:to>
                                        <p:strVal val="visible"/>
                                      </p:to>
                                    </p:set>
                                  </p:childTnLst>
                                </p:cTn>
                              </p:par>
                            </p:childTnLst>
                          </p:cTn>
                        </p:par>
                        <p:par>
                          <p:cTn id="10" fill="hold">
                            <p:stCondLst>
                              <p:cond delay="1000"/>
                            </p:stCondLst>
                            <p:childTnLst>
                              <p:par>
                                <p:cTn id="11" presetID="2" presetClass="entr" presetSubtype="8" fill="hold" nodeType="afterEffect">
                                  <p:stCondLst>
                                    <p:cond delay="250"/>
                                  </p:stCondLst>
                                  <p:childTnLst>
                                    <p:set>
                                      <p:cBhvr>
                                        <p:cTn id="12" dur="1" fill="hold">
                                          <p:stCondLst>
                                            <p:cond delay="0"/>
                                          </p:stCondLst>
                                        </p:cTn>
                                        <p:tgtEl>
                                          <p:spTgt spid="125957">
                                            <p:txEl>
                                              <p:pRg st="0" end="0"/>
                                            </p:txEl>
                                          </p:spTgt>
                                        </p:tgtEl>
                                        <p:attrNameLst>
                                          <p:attrName>style.visibility</p:attrName>
                                        </p:attrNameLst>
                                      </p:cBhvr>
                                      <p:to>
                                        <p:strVal val="visible"/>
                                      </p:to>
                                    </p:set>
                                    <p:anim calcmode="lin" valueType="num">
                                      <p:cBhvr additive="base">
                                        <p:cTn id="13" dur="250" fill="hold"/>
                                        <p:tgtEl>
                                          <p:spTgt spid="125957">
                                            <p:txEl>
                                              <p:pRg st="0" end="0"/>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1259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0"/>
            <a:ext cx="8229600" cy="1139825"/>
          </a:xfrm>
        </p:spPr>
        <p:txBody>
          <a:bodyPr/>
          <a:lstStyle/>
          <a:p>
            <a:pPr eaLnBrk="1" hangingPunct="1">
              <a:defRPr/>
            </a:pPr>
            <a:r>
              <a:rPr kumimoji="1" lang="en-GB" dirty="0"/>
              <a:t>Multi Cell </a:t>
            </a:r>
            <a:r>
              <a:rPr kumimoji="1" lang="en-US" dirty="0"/>
              <a:t>LAN Extension</a:t>
            </a:r>
          </a:p>
        </p:txBody>
      </p:sp>
      <p:pic>
        <p:nvPicPr>
          <p:cNvPr id="7171" name="Picture 4" descr=" Multicell                                                      002828FE  Mnementh                      BEAE7A2F:"/>
          <p:cNvPicPr>
            <a:picLocks noChangeAspect="1" noChangeArrowheads="1"/>
          </p:cNvPicPr>
          <p:nvPr/>
        </p:nvPicPr>
        <p:blipFill>
          <a:blip r:embed="rId3"/>
          <a:srcRect l="3580" t="4633" r="3580" b="11581"/>
          <a:stretch>
            <a:fillRect/>
          </a:stretch>
        </p:blipFill>
        <p:spPr bwMode="auto">
          <a:xfrm>
            <a:off x="381000" y="1209674"/>
            <a:ext cx="8458200" cy="564832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dirty="0"/>
              <a:t>Data Rate vs Distance (m)</a:t>
            </a:r>
          </a:p>
        </p:txBody>
      </p:sp>
      <p:sp>
        <p:nvSpPr>
          <p:cNvPr id="53251" name="Rectangle 4"/>
          <p:cNvSpPr>
            <a:spLocks noChangeArrowheads="1"/>
          </p:cNvSpPr>
          <p:nvPr/>
        </p:nvSpPr>
        <p:spPr bwMode="auto">
          <a:xfrm>
            <a:off x="6965950" y="5099050"/>
            <a:ext cx="180975" cy="457200"/>
          </a:xfrm>
          <a:prstGeom prst="rect">
            <a:avLst/>
          </a:prstGeom>
          <a:noFill/>
          <a:ln w="9525">
            <a:noFill/>
            <a:miter lim="800000"/>
            <a:headEnd/>
            <a:tailEnd/>
          </a:ln>
        </p:spPr>
        <p:txBody>
          <a:bodyPr wrap="none" lIns="90000" tIns="46800" rIns="90000" bIns="46800">
            <a:prstTxWarp prst="textNoShape">
              <a:avLst/>
            </a:prstTxWarp>
            <a:spAutoFit/>
          </a:bodyPr>
          <a:lstStyle/>
          <a:p>
            <a:pPr eaLnBrk="0" hangingPunct="0"/>
            <a:endParaRPr lang="en-US" dirty="0"/>
          </a:p>
        </p:txBody>
      </p:sp>
      <p:graphicFrame>
        <p:nvGraphicFramePr>
          <p:cNvPr id="53252" name="Object 69"/>
          <p:cNvGraphicFramePr>
            <a:graphicFrameLocks noChangeAspect="1"/>
          </p:cNvGraphicFramePr>
          <p:nvPr/>
        </p:nvGraphicFramePr>
        <p:xfrm>
          <a:off x="-1524000" y="1338263"/>
          <a:ext cx="12115800" cy="5519737"/>
        </p:xfrm>
        <a:graphic>
          <a:graphicData uri="http://schemas.openxmlformats.org/presentationml/2006/ole">
            <p:oleObj spid="_x0000_s53252" name="Document" r:id="rId4" imgW="6086856" imgH="2773680" progId="Word.Document.8">
              <p:embed/>
            </p:oleObj>
          </a:graphicData>
        </a:graphic>
      </p:graphicFrame>
    </p:spTree>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802.11n</a:t>
            </a:r>
            <a:endParaRPr lang="en-US" dirty="0"/>
          </a:p>
        </p:txBody>
      </p:sp>
      <p:sp>
        <p:nvSpPr>
          <p:cNvPr id="3" name="Content Placeholder 2"/>
          <p:cNvSpPr>
            <a:spLocks noGrp="1"/>
          </p:cNvSpPr>
          <p:nvPr>
            <p:ph idx="1"/>
          </p:nvPr>
        </p:nvSpPr>
        <p:spPr>
          <a:xfrm>
            <a:off x="457200" y="1524000"/>
            <a:ext cx="8229600" cy="5334000"/>
          </a:xfrm>
        </p:spPr>
        <p:txBody>
          <a:bodyPr/>
          <a:lstStyle/>
          <a:p>
            <a:pPr eaLnBrk="1" hangingPunct="1">
              <a:defRPr/>
            </a:pPr>
            <a:r>
              <a:rPr lang="en-US" dirty="0" smtClean="0"/>
              <a:t>IEEE 802.11n has enhancements in three general areas:</a:t>
            </a:r>
          </a:p>
          <a:p>
            <a:pPr lvl="1" eaLnBrk="1" hangingPunct="1">
              <a:defRPr/>
            </a:pPr>
            <a:r>
              <a:rPr lang="en-US" dirty="0"/>
              <a:t>m</a:t>
            </a:r>
            <a:r>
              <a:rPr lang="en-US" dirty="0" smtClean="0"/>
              <a:t>ultiple-input-multiple-output (MIMO) </a:t>
            </a:r>
            <a:r>
              <a:rPr lang="en-US" smtClean="0"/>
              <a:t>antenna architecture</a:t>
            </a:r>
          </a:p>
          <a:p>
            <a:pPr lvl="2" eaLnBrk="1" hangingPunct="1">
              <a:defRPr/>
            </a:pPr>
            <a:r>
              <a:rPr lang="en-US" smtClean="0"/>
              <a:t>most </a:t>
            </a:r>
            <a:r>
              <a:rPr lang="en-US" dirty="0" smtClean="0"/>
              <a:t>important enhancement</a:t>
            </a:r>
          </a:p>
          <a:p>
            <a:pPr lvl="1" eaLnBrk="1" hangingPunct="1">
              <a:defRPr/>
            </a:pPr>
            <a:r>
              <a:rPr lang="en-US" dirty="0" smtClean="0"/>
              <a:t>radio </a:t>
            </a:r>
            <a:r>
              <a:rPr lang="en-US" dirty="0"/>
              <a:t>transmission </a:t>
            </a:r>
            <a:r>
              <a:rPr lang="en-US" dirty="0" smtClean="0"/>
              <a:t>scheme</a:t>
            </a:r>
          </a:p>
          <a:p>
            <a:pPr lvl="2" eaLnBrk="1" hangingPunct="1">
              <a:defRPr/>
            </a:pPr>
            <a:r>
              <a:rPr lang="en-US" dirty="0"/>
              <a:t>i</a:t>
            </a:r>
            <a:r>
              <a:rPr lang="en-US" dirty="0" smtClean="0"/>
              <a:t>ncreased capacity</a:t>
            </a:r>
          </a:p>
          <a:p>
            <a:pPr lvl="1" eaLnBrk="1" hangingPunct="1">
              <a:defRPr/>
            </a:pPr>
            <a:r>
              <a:rPr lang="en-US" dirty="0"/>
              <a:t>MAC </a:t>
            </a:r>
            <a:r>
              <a:rPr lang="en-US" dirty="0" smtClean="0"/>
              <a:t>enhancements</a:t>
            </a:r>
          </a:p>
          <a:p>
            <a:pPr lvl="2" eaLnBrk="1" hangingPunct="1">
              <a:defRPr/>
            </a:pPr>
            <a:r>
              <a:rPr lang="en-US" dirty="0"/>
              <a:t>m</a:t>
            </a:r>
            <a:r>
              <a:rPr lang="en-US" dirty="0" smtClean="0"/>
              <a:t>ost significant change is to aggregate multiple MAC frames into a single block for transmission</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kumimoji="1" lang="en-US" dirty="0"/>
              <a:t>Access and Privacy Services</a:t>
            </a:r>
            <a:r>
              <a:rPr kumimoji="1" lang="en-GB" dirty="0"/>
              <a:t> - Authentication</a:t>
            </a:r>
            <a:endParaRPr kumimoji="1" lang="en-US" dirty="0"/>
          </a:p>
        </p:txBody>
      </p:sp>
      <p:sp>
        <p:nvSpPr>
          <p:cNvPr id="172035" name="Rectangle 3"/>
          <p:cNvSpPr>
            <a:spLocks noGrp="1" noChangeArrowheads="1"/>
          </p:cNvSpPr>
          <p:nvPr>
            <p:ph type="body" idx="1"/>
          </p:nvPr>
        </p:nvSpPr>
        <p:spPr>
          <a:xfrm>
            <a:off x="457200" y="1676400"/>
            <a:ext cx="8458200" cy="4953000"/>
          </a:xfrm>
        </p:spPr>
        <p:txBody>
          <a:bodyPr/>
          <a:lstStyle/>
          <a:p>
            <a:pPr eaLnBrk="1" hangingPunct="1">
              <a:lnSpc>
                <a:spcPct val="90000"/>
              </a:lnSpc>
              <a:defRPr/>
            </a:pPr>
            <a:r>
              <a:rPr kumimoji="1" lang="en-US" sz="2800" dirty="0" smtClean="0"/>
              <a:t>used </a:t>
            </a:r>
            <a:r>
              <a:rPr kumimoji="1" lang="en-US" sz="2800" dirty="0"/>
              <a:t>to establish </a:t>
            </a:r>
            <a:r>
              <a:rPr kumimoji="1" lang="en-GB" sz="2800" dirty="0"/>
              <a:t>station</a:t>
            </a:r>
            <a:r>
              <a:rPr kumimoji="1" lang="en-US" sz="2800" dirty="0"/>
              <a:t> identity</a:t>
            </a:r>
            <a:endParaRPr kumimoji="1" lang="en-GB" sz="2800" dirty="0"/>
          </a:p>
          <a:p>
            <a:pPr eaLnBrk="1" hangingPunct="1">
              <a:lnSpc>
                <a:spcPct val="90000"/>
              </a:lnSpc>
              <a:defRPr/>
            </a:pPr>
            <a:r>
              <a:rPr kumimoji="1" lang="en-GB" sz="2800" dirty="0"/>
              <a:t>wired</a:t>
            </a:r>
            <a:r>
              <a:rPr kumimoji="1" lang="en-US" sz="2800" dirty="0"/>
              <a:t> LAN</a:t>
            </a:r>
            <a:r>
              <a:rPr kumimoji="1" lang="en-GB" sz="2800" dirty="0"/>
              <a:t>s</a:t>
            </a:r>
            <a:r>
              <a:rPr kumimoji="1" lang="en-US" sz="2800" dirty="0"/>
              <a:t> assume physical connection gives authority to use</a:t>
            </a:r>
            <a:r>
              <a:rPr kumimoji="1" lang="en-GB" sz="2800" dirty="0"/>
              <a:t> </a:t>
            </a:r>
            <a:r>
              <a:rPr kumimoji="1" lang="en-US" sz="2800" dirty="0"/>
              <a:t>LAN</a:t>
            </a:r>
            <a:endParaRPr kumimoji="1" lang="en-GB" sz="2800" dirty="0"/>
          </a:p>
          <a:p>
            <a:pPr eaLnBrk="1" hangingPunct="1">
              <a:lnSpc>
                <a:spcPct val="90000"/>
              </a:lnSpc>
              <a:defRPr/>
            </a:pPr>
            <a:r>
              <a:rPr kumimoji="1" lang="en-GB" sz="2800" dirty="0"/>
              <a:t>not</a:t>
            </a:r>
            <a:r>
              <a:rPr kumimoji="1" lang="en-US" sz="2800" dirty="0"/>
              <a:t> a valid assumption for wireless LAN</a:t>
            </a:r>
            <a:r>
              <a:rPr kumimoji="1" lang="en-GB" sz="2800" dirty="0"/>
              <a:t>s</a:t>
            </a:r>
          </a:p>
          <a:p>
            <a:pPr eaLnBrk="1" hangingPunct="1">
              <a:lnSpc>
                <a:spcPct val="90000"/>
              </a:lnSpc>
              <a:defRPr/>
            </a:pPr>
            <a:r>
              <a:rPr kumimoji="1" lang="en-US" sz="2800" dirty="0"/>
              <a:t>802.11 supports several authentication schemes</a:t>
            </a:r>
            <a:endParaRPr kumimoji="1" lang="en-GB" sz="2800" dirty="0"/>
          </a:p>
          <a:p>
            <a:pPr eaLnBrk="1" hangingPunct="1">
              <a:lnSpc>
                <a:spcPct val="90000"/>
              </a:lnSpc>
              <a:defRPr/>
            </a:pPr>
            <a:r>
              <a:rPr kumimoji="1" lang="en-GB" sz="2800" dirty="0"/>
              <a:t>does </a:t>
            </a:r>
            <a:r>
              <a:rPr kumimoji="1" lang="en-US" sz="2800" dirty="0"/>
              <a:t>not mandate any particular scheme</a:t>
            </a:r>
            <a:endParaRPr kumimoji="1" lang="en-GB" sz="2800" dirty="0"/>
          </a:p>
          <a:p>
            <a:pPr eaLnBrk="1" hangingPunct="1">
              <a:lnSpc>
                <a:spcPct val="90000"/>
              </a:lnSpc>
              <a:defRPr/>
            </a:pPr>
            <a:r>
              <a:rPr kumimoji="1" lang="en-US" sz="2800" dirty="0"/>
              <a:t>from relatively insecure handshaking to public-key encryption</a:t>
            </a:r>
            <a:endParaRPr kumimoji="1" lang="en-GB" sz="2800" dirty="0"/>
          </a:p>
          <a:p>
            <a:pPr eaLnBrk="1" hangingPunct="1">
              <a:lnSpc>
                <a:spcPct val="90000"/>
              </a:lnSpc>
              <a:defRPr/>
            </a:pPr>
            <a:r>
              <a:rPr kumimoji="1" lang="en-US" sz="2800" dirty="0"/>
              <a:t>802.11 requires mutually acceptable, successful authentication before association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kumimoji="1" lang="en-US" dirty="0"/>
              <a:t>Access and Privacy Services</a:t>
            </a:r>
            <a:r>
              <a:rPr kumimoji="1" lang="en-GB" dirty="0"/>
              <a:t> Deauthentication &amp; Privacy</a:t>
            </a:r>
            <a:endParaRPr kumimoji="1" lang="en-US" dirty="0"/>
          </a:p>
        </p:txBody>
      </p:sp>
      <p:sp>
        <p:nvSpPr>
          <p:cNvPr id="173059" name="Rectangle 3"/>
          <p:cNvSpPr>
            <a:spLocks noGrp="1" noChangeArrowheads="1"/>
          </p:cNvSpPr>
          <p:nvPr>
            <p:ph sz="half" idx="1"/>
          </p:nvPr>
        </p:nvSpPr>
        <p:spPr/>
        <p:txBody>
          <a:bodyPr/>
          <a:lstStyle/>
          <a:p>
            <a:pPr eaLnBrk="1" hangingPunct="1">
              <a:lnSpc>
                <a:spcPct val="90000"/>
              </a:lnSpc>
            </a:pPr>
            <a:r>
              <a:rPr kumimoji="1" lang="en-US" dirty="0"/>
              <a:t>Deauthentication</a:t>
            </a:r>
          </a:p>
          <a:p>
            <a:pPr lvl="1" eaLnBrk="1" hangingPunct="1">
              <a:lnSpc>
                <a:spcPct val="90000"/>
              </a:lnSpc>
            </a:pPr>
            <a:r>
              <a:rPr kumimoji="1" lang="en-GB" dirty="0"/>
              <a:t>invoked </a:t>
            </a:r>
            <a:r>
              <a:rPr kumimoji="1" lang="en-US" dirty="0"/>
              <a:t>whenever an existing authentication is to be terminated</a:t>
            </a:r>
          </a:p>
          <a:p>
            <a:pPr eaLnBrk="1" hangingPunct="1">
              <a:lnSpc>
                <a:spcPct val="90000"/>
              </a:lnSpc>
            </a:pPr>
            <a:endParaRPr kumimoji="1" lang="en-US" dirty="0"/>
          </a:p>
        </p:txBody>
      </p:sp>
      <p:sp>
        <p:nvSpPr>
          <p:cNvPr id="3" name="Content Placeholder 2"/>
          <p:cNvSpPr>
            <a:spLocks noGrp="1"/>
          </p:cNvSpPr>
          <p:nvPr>
            <p:ph sz="half" idx="2"/>
          </p:nvPr>
        </p:nvSpPr>
        <p:spPr/>
        <p:txBody>
          <a:bodyPr/>
          <a:lstStyle/>
          <a:p>
            <a:pPr eaLnBrk="1" hangingPunct="1">
              <a:lnSpc>
                <a:spcPct val="90000"/>
              </a:lnSpc>
            </a:pPr>
            <a:r>
              <a:rPr kumimoji="1" lang="en-US" sz="2200" dirty="0"/>
              <a:t>Privacy</a:t>
            </a:r>
          </a:p>
          <a:p>
            <a:pPr lvl="1" eaLnBrk="1" hangingPunct="1">
              <a:lnSpc>
                <a:spcPct val="90000"/>
              </a:lnSpc>
            </a:pPr>
            <a:r>
              <a:rPr kumimoji="1" lang="en-US" sz="2200" dirty="0"/>
              <a:t>used to prevent messages being read by other</a:t>
            </a:r>
            <a:r>
              <a:rPr kumimoji="1" lang="en-GB" sz="2200" dirty="0"/>
              <a:t>s</a:t>
            </a:r>
          </a:p>
          <a:p>
            <a:pPr lvl="1" eaLnBrk="1" hangingPunct="1">
              <a:lnSpc>
                <a:spcPct val="90000"/>
              </a:lnSpc>
            </a:pPr>
            <a:r>
              <a:rPr kumimoji="1" lang="en-GB" sz="2200" dirty="0"/>
              <a:t>802.11 </a:t>
            </a:r>
            <a:r>
              <a:rPr kumimoji="1" lang="en-US" sz="2200" dirty="0"/>
              <a:t>allows optional use of encryption</a:t>
            </a:r>
          </a:p>
          <a:p>
            <a:pPr eaLnBrk="1" hangingPunct="1">
              <a:lnSpc>
                <a:spcPct val="90000"/>
              </a:lnSpc>
            </a:pPr>
            <a:r>
              <a:rPr kumimoji="1" lang="en-US" sz="2200" dirty="0"/>
              <a:t>original WEP security features were weak</a:t>
            </a:r>
          </a:p>
          <a:p>
            <a:pPr eaLnBrk="1" hangingPunct="1">
              <a:lnSpc>
                <a:spcPct val="90000"/>
              </a:lnSpc>
            </a:pPr>
            <a:r>
              <a:rPr kumimoji="1" lang="en-US" sz="2200" dirty="0"/>
              <a:t>subsequently 802.11i and WPA alternatives evolved giving better security</a:t>
            </a:r>
          </a:p>
          <a:p>
            <a:pPr eaLnBrk="1" hangingPunct="1"/>
            <a:endParaRPr lang="en-US" dirty="0"/>
          </a:p>
        </p:txBody>
      </p:sp>
      <p:pic>
        <p:nvPicPr>
          <p:cNvPr id="6" name="Picture 5"/>
          <p:cNvPicPr>
            <a:picLocks noChangeAspect="1"/>
          </p:cNvPicPr>
          <p:nvPr/>
        </p:nvPicPr>
        <p:blipFill>
          <a:blip r:embed="rId3"/>
          <a:stretch>
            <a:fillRect/>
          </a:stretch>
        </p:blipFill>
        <p:spPr>
          <a:xfrm>
            <a:off x="914400" y="3962400"/>
            <a:ext cx="3043881" cy="198120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dirty="0"/>
              <a:t>Summary</a:t>
            </a:r>
            <a:endParaRPr lang="en-AU" dirty="0"/>
          </a:p>
        </p:txBody>
      </p:sp>
      <p:sp>
        <p:nvSpPr>
          <p:cNvPr id="144387" name="Rectangle 3"/>
          <p:cNvSpPr>
            <a:spLocks noGrp="1" noChangeArrowheads="1"/>
          </p:cNvSpPr>
          <p:nvPr>
            <p:ph type="body" idx="1"/>
          </p:nvPr>
        </p:nvSpPr>
        <p:spPr/>
        <p:txBody>
          <a:bodyPr/>
          <a:lstStyle/>
          <a:p>
            <a:pPr eaLnBrk="1" hangingPunct="1">
              <a:defRPr/>
            </a:pPr>
            <a:r>
              <a:rPr lang="en-AU" dirty="0"/>
              <a:t>wireless LAN alternatives</a:t>
            </a:r>
          </a:p>
          <a:p>
            <a:pPr eaLnBrk="1" hangingPunct="1">
              <a:defRPr/>
            </a:pPr>
            <a:r>
              <a:rPr lang="en-AU" dirty="0"/>
              <a:t>IEEE 802.11 architecture and services</a:t>
            </a:r>
          </a:p>
          <a:p>
            <a:pPr eaLnBrk="1" hangingPunct="1">
              <a:defRPr/>
            </a:pPr>
            <a:r>
              <a:rPr lang="en-AU" dirty="0"/>
              <a:t>802.11 </a:t>
            </a:r>
            <a:r>
              <a:rPr lang="en-AU" dirty="0" smtClean="0"/>
              <a:t>Medium </a:t>
            </a:r>
            <a:r>
              <a:rPr lang="en-AU" dirty="0"/>
              <a:t>Access Control</a:t>
            </a:r>
          </a:p>
          <a:p>
            <a:pPr eaLnBrk="1" hangingPunct="1">
              <a:defRPr/>
            </a:pPr>
            <a:r>
              <a:rPr lang="en-AU" dirty="0"/>
              <a:t>802.11 Physical Layers</a:t>
            </a:r>
          </a:p>
          <a:p>
            <a:pPr lvl="1" eaLnBrk="1" hangingPunct="1">
              <a:defRPr/>
            </a:pPr>
            <a:r>
              <a:rPr lang="en-AU" dirty="0"/>
              <a:t>802.11, 802.11a, 802.11b, 802.11g</a:t>
            </a:r>
            <a:endParaRPr lang="en-AU" dirty="0" smtClean="0"/>
          </a:p>
          <a:p>
            <a:pPr eaLnBrk="1" hangingPunct="1">
              <a:defRPr/>
            </a:pPr>
            <a:r>
              <a:rPr lang="en-AU" dirty="0"/>
              <a:t>a</a:t>
            </a:r>
            <a:r>
              <a:rPr lang="en-AU" dirty="0" smtClean="0"/>
              <a:t>ccess and privacy services</a:t>
            </a:r>
          </a:p>
          <a:p>
            <a:pPr eaLnBrk="1" hangingPunct="1">
              <a:defRPr/>
            </a:pPr>
            <a:r>
              <a:rPr lang="en-AU" dirty="0"/>
              <a:t>s</a:t>
            </a:r>
            <a:r>
              <a:rPr lang="en-AU" dirty="0" smtClean="0"/>
              <a:t>ecurity </a:t>
            </a:r>
            <a:r>
              <a:rPr lang="en-AU" dirty="0"/>
              <a:t>considerations</a:t>
            </a:r>
          </a:p>
        </p:txBody>
      </p:sp>
      <p:pic>
        <p:nvPicPr>
          <p:cNvPr id="57348" name="Picture 5"/>
          <p:cNvPicPr>
            <a:picLocks noChangeAspect="1"/>
          </p:cNvPicPr>
          <p:nvPr/>
        </p:nvPicPr>
        <p:blipFill>
          <a:blip r:embed="rId3"/>
          <a:srcRect/>
          <a:stretch>
            <a:fillRect/>
          </a:stretch>
        </p:blipFill>
        <p:spPr bwMode="auto">
          <a:xfrm>
            <a:off x="6934200" y="4648200"/>
            <a:ext cx="22098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kumimoji="1" lang="en-US" dirty="0"/>
              <a:t>Cross-Building Interconnect</a:t>
            </a:r>
          </a:p>
        </p:txBody>
      </p:sp>
      <p:graphicFrame>
        <p:nvGraphicFramePr>
          <p:cNvPr id="4" name="Diagram 3"/>
          <p:cNvGraphicFramePr/>
          <p:nvPr/>
        </p:nvGraphicFramePr>
        <p:xfrm>
          <a:off x="914400" y="16002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a:off x="304800" y="4495800"/>
            <a:ext cx="2209800" cy="185824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kumimoji="1" lang="en-US" dirty="0"/>
              <a:t>Nomadic Access</a:t>
            </a:r>
          </a:p>
        </p:txBody>
      </p:sp>
      <p:sp>
        <p:nvSpPr>
          <p:cNvPr id="71683" name="Rectangle 3"/>
          <p:cNvSpPr>
            <a:spLocks noGrp="1" noChangeArrowheads="1"/>
          </p:cNvSpPr>
          <p:nvPr>
            <p:ph type="body" idx="1"/>
          </p:nvPr>
        </p:nvSpPr>
        <p:spPr/>
        <p:txBody>
          <a:bodyPr/>
          <a:lstStyle/>
          <a:p>
            <a:pPr eaLnBrk="1" hangingPunct="1">
              <a:defRPr/>
            </a:pPr>
            <a:endParaRPr kumimoji="1" lang="en-GB" dirty="0" smtClean="0"/>
          </a:p>
          <a:p>
            <a:pPr eaLnBrk="1" hangingPunct="1">
              <a:defRPr/>
            </a:pPr>
            <a:endParaRPr kumimoji="1" lang="en-GB" dirty="0"/>
          </a:p>
          <a:p>
            <a:pPr eaLnBrk="1" hangingPunct="1">
              <a:defRPr/>
            </a:pPr>
            <a:endParaRPr kumimoji="1" lang="en-GB" dirty="0" smtClean="0"/>
          </a:p>
          <a:p>
            <a:pPr eaLnBrk="1" hangingPunct="1">
              <a:defRPr/>
            </a:pPr>
            <a:endParaRPr kumimoji="1" lang="en-GB" dirty="0"/>
          </a:p>
          <a:p>
            <a:pPr eaLnBrk="1" hangingPunct="1">
              <a:defRPr/>
            </a:pPr>
            <a:r>
              <a:rPr kumimoji="1" lang="en-GB" dirty="0" smtClean="0"/>
              <a:t>also </a:t>
            </a:r>
            <a:r>
              <a:rPr kumimoji="1" lang="en-US" dirty="0"/>
              <a:t>useful in extended environment such as campus or cluster of buildings</a:t>
            </a:r>
            <a:endParaRPr kumimoji="1" lang="en-GB" dirty="0"/>
          </a:p>
          <a:p>
            <a:pPr lvl="1" eaLnBrk="1" hangingPunct="1">
              <a:defRPr/>
            </a:pPr>
            <a:r>
              <a:rPr kumimoji="1" lang="en-GB" dirty="0"/>
              <a:t>users</a:t>
            </a:r>
            <a:r>
              <a:rPr kumimoji="1" lang="en-US" dirty="0"/>
              <a:t> move around with portable computers</a:t>
            </a:r>
            <a:endParaRPr kumimoji="1" lang="en-GB" dirty="0" smtClean="0"/>
          </a:p>
          <a:p>
            <a:pPr lvl="1" eaLnBrk="1" hangingPunct="1">
              <a:defRPr/>
            </a:pPr>
            <a:r>
              <a:rPr kumimoji="1" lang="en-US" dirty="0" smtClean="0"/>
              <a:t>access </a:t>
            </a:r>
            <a:r>
              <a:rPr kumimoji="1" lang="en-US" dirty="0"/>
              <a:t>to servers on wired LAN</a:t>
            </a:r>
          </a:p>
        </p:txBody>
      </p:sp>
      <p:graphicFrame>
        <p:nvGraphicFramePr>
          <p:cNvPr id="2" name="Diagram 1"/>
          <p:cNvGraphicFramePr/>
          <p:nvPr/>
        </p:nvGraphicFramePr>
        <p:xfrm>
          <a:off x="533400" y="1524000"/>
          <a:ext cx="7848600" cy="231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3" presetClass="path" presetSubtype="0" accel="50000" decel="50000" fill="hold" nodeType="afterEffect">
                                  <p:stCondLst>
                                    <p:cond delay="500"/>
                                  </p:stCondLst>
                                  <p:childTnLst>
                                    <p:animMotion origin="layout" path="M 0 0 C 0.015 0.024 0.037 0.049 0.055 0.059 C 0.082 0.075 0.108 0.081 0.113 0.073 C 0.117 0.065 0.099 0.045 0.072 0.029 C 0.054 0.019 0.021 0.012 -0.008 0.011 C -0.036 0.012 -0.07 0.019 -0.088 0.029 C -0.115 0.045 -0.133 0.065 -0.128 0.073 C -0.123 0.081 -0.097 0.075 -0.071 0.059 C -0.053 0.049 -0.03 0.024 -0.016 0 C -0.001 -0.025 0.009 -0.058 0.009 -0.079 C 0.009 -0.111 0.002 -0.136 -0.008 -0.136 C -0.017 -0.136 -0.025 -0.111 -0.025 -0.079 C -0.025 -0.058 -0.014 -0.025 0 0 Z" pathEditMode="relative" ptsTypes="">
                                      <p:cBhvr>
                                        <p:cTn id="6" dur="2500" fill="hold"/>
                                        <p:tgtEl>
                                          <p:spTgt spid="71683">
                                            <p:txEl>
                                              <p:pRg st="5" end="5"/>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0"/>
            <a:ext cx="8229600" cy="1139825"/>
          </a:xfrm>
        </p:spPr>
        <p:txBody>
          <a:bodyPr/>
          <a:lstStyle/>
          <a:p>
            <a:pPr eaLnBrk="1" hangingPunct="1"/>
            <a:r>
              <a:rPr kumimoji="1" lang="en-GB" dirty="0"/>
              <a:t>Infrastructure Wireless LAN</a:t>
            </a:r>
            <a:endParaRPr kumimoji="1" lang="en-US" dirty="0"/>
          </a:p>
        </p:txBody>
      </p:sp>
      <p:pic>
        <p:nvPicPr>
          <p:cNvPr id="10243" name="Picture 4" descr="WLAN Config                                                    002828FE  Mnementh                      BEAE7A2F:"/>
          <p:cNvPicPr>
            <a:picLocks noChangeAspect="1" noChangeArrowheads="1"/>
          </p:cNvPicPr>
          <p:nvPr/>
        </p:nvPicPr>
        <p:blipFill>
          <a:blip r:embed="rId3"/>
          <a:srcRect l="4633" t="3580" r="4633" b="50113"/>
          <a:stretch>
            <a:fillRect/>
          </a:stretch>
        </p:blipFill>
        <p:spPr bwMode="auto">
          <a:xfrm>
            <a:off x="457200" y="1248703"/>
            <a:ext cx="8492331" cy="560929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0"/>
            <a:ext cx="8229600" cy="1139825"/>
          </a:xfrm>
        </p:spPr>
        <p:txBody>
          <a:bodyPr/>
          <a:lstStyle/>
          <a:p>
            <a:pPr eaLnBrk="1" hangingPunct="1">
              <a:defRPr/>
            </a:pPr>
            <a:r>
              <a:rPr kumimoji="1" lang="en-US" dirty="0"/>
              <a:t>Ad Hoc Networking</a:t>
            </a:r>
          </a:p>
        </p:txBody>
      </p:sp>
      <p:sp>
        <p:nvSpPr>
          <p:cNvPr id="69635" name="Rectangle 3"/>
          <p:cNvSpPr>
            <a:spLocks noGrp="1" noChangeArrowheads="1"/>
          </p:cNvSpPr>
          <p:nvPr>
            <p:ph type="body" idx="1"/>
          </p:nvPr>
        </p:nvSpPr>
        <p:spPr>
          <a:xfrm>
            <a:off x="457200" y="1066800"/>
            <a:ext cx="8229600" cy="685800"/>
          </a:xfrm>
        </p:spPr>
        <p:txBody>
          <a:bodyPr/>
          <a:lstStyle/>
          <a:p>
            <a:pPr eaLnBrk="1" hangingPunct="1"/>
            <a:r>
              <a:rPr kumimoji="1" lang="en-US" dirty="0"/>
              <a:t>temporary </a:t>
            </a:r>
            <a:r>
              <a:rPr kumimoji="1" lang="en-GB" dirty="0"/>
              <a:t>peer</a:t>
            </a:r>
            <a:r>
              <a:rPr kumimoji="1" lang="en-US" dirty="0"/>
              <a:t>-to-peer network</a:t>
            </a:r>
            <a:endParaRPr kumimoji="1" lang="en-GB" dirty="0"/>
          </a:p>
        </p:txBody>
      </p:sp>
      <p:pic>
        <p:nvPicPr>
          <p:cNvPr id="11268" name="Picture 5" descr="WLAN Config                                                    002828FE  Mnementh                      BEAE7A2F:"/>
          <p:cNvPicPr>
            <a:picLocks noChangeAspect="1" noChangeArrowheads="1"/>
          </p:cNvPicPr>
          <p:nvPr/>
        </p:nvPicPr>
        <p:blipFill>
          <a:blip r:embed="rId3"/>
          <a:srcRect l="4633" t="50113" r="4633" b="7159"/>
          <a:stretch>
            <a:fillRect/>
          </a:stretch>
        </p:blipFill>
        <p:spPr bwMode="auto">
          <a:xfrm>
            <a:off x="914400" y="1908328"/>
            <a:ext cx="7772400" cy="473133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1662</TotalTime>
  <Words>6153</Words>
  <Application>Microsoft Office PowerPoint</Application>
  <PresentationFormat>On-screen Show (4:3)</PresentationFormat>
  <Paragraphs>604</Paragraphs>
  <Slides>54</Slides>
  <Notes>54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01-Overview</vt:lpstr>
      <vt:lpstr>Document</vt:lpstr>
      <vt:lpstr>Data and Computer Communications</vt:lpstr>
      <vt:lpstr>High Speed LANs</vt:lpstr>
      <vt:lpstr>Overview of Wireless LANs</vt:lpstr>
      <vt:lpstr>Single Cell LAN Extension</vt:lpstr>
      <vt:lpstr>Multi Cell LAN Extension</vt:lpstr>
      <vt:lpstr>Cross-Building Interconnect</vt:lpstr>
      <vt:lpstr>Nomadic Access</vt:lpstr>
      <vt:lpstr>Infrastructure Wireless LAN</vt:lpstr>
      <vt:lpstr>Ad Hoc Networking</vt:lpstr>
      <vt:lpstr>Wireless LAN Requirements</vt:lpstr>
      <vt:lpstr>Wireless LANs</vt:lpstr>
      <vt:lpstr>Spread Spectrum LAN Configuration</vt:lpstr>
      <vt:lpstr>Spread Spectrum LANs Transmission Issues </vt:lpstr>
      <vt:lpstr>IEEE 802 Standards</vt:lpstr>
      <vt:lpstr>IEEE 802 Terminology</vt:lpstr>
      <vt:lpstr>IEEE 802.11 Architecture</vt:lpstr>
      <vt:lpstr>IEEE 802.11 - BSS</vt:lpstr>
      <vt:lpstr>Extended Service Set (ESS)</vt:lpstr>
      <vt:lpstr>IEEE 802 Services</vt:lpstr>
      <vt:lpstr>Services - Message Distribution</vt:lpstr>
      <vt:lpstr>Association Related Services</vt:lpstr>
      <vt:lpstr>Association Related Services</vt:lpstr>
      <vt:lpstr>Medium Access Control</vt:lpstr>
      <vt:lpstr>Reliable Data Delivery</vt:lpstr>
      <vt:lpstr>Four Frame Exchange</vt:lpstr>
      <vt:lpstr>Media Access Control</vt:lpstr>
      <vt:lpstr>Distributed Coordination Function</vt:lpstr>
      <vt:lpstr>IEEE 802.11  Medium  Access  Control  Logic</vt:lpstr>
      <vt:lpstr>Priority IFS Values</vt:lpstr>
      <vt:lpstr>SIFS Use</vt:lpstr>
      <vt:lpstr>PIFS and DIFS Use</vt:lpstr>
      <vt:lpstr>IEEE 802.11 MAC Timing Basic Access Method</vt:lpstr>
      <vt:lpstr>Point Coordination Function (PCF)</vt:lpstr>
      <vt:lpstr>PCF Superframe Timing</vt:lpstr>
      <vt:lpstr>IEEE 802.11 MAC Frame Format</vt:lpstr>
      <vt:lpstr>Control Frames</vt:lpstr>
      <vt:lpstr>Data Frames – Data Carrying</vt:lpstr>
      <vt:lpstr>Data Frames –  Not Data Carrying</vt:lpstr>
      <vt:lpstr>Management Frames</vt:lpstr>
      <vt:lpstr>802.11 Physical Layer</vt:lpstr>
      <vt:lpstr>Original 802.11 Physical Layer -  DSSS</vt:lpstr>
      <vt:lpstr>Original 802.11 Physical Layer - FHSS</vt:lpstr>
      <vt:lpstr>Original 802.11 Physical Layer – Infrared</vt:lpstr>
      <vt:lpstr>802.11b</vt:lpstr>
      <vt:lpstr>11-Mbps CCK Modulation Scheme</vt:lpstr>
      <vt:lpstr>802.11b Physical Frame</vt:lpstr>
      <vt:lpstr>802.11a</vt:lpstr>
      <vt:lpstr>802.11a Physical Frame</vt:lpstr>
      <vt:lpstr>802.11g</vt:lpstr>
      <vt:lpstr>Data Rate vs Distance (m)</vt:lpstr>
      <vt:lpstr>802.11n</vt:lpstr>
      <vt:lpstr>Access and Privacy Services - Authentication</vt:lpstr>
      <vt:lpstr>Access and Privacy Services Deauthentication &amp; Privacy</vt:lpstr>
      <vt:lpstr>Summary</vt:lpstr>
    </vt:vector>
  </TitlesOfParts>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 William Stallings, Data and Computer Communications, 8/e</dc:title>
  <dc:subject>Lecture Slides</dc:subject>
  <dc:creator>Dr Lawrie Brown</dc:creator>
  <cp:lastModifiedBy>ghosh</cp:lastModifiedBy>
  <cp:revision>112</cp:revision>
  <cp:lastPrinted>2006-08-21T05:20:22Z</cp:lastPrinted>
  <dcterms:created xsi:type="dcterms:W3CDTF">2010-08-02T07:32:01Z</dcterms:created>
  <dcterms:modified xsi:type="dcterms:W3CDTF">2011-08-17T23:48:20Z</dcterms:modified>
</cp:coreProperties>
</file>