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50" d="100"/>
          <a:sy n="50" d="100"/>
        </p:scale>
        <p:origin x="-2334" y="-7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2267E-659D-4BDC-A24A-68C24D3E3D69}" type="datetimeFigureOut">
              <a:rPr lang="en-US" smtClean="0"/>
              <a:t>12/5/2011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43BF8-6D34-4274-BF8C-CB4F70112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7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2267E-659D-4BDC-A24A-68C24D3E3D69}" type="datetimeFigureOut">
              <a:rPr lang="en-US" smtClean="0"/>
              <a:t>12/5/2011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43BF8-6D34-4274-BF8C-CB4F70112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64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2267E-659D-4BDC-A24A-68C24D3E3D69}" type="datetimeFigureOut">
              <a:rPr lang="en-US" smtClean="0"/>
              <a:t>12/5/2011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43BF8-6D34-4274-BF8C-CB4F70112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104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2267E-659D-4BDC-A24A-68C24D3E3D69}" type="datetimeFigureOut">
              <a:rPr lang="en-US" smtClean="0"/>
              <a:t>12/5/2011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43BF8-6D34-4274-BF8C-CB4F70112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845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2267E-659D-4BDC-A24A-68C24D3E3D69}" type="datetimeFigureOut">
              <a:rPr lang="en-US" smtClean="0"/>
              <a:t>12/5/2011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43BF8-6D34-4274-BF8C-CB4F70112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65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2267E-659D-4BDC-A24A-68C24D3E3D69}" type="datetimeFigureOut">
              <a:rPr lang="en-US" smtClean="0"/>
              <a:t>12/5/2011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43BF8-6D34-4274-BF8C-CB4F70112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178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2267E-659D-4BDC-A24A-68C24D3E3D69}" type="datetimeFigureOut">
              <a:rPr lang="en-US" smtClean="0"/>
              <a:t>12/5/2011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43BF8-6D34-4274-BF8C-CB4F70112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81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2267E-659D-4BDC-A24A-68C24D3E3D69}" type="datetimeFigureOut">
              <a:rPr lang="en-US" smtClean="0"/>
              <a:t>12/5/2011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43BF8-6D34-4274-BF8C-CB4F70112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66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2267E-659D-4BDC-A24A-68C24D3E3D69}" type="datetimeFigureOut">
              <a:rPr lang="en-US" smtClean="0"/>
              <a:t>12/5/2011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43BF8-6D34-4274-BF8C-CB4F70112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065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2267E-659D-4BDC-A24A-68C24D3E3D69}" type="datetimeFigureOut">
              <a:rPr lang="en-US" smtClean="0"/>
              <a:t>12/5/2011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43BF8-6D34-4274-BF8C-CB4F70112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22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2267E-659D-4BDC-A24A-68C24D3E3D69}" type="datetimeFigureOut">
              <a:rPr lang="en-US" smtClean="0"/>
              <a:t>12/5/2011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43BF8-6D34-4274-BF8C-CB4F70112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038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2267E-659D-4BDC-A24A-68C24D3E3D69}" type="datetimeFigureOut">
              <a:rPr lang="en-US" smtClean="0"/>
              <a:t>12/5/2011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43BF8-6D34-4274-BF8C-CB4F70112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70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99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Conducted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Cisco.com </a:t>
            </a:r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Includes step by step instructions for specific OS</a:t>
            </a:r>
          </a:p>
          <a:p>
            <a:pPr lvl="2"/>
            <a:r>
              <a:rPr lang="en-US" dirty="0" smtClean="0"/>
              <a:t>Gives real examples of command implementation</a:t>
            </a:r>
          </a:p>
          <a:p>
            <a:pPr lvl="2"/>
            <a:r>
              <a:rPr lang="en-US" dirty="0" smtClean="0"/>
              <a:t>Provides tips for troubleshooting</a:t>
            </a:r>
            <a:endParaRPr lang="en-US" dirty="0" smtClean="0"/>
          </a:p>
          <a:p>
            <a:pPr lvl="1"/>
            <a:r>
              <a:rPr lang="en-US" dirty="0" smtClean="0"/>
              <a:t>Creating Ethernet VLANs on Catalyst Switches</a:t>
            </a:r>
          </a:p>
          <a:p>
            <a:pPr lvl="2"/>
            <a:r>
              <a:rPr lang="en-US" dirty="0" smtClean="0"/>
              <a:t>Creating VLANs and </a:t>
            </a:r>
            <a:r>
              <a:rPr lang="en-US" dirty="0" smtClean="0"/>
              <a:t>Ports</a:t>
            </a:r>
            <a:endParaRPr lang="en-US" dirty="0" smtClean="0"/>
          </a:p>
          <a:p>
            <a:pPr lvl="1"/>
            <a:r>
              <a:rPr lang="en-US" dirty="0" smtClean="0"/>
              <a:t>Configuring a Gateway of Last Resort Using IP Commands</a:t>
            </a:r>
            <a:endParaRPr lang="en-US" dirty="0"/>
          </a:p>
          <a:p>
            <a:r>
              <a:rPr lang="en-US" dirty="0" smtClean="0"/>
              <a:t>Catalyst 2950 Desktop Switch Software Configuration Guide</a:t>
            </a:r>
          </a:p>
          <a:p>
            <a:pPr lvl="1"/>
            <a:r>
              <a:rPr lang="en-US" dirty="0" smtClean="0"/>
              <a:t>Cisco IOS Release (April 2002)</a:t>
            </a:r>
          </a:p>
          <a:p>
            <a:pPr lvl="2"/>
            <a:r>
              <a:rPr lang="en-US" dirty="0" smtClean="0"/>
              <a:t>Chapter 13 – Configuring VLANs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19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Conducted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dirty="0" smtClean="0"/>
              <a:t>Understanding VLANs</a:t>
            </a:r>
          </a:p>
          <a:p>
            <a:pPr lvl="2"/>
            <a:r>
              <a:rPr lang="en-US" dirty="0" smtClean="0"/>
              <a:t>Configuring Normal-Range VLANs</a:t>
            </a:r>
          </a:p>
          <a:p>
            <a:pPr lvl="2"/>
            <a:r>
              <a:rPr lang="en-US" dirty="0" smtClean="0"/>
              <a:t>Displaying VLANs</a:t>
            </a:r>
          </a:p>
          <a:p>
            <a:pPr lvl="2"/>
            <a:r>
              <a:rPr lang="en-US" dirty="0" smtClean="0"/>
              <a:t>Configuring VLAN Trunks</a:t>
            </a:r>
            <a:endParaRPr lang="en-US" dirty="0" smtClean="0"/>
          </a:p>
          <a:p>
            <a:r>
              <a:rPr lang="en-US" dirty="0" smtClean="0"/>
              <a:t>HappyRouter.com </a:t>
            </a:r>
            <a:r>
              <a:rPr lang="en-US" dirty="0" smtClean="0"/>
              <a:t>tutorial</a:t>
            </a:r>
          </a:p>
          <a:p>
            <a:pPr lvl="1"/>
            <a:r>
              <a:rPr lang="en-US" dirty="0" smtClean="0"/>
              <a:t>“How to Configure VLANs in the Cisco IOS” </a:t>
            </a:r>
            <a:r>
              <a:rPr lang="en-US" dirty="0" smtClean="0"/>
              <a:t>video</a:t>
            </a:r>
          </a:p>
          <a:p>
            <a:pPr lvl="2"/>
            <a:r>
              <a:rPr lang="en-US" dirty="0" smtClean="0"/>
              <a:t>Provides a way to see commands being implemented and the results of those commands</a:t>
            </a:r>
          </a:p>
          <a:p>
            <a:pPr lvl="2"/>
            <a:r>
              <a:rPr lang="en-US" dirty="0" smtClean="0"/>
              <a:t>Narrator explains what each command does and interprets the results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65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52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2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109</Words>
  <Application>Microsoft Office PowerPoint</Application>
  <PresentationFormat>On-screen Show (4:3)</PresentationFormat>
  <Paragraphs>20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Research Conducted</vt:lpstr>
      <vt:lpstr>Research Conducted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</dc:creator>
  <cp:lastModifiedBy>Ryan</cp:lastModifiedBy>
  <cp:revision>7</cp:revision>
  <dcterms:created xsi:type="dcterms:W3CDTF">2011-12-05T20:08:19Z</dcterms:created>
  <dcterms:modified xsi:type="dcterms:W3CDTF">2011-12-05T22:58:33Z</dcterms:modified>
</cp:coreProperties>
</file>