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diagrams/colors11.xml" ContentType="application/vnd.openxmlformats-officedocument.drawingml.diagramColors+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diagrams/layout17.xml" ContentType="application/vnd.openxmlformats-officedocument.drawingml.diagramLayout+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quickStyle20.xml" ContentType="application/vnd.openxmlformats-officedocument.drawingml.diagramStyle+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layout20.xml" ContentType="application/vnd.openxmlformats-officedocument.drawingml.diagramLayout+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ppt/diagrams/data10.xml" ContentType="application/vnd.openxmlformats-officedocument.drawingml.diagramData+xml"/>
  <Override PartName="/ppt/notesSlides/notesSlide53.xml" ContentType="application/vnd.openxmlformats-officedocument.presentationml.notesSlid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42.xml" ContentType="application/vnd.openxmlformats-officedocument.presentationml.notesSlide+xml"/>
  <Override PartName="/ppt/diagrams/quickStyle14.xml" ContentType="application/vnd.openxmlformats-officedocument.drawingml.diagramStyle+xml"/>
  <Override PartName="/ppt/diagrams/drawing15.xml" ContentType="application/vnd.ms-office.drawingml.diagramDrawing+xml"/>
  <Override PartName="/ppt/notesSlides/notesSlide60.xml" ContentType="application/vnd.openxmlformats-officedocument.presentationml.notesSlide+xml"/>
  <Override PartName="/ppt/diagrams/layout18.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diagrams/data15.xml" ContentType="application/vnd.openxmlformats-officedocument.drawingml.diagramData+xml"/>
  <Override PartName="/ppt/notesSlides/notesSlide58.xml" ContentType="application/vnd.openxmlformats-officedocument.presentationml.notesSlide+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notesSlides/notesSlide61.xml" ContentType="application/vnd.openxmlformats-officedocument.presentationml.notesSlide+xml"/>
  <Override PartName="/ppt/diagrams/layout19.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50.xml" ContentType="application/vnd.openxmlformats-officedocument.presentationml.notesSlide+xml"/>
  <Override PartName="/ppt/diagrams/layout15.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Override PartName="/ppt/notesSlides/notesSlide37.xml" ContentType="application/vnd.openxmlformats-officedocument.presentationml.notesSlide+xml"/>
  <Override PartName="/ppt/diagrams/data12.xml" ContentType="application/vnd.openxmlformats-officedocument.drawingml.diagramData+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notesSlides/notesSlide44.xml" ContentType="application/vnd.openxmlformats-officedocument.presentationml.notesSlide+xml"/>
  <Override PartName="/ppt/diagrams/quickStyle16.xml" ContentType="application/vnd.openxmlformats-officedocument.drawingml.diagramStyle+xml"/>
  <Override PartName="/ppt/diagrams/drawing17.xml" ContentType="application/vnd.ms-office.drawingml.diagramDrawing+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40.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diagrams/drawing20.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Default Extension="docx" ContentType="application/vnd.openxmlformats-officedocument.wordprocessingml.document"/>
  <Override PartName="/ppt/notesSlides/notesSlide34.xml" ContentType="application/vnd.openxmlformats-officedocument.presentationml.notes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rawing19.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64"/>
  </p:notesMasterIdLst>
  <p:handoutMasterIdLst>
    <p:handoutMasterId r:id="rId65"/>
  </p:handoutMasterIdLst>
  <p:sldIdLst>
    <p:sldId id="401" r:id="rId2"/>
    <p:sldId id="314" r:id="rId3"/>
    <p:sldId id="406" r:id="rId4"/>
    <p:sldId id="317" r:id="rId5"/>
    <p:sldId id="315" r:id="rId6"/>
    <p:sldId id="413" r:id="rId7"/>
    <p:sldId id="318" r:id="rId8"/>
    <p:sldId id="319" r:id="rId9"/>
    <p:sldId id="320" r:id="rId10"/>
    <p:sldId id="372" r:id="rId11"/>
    <p:sldId id="435" r:id="rId12"/>
    <p:sldId id="436" r:id="rId13"/>
    <p:sldId id="437" r:id="rId14"/>
    <p:sldId id="321" r:id="rId15"/>
    <p:sldId id="374" r:id="rId16"/>
    <p:sldId id="375" r:id="rId17"/>
    <p:sldId id="376" r:id="rId18"/>
    <p:sldId id="380" r:id="rId19"/>
    <p:sldId id="377" r:id="rId20"/>
    <p:sldId id="378" r:id="rId21"/>
    <p:sldId id="384" r:id="rId22"/>
    <p:sldId id="386" r:id="rId23"/>
    <p:sldId id="387" r:id="rId24"/>
    <p:sldId id="385" r:id="rId25"/>
    <p:sldId id="328" r:id="rId26"/>
    <p:sldId id="329" r:id="rId27"/>
    <p:sldId id="330" r:id="rId28"/>
    <p:sldId id="331" r:id="rId29"/>
    <p:sldId id="388" r:id="rId30"/>
    <p:sldId id="389" r:id="rId31"/>
    <p:sldId id="390" r:id="rId32"/>
    <p:sldId id="392" r:id="rId33"/>
    <p:sldId id="332" r:id="rId34"/>
    <p:sldId id="333" r:id="rId35"/>
    <p:sldId id="334" r:id="rId36"/>
    <p:sldId id="335" r:id="rId37"/>
    <p:sldId id="408" r:id="rId38"/>
    <p:sldId id="336" r:id="rId39"/>
    <p:sldId id="337" r:id="rId40"/>
    <p:sldId id="338" r:id="rId41"/>
    <p:sldId id="339" r:id="rId42"/>
    <p:sldId id="341" r:id="rId43"/>
    <p:sldId id="342" r:id="rId44"/>
    <p:sldId id="399" r:id="rId45"/>
    <p:sldId id="414" r:id="rId46"/>
    <p:sldId id="415" r:id="rId47"/>
    <p:sldId id="417" r:id="rId48"/>
    <p:sldId id="418" r:id="rId49"/>
    <p:sldId id="420" r:id="rId50"/>
    <p:sldId id="421" r:id="rId51"/>
    <p:sldId id="416" r:id="rId52"/>
    <p:sldId id="423" r:id="rId53"/>
    <p:sldId id="425" r:id="rId54"/>
    <p:sldId id="432" r:id="rId55"/>
    <p:sldId id="426" r:id="rId56"/>
    <p:sldId id="427" r:id="rId57"/>
    <p:sldId id="433" r:id="rId58"/>
    <p:sldId id="428" r:id="rId59"/>
    <p:sldId id="434" r:id="rId60"/>
    <p:sldId id="429" r:id="rId61"/>
    <p:sldId id="430" r:id="rId62"/>
    <p:sldId id="431" r:id="rId6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71" autoAdjust="0"/>
  </p:normalViewPr>
  <p:slideViewPr>
    <p:cSldViewPr>
      <p:cViewPr varScale="1">
        <p:scale>
          <a:sx n="95" d="100"/>
          <a:sy n="95" d="100"/>
        </p:scale>
        <p:origin x="-14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704"/>
    </p:cViewPr>
  </p:sorterViewPr>
  <p:notesViewPr>
    <p:cSldViewPr>
      <p:cViewPr varScale="1">
        <p:scale>
          <a:sx n="127" d="100"/>
          <a:sy n="127" d="100"/>
        </p:scale>
        <p:origin x="-1632"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D0517E-6BC4-442E-9149-A71100C26F9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5BA3D48-21DD-467B-8925-843F8DD2DCDB}">
      <dgm:prSet phldrT="[Text]"/>
      <dgm:spPr/>
      <dgm:t>
        <a:bodyPr/>
        <a:lstStyle/>
        <a:p>
          <a:r>
            <a:rPr kumimoji="1" lang="en-US" dirty="0" smtClean="0"/>
            <a:t>broadcast packet to each network</a:t>
          </a:r>
          <a:endParaRPr lang="en-US" dirty="0"/>
        </a:p>
      </dgm:t>
    </dgm:pt>
    <dgm:pt modelId="{CDF818D1-2663-4B2F-9206-D96489B57280}" type="parTrans" cxnId="{A2180E3E-234C-4650-A408-5C9F42DEEDE3}">
      <dgm:prSet/>
      <dgm:spPr/>
      <dgm:t>
        <a:bodyPr/>
        <a:lstStyle/>
        <a:p>
          <a:endParaRPr lang="en-US"/>
        </a:p>
      </dgm:t>
    </dgm:pt>
    <dgm:pt modelId="{7661389F-D077-43B1-A72F-B1D4576EF230}" type="sibTrans" cxnId="{A2180E3E-234C-4650-A408-5C9F42DEEDE3}">
      <dgm:prSet/>
      <dgm:spPr/>
      <dgm:t>
        <a:bodyPr/>
        <a:lstStyle/>
        <a:p>
          <a:endParaRPr lang="en-US"/>
        </a:p>
      </dgm:t>
    </dgm:pt>
    <dgm:pt modelId="{3B6F84B7-18F1-499A-8834-E3A3091B1BC1}">
      <dgm:prSet/>
      <dgm:spPr/>
      <dgm:t>
        <a:bodyPr/>
        <a:lstStyle/>
        <a:p>
          <a:r>
            <a:rPr kumimoji="1" lang="en-US" dirty="0" smtClean="0"/>
            <a:t>if server does not know members of group</a:t>
          </a:r>
        </a:p>
      </dgm:t>
    </dgm:pt>
    <dgm:pt modelId="{A62FC941-286D-468F-8522-F6D04924C2C3}" type="parTrans" cxnId="{C5D0D505-FE07-4261-A636-19BC638E6D77}">
      <dgm:prSet/>
      <dgm:spPr/>
      <dgm:t>
        <a:bodyPr/>
        <a:lstStyle/>
        <a:p>
          <a:endParaRPr lang="en-US"/>
        </a:p>
      </dgm:t>
    </dgm:pt>
    <dgm:pt modelId="{C4CD7C9D-90D4-45AF-B38F-9B7BC7A7DECB}" type="sibTrans" cxnId="{C5D0D505-FE07-4261-A636-19BC638E6D77}">
      <dgm:prSet/>
      <dgm:spPr/>
      <dgm:t>
        <a:bodyPr/>
        <a:lstStyle/>
        <a:p>
          <a:endParaRPr lang="en-US"/>
        </a:p>
      </dgm:t>
    </dgm:pt>
    <dgm:pt modelId="{F8CA64E4-AF92-4878-8A81-288321EE08C4}">
      <dgm:prSet/>
      <dgm:spPr/>
      <dgm:t>
        <a:bodyPr/>
        <a:lstStyle/>
        <a:p>
          <a:r>
            <a:rPr kumimoji="1" lang="en-US" dirty="0" smtClean="0"/>
            <a:t>requires 13 packets</a:t>
          </a:r>
        </a:p>
      </dgm:t>
    </dgm:pt>
    <dgm:pt modelId="{BB4845BF-6372-43D3-A6D0-796B2EA673CC}" type="parTrans" cxnId="{8EEF678B-A851-43F9-99C0-2464093C7F31}">
      <dgm:prSet/>
      <dgm:spPr/>
      <dgm:t>
        <a:bodyPr/>
        <a:lstStyle/>
        <a:p>
          <a:endParaRPr lang="en-US"/>
        </a:p>
      </dgm:t>
    </dgm:pt>
    <dgm:pt modelId="{6A116422-9233-465B-8B6E-7E512B0E20C7}" type="sibTrans" cxnId="{8EEF678B-A851-43F9-99C0-2464093C7F31}">
      <dgm:prSet/>
      <dgm:spPr/>
      <dgm:t>
        <a:bodyPr/>
        <a:lstStyle/>
        <a:p>
          <a:endParaRPr lang="en-US"/>
        </a:p>
      </dgm:t>
    </dgm:pt>
    <dgm:pt modelId="{6D9EC74C-6E7D-421D-9461-B18BE730646F}">
      <dgm:prSet/>
      <dgm:spPr/>
      <dgm:t>
        <a:bodyPr/>
        <a:lstStyle/>
        <a:p>
          <a:r>
            <a:rPr kumimoji="1" lang="en-US" dirty="0" smtClean="0"/>
            <a:t>could send multiple unicast packets</a:t>
          </a:r>
        </a:p>
      </dgm:t>
    </dgm:pt>
    <dgm:pt modelId="{78D0431A-030A-4244-BB18-5152858579B4}" type="parTrans" cxnId="{CFB5F167-CD01-4EE6-B525-D08F2A08CA90}">
      <dgm:prSet/>
      <dgm:spPr/>
      <dgm:t>
        <a:bodyPr/>
        <a:lstStyle/>
        <a:p>
          <a:endParaRPr lang="en-US"/>
        </a:p>
      </dgm:t>
    </dgm:pt>
    <dgm:pt modelId="{92820BC1-0242-4E15-8DDF-FBDF1B3708B5}" type="sibTrans" cxnId="{CFB5F167-CD01-4EE6-B525-D08F2A08CA90}">
      <dgm:prSet/>
      <dgm:spPr/>
      <dgm:t>
        <a:bodyPr/>
        <a:lstStyle/>
        <a:p>
          <a:endParaRPr lang="en-US"/>
        </a:p>
      </dgm:t>
    </dgm:pt>
    <dgm:pt modelId="{A810566C-6917-4DD3-A75B-50D506745938}">
      <dgm:prSet/>
      <dgm:spPr/>
      <dgm:t>
        <a:bodyPr/>
        <a:lstStyle/>
        <a:p>
          <a:r>
            <a:rPr kumimoji="1" lang="en-US" dirty="0" smtClean="0"/>
            <a:t>to each network with members in multicast group</a:t>
          </a:r>
        </a:p>
      </dgm:t>
    </dgm:pt>
    <dgm:pt modelId="{3663F06A-1659-48CC-AE22-FFB7CF9FCD3A}" type="parTrans" cxnId="{B2923F85-3075-408E-A267-C14BD4264430}">
      <dgm:prSet/>
      <dgm:spPr/>
      <dgm:t>
        <a:bodyPr/>
        <a:lstStyle/>
        <a:p>
          <a:endParaRPr lang="en-US"/>
        </a:p>
      </dgm:t>
    </dgm:pt>
    <dgm:pt modelId="{F23F41F3-50D9-4EE4-BA6F-B22E0EE4D41A}" type="sibTrans" cxnId="{B2923F85-3075-408E-A267-C14BD4264430}">
      <dgm:prSet/>
      <dgm:spPr/>
      <dgm:t>
        <a:bodyPr/>
        <a:lstStyle/>
        <a:p>
          <a:endParaRPr lang="en-US"/>
        </a:p>
      </dgm:t>
    </dgm:pt>
    <dgm:pt modelId="{858CBACD-7BC2-49D8-9411-A623C973CFC6}">
      <dgm:prSet/>
      <dgm:spPr/>
      <dgm:t>
        <a:bodyPr/>
        <a:lstStyle/>
        <a:p>
          <a:r>
            <a:rPr kumimoji="1" lang="en-US" dirty="0" smtClean="0"/>
            <a:t>requires 11 packets</a:t>
          </a:r>
        </a:p>
      </dgm:t>
    </dgm:pt>
    <dgm:pt modelId="{BCFD6417-D072-4529-BEED-5F1F51D21051}" type="parTrans" cxnId="{CAABA504-3B30-4AB2-A776-1EA9C3FEDA7D}">
      <dgm:prSet/>
      <dgm:spPr/>
      <dgm:t>
        <a:bodyPr/>
        <a:lstStyle/>
        <a:p>
          <a:endParaRPr lang="en-US"/>
        </a:p>
      </dgm:t>
    </dgm:pt>
    <dgm:pt modelId="{A63C0474-F708-4530-BC41-62D7FA0BA36A}" type="sibTrans" cxnId="{CAABA504-3B30-4AB2-A776-1EA9C3FEDA7D}">
      <dgm:prSet/>
      <dgm:spPr/>
      <dgm:t>
        <a:bodyPr/>
        <a:lstStyle/>
        <a:p>
          <a:endParaRPr lang="en-US"/>
        </a:p>
      </dgm:t>
    </dgm:pt>
    <dgm:pt modelId="{C44E0A4A-BE21-4D26-8388-DCD1DAD8F7A3}">
      <dgm:prSet/>
      <dgm:spPr/>
      <dgm:t>
        <a:bodyPr/>
        <a:lstStyle/>
        <a:p>
          <a:r>
            <a:rPr kumimoji="1" lang="en-US" dirty="0" smtClean="0"/>
            <a:t>true multicast</a:t>
          </a:r>
        </a:p>
      </dgm:t>
    </dgm:pt>
    <dgm:pt modelId="{76A48AC4-EBFC-49A2-AA54-B5072D6596CE}" type="parTrans" cxnId="{3DBEF487-B3B5-417E-9A97-910B1313AF7C}">
      <dgm:prSet/>
      <dgm:spPr/>
      <dgm:t>
        <a:bodyPr/>
        <a:lstStyle/>
        <a:p>
          <a:endParaRPr lang="en-US"/>
        </a:p>
      </dgm:t>
    </dgm:pt>
    <dgm:pt modelId="{CE84B4BD-34CB-4B5C-9DF5-F41957B3C1E3}" type="sibTrans" cxnId="{3DBEF487-B3B5-417E-9A97-910B1313AF7C}">
      <dgm:prSet/>
      <dgm:spPr/>
      <dgm:t>
        <a:bodyPr/>
        <a:lstStyle/>
        <a:p>
          <a:endParaRPr lang="en-US"/>
        </a:p>
      </dgm:t>
    </dgm:pt>
    <dgm:pt modelId="{1B4390CE-D010-4B18-BC04-4058E863A9E3}">
      <dgm:prSet/>
      <dgm:spPr/>
      <dgm:t>
        <a:bodyPr/>
        <a:lstStyle/>
        <a:p>
          <a:r>
            <a:rPr kumimoji="1" lang="en-US" dirty="0" smtClean="0"/>
            <a:t>spanning tree</a:t>
          </a:r>
        </a:p>
      </dgm:t>
    </dgm:pt>
    <dgm:pt modelId="{4B0C1AF4-19B4-4C5A-87B9-F4971FBEF67D}" type="parTrans" cxnId="{079D9023-9ADE-4B5D-8535-45CA8E87E0A4}">
      <dgm:prSet/>
      <dgm:spPr/>
      <dgm:t>
        <a:bodyPr/>
        <a:lstStyle/>
        <a:p>
          <a:endParaRPr lang="en-US"/>
        </a:p>
      </dgm:t>
    </dgm:pt>
    <dgm:pt modelId="{4D14739B-C732-484C-8AB6-A4BD1E324203}" type="sibTrans" cxnId="{079D9023-9ADE-4B5D-8535-45CA8E87E0A4}">
      <dgm:prSet/>
      <dgm:spPr/>
      <dgm:t>
        <a:bodyPr/>
        <a:lstStyle/>
        <a:p>
          <a:endParaRPr lang="en-US"/>
        </a:p>
      </dgm:t>
    </dgm:pt>
    <dgm:pt modelId="{30396F8D-656E-46A5-AD22-D0A802C10855}">
      <dgm:prSet/>
      <dgm:spPr/>
      <dgm:t>
        <a:bodyPr/>
        <a:lstStyle/>
        <a:p>
          <a:r>
            <a:rPr kumimoji="1" lang="en-US" dirty="0" smtClean="0"/>
            <a:t>replicated by routers at branch points</a:t>
          </a:r>
        </a:p>
      </dgm:t>
    </dgm:pt>
    <dgm:pt modelId="{ADF81179-EDE7-43DA-84AF-F8615E4B80DC}" type="parTrans" cxnId="{385FA14D-9433-454D-B90A-BE0BB25F20FB}">
      <dgm:prSet/>
      <dgm:spPr/>
      <dgm:t>
        <a:bodyPr/>
        <a:lstStyle/>
        <a:p>
          <a:endParaRPr lang="en-US"/>
        </a:p>
      </dgm:t>
    </dgm:pt>
    <dgm:pt modelId="{03F34E27-91F0-420B-99A8-FBBCCD68B67A}" type="sibTrans" cxnId="{385FA14D-9433-454D-B90A-BE0BB25F20FB}">
      <dgm:prSet/>
      <dgm:spPr/>
      <dgm:t>
        <a:bodyPr/>
        <a:lstStyle/>
        <a:p>
          <a:endParaRPr lang="en-US"/>
        </a:p>
      </dgm:t>
    </dgm:pt>
    <dgm:pt modelId="{582D11A6-4F0A-4387-884A-A902E24462C4}">
      <dgm:prSet/>
      <dgm:spPr/>
      <dgm:t>
        <a:bodyPr/>
        <a:lstStyle/>
        <a:p>
          <a:r>
            <a:rPr kumimoji="1" lang="en-US" dirty="0" smtClean="0"/>
            <a:t>requires 8 packets</a:t>
          </a:r>
        </a:p>
      </dgm:t>
    </dgm:pt>
    <dgm:pt modelId="{768E200C-E657-4A11-8482-D531AAF7BEEE}" type="parTrans" cxnId="{23D59ACC-B6C7-4F26-AF72-75DF09020503}">
      <dgm:prSet/>
      <dgm:spPr/>
      <dgm:t>
        <a:bodyPr/>
        <a:lstStyle/>
        <a:p>
          <a:endParaRPr lang="en-US"/>
        </a:p>
      </dgm:t>
    </dgm:pt>
    <dgm:pt modelId="{480E3102-91E2-41E6-ABDD-695E54201BEA}" type="sibTrans" cxnId="{23D59ACC-B6C7-4F26-AF72-75DF09020503}">
      <dgm:prSet/>
      <dgm:spPr/>
      <dgm:t>
        <a:bodyPr/>
        <a:lstStyle/>
        <a:p>
          <a:endParaRPr lang="en-US"/>
        </a:p>
      </dgm:t>
    </dgm:pt>
    <dgm:pt modelId="{3AFF5117-F610-4D1E-8B32-87C8B9CA7A09}" type="pres">
      <dgm:prSet presAssocID="{72D0517E-6BC4-442E-9149-A71100C26F98}" presName="linear" presStyleCnt="0">
        <dgm:presLayoutVars>
          <dgm:dir/>
          <dgm:animLvl val="lvl"/>
          <dgm:resizeHandles val="exact"/>
        </dgm:presLayoutVars>
      </dgm:prSet>
      <dgm:spPr/>
      <dgm:t>
        <a:bodyPr/>
        <a:lstStyle/>
        <a:p>
          <a:endParaRPr lang="en-US"/>
        </a:p>
      </dgm:t>
    </dgm:pt>
    <dgm:pt modelId="{DAB08D5A-63C0-4A94-9A29-2C6E90962F4B}" type="pres">
      <dgm:prSet presAssocID="{95BA3D48-21DD-467B-8925-843F8DD2DCDB}" presName="parentLin" presStyleCnt="0"/>
      <dgm:spPr/>
    </dgm:pt>
    <dgm:pt modelId="{344986BB-93BE-4E11-A9DF-2A2F57E11822}" type="pres">
      <dgm:prSet presAssocID="{95BA3D48-21DD-467B-8925-843F8DD2DCDB}" presName="parentLeftMargin" presStyleLbl="node1" presStyleIdx="0" presStyleCnt="3"/>
      <dgm:spPr/>
      <dgm:t>
        <a:bodyPr/>
        <a:lstStyle/>
        <a:p>
          <a:endParaRPr lang="en-US"/>
        </a:p>
      </dgm:t>
    </dgm:pt>
    <dgm:pt modelId="{7EA43C4D-7DB0-495D-987B-2D3439048123}" type="pres">
      <dgm:prSet presAssocID="{95BA3D48-21DD-467B-8925-843F8DD2DCDB}" presName="parentText" presStyleLbl="node1" presStyleIdx="0" presStyleCnt="3">
        <dgm:presLayoutVars>
          <dgm:chMax val="0"/>
          <dgm:bulletEnabled val="1"/>
        </dgm:presLayoutVars>
      </dgm:prSet>
      <dgm:spPr/>
      <dgm:t>
        <a:bodyPr/>
        <a:lstStyle/>
        <a:p>
          <a:endParaRPr lang="en-US"/>
        </a:p>
      </dgm:t>
    </dgm:pt>
    <dgm:pt modelId="{7A4A38BD-7946-4FD6-A8FE-B6D46BCBD807}" type="pres">
      <dgm:prSet presAssocID="{95BA3D48-21DD-467B-8925-843F8DD2DCDB}" presName="negativeSpace" presStyleCnt="0"/>
      <dgm:spPr/>
    </dgm:pt>
    <dgm:pt modelId="{CB4CCE5A-AC21-42D0-802A-29A2526BDB15}" type="pres">
      <dgm:prSet presAssocID="{95BA3D48-21DD-467B-8925-843F8DD2DCDB}" presName="childText" presStyleLbl="conFgAcc1" presStyleIdx="0" presStyleCnt="3">
        <dgm:presLayoutVars>
          <dgm:bulletEnabled val="1"/>
        </dgm:presLayoutVars>
      </dgm:prSet>
      <dgm:spPr/>
      <dgm:t>
        <a:bodyPr/>
        <a:lstStyle/>
        <a:p>
          <a:endParaRPr lang="en-US"/>
        </a:p>
      </dgm:t>
    </dgm:pt>
    <dgm:pt modelId="{9A127C29-AA65-4C0F-91D1-15795A3ABC46}" type="pres">
      <dgm:prSet presAssocID="{7661389F-D077-43B1-A72F-B1D4576EF230}" presName="spaceBetweenRectangles" presStyleCnt="0"/>
      <dgm:spPr/>
    </dgm:pt>
    <dgm:pt modelId="{BFF9E7CE-C6AA-4936-AC74-2267BD63DE49}" type="pres">
      <dgm:prSet presAssocID="{6D9EC74C-6E7D-421D-9461-B18BE730646F}" presName="parentLin" presStyleCnt="0"/>
      <dgm:spPr/>
    </dgm:pt>
    <dgm:pt modelId="{56FB133E-8EE9-4FAC-BF3A-5C68D08C13E0}" type="pres">
      <dgm:prSet presAssocID="{6D9EC74C-6E7D-421D-9461-B18BE730646F}" presName="parentLeftMargin" presStyleLbl="node1" presStyleIdx="0" presStyleCnt="3"/>
      <dgm:spPr/>
      <dgm:t>
        <a:bodyPr/>
        <a:lstStyle/>
        <a:p>
          <a:endParaRPr lang="en-US"/>
        </a:p>
      </dgm:t>
    </dgm:pt>
    <dgm:pt modelId="{FEE92F2A-7A03-459B-9B7D-4E239523B13A}" type="pres">
      <dgm:prSet presAssocID="{6D9EC74C-6E7D-421D-9461-B18BE730646F}" presName="parentText" presStyleLbl="node1" presStyleIdx="1" presStyleCnt="3">
        <dgm:presLayoutVars>
          <dgm:chMax val="0"/>
          <dgm:bulletEnabled val="1"/>
        </dgm:presLayoutVars>
      </dgm:prSet>
      <dgm:spPr/>
      <dgm:t>
        <a:bodyPr/>
        <a:lstStyle/>
        <a:p>
          <a:endParaRPr lang="en-US"/>
        </a:p>
      </dgm:t>
    </dgm:pt>
    <dgm:pt modelId="{7EE9BB67-123A-46DB-876D-90DD71C84B78}" type="pres">
      <dgm:prSet presAssocID="{6D9EC74C-6E7D-421D-9461-B18BE730646F}" presName="negativeSpace" presStyleCnt="0"/>
      <dgm:spPr/>
    </dgm:pt>
    <dgm:pt modelId="{7870021D-B0FE-496E-9AA4-6452A848B310}" type="pres">
      <dgm:prSet presAssocID="{6D9EC74C-6E7D-421D-9461-B18BE730646F}" presName="childText" presStyleLbl="conFgAcc1" presStyleIdx="1" presStyleCnt="3">
        <dgm:presLayoutVars>
          <dgm:bulletEnabled val="1"/>
        </dgm:presLayoutVars>
      </dgm:prSet>
      <dgm:spPr/>
      <dgm:t>
        <a:bodyPr/>
        <a:lstStyle/>
        <a:p>
          <a:endParaRPr lang="en-US"/>
        </a:p>
      </dgm:t>
    </dgm:pt>
    <dgm:pt modelId="{FA9D068F-08CB-4802-B695-D6F1F2D44062}" type="pres">
      <dgm:prSet presAssocID="{92820BC1-0242-4E15-8DDF-FBDF1B3708B5}" presName="spaceBetweenRectangles" presStyleCnt="0"/>
      <dgm:spPr/>
    </dgm:pt>
    <dgm:pt modelId="{A16F93C1-84E6-4B75-8495-5E05904996DA}" type="pres">
      <dgm:prSet presAssocID="{C44E0A4A-BE21-4D26-8388-DCD1DAD8F7A3}" presName="parentLin" presStyleCnt="0"/>
      <dgm:spPr/>
    </dgm:pt>
    <dgm:pt modelId="{52D9617B-134C-4764-B58A-A692418A5F9F}" type="pres">
      <dgm:prSet presAssocID="{C44E0A4A-BE21-4D26-8388-DCD1DAD8F7A3}" presName="parentLeftMargin" presStyleLbl="node1" presStyleIdx="1" presStyleCnt="3"/>
      <dgm:spPr/>
      <dgm:t>
        <a:bodyPr/>
        <a:lstStyle/>
        <a:p>
          <a:endParaRPr lang="en-US"/>
        </a:p>
      </dgm:t>
    </dgm:pt>
    <dgm:pt modelId="{50DFD49F-2BC8-4060-AC64-A2E301B87881}" type="pres">
      <dgm:prSet presAssocID="{C44E0A4A-BE21-4D26-8388-DCD1DAD8F7A3}" presName="parentText" presStyleLbl="node1" presStyleIdx="2" presStyleCnt="3">
        <dgm:presLayoutVars>
          <dgm:chMax val="0"/>
          <dgm:bulletEnabled val="1"/>
        </dgm:presLayoutVars>
      </dgm:prSet>
      <dgm:spPr/>
      <dgm:t>
        <a:bodyPr/>
        <a:lstStyle/>
        <a:p>
          <a:endParaRPr lang="en-US"/>
        </a:p>
      </dgm:t>
    </dgm:pt>
    <dgm:pt modelId="{B0EEBD37-13B7-478E-8906-E0967B8CAAF9}" type="pres">
      <dgm:prSet presAssocID="{C44E0A4A-BE21-4D26-8388-DCD1DAD8F7A3}" presName="negativeSpace" presStyleCnt="0"/>
      <dgm:spPr/>
    </dgm:pt>
    <dgm:pt modelId="{187A28EC-51B3-4FBF-A05B-075AC462DB09}" type="pres">
      <dgm:prSet presAssocID="{C44E0A4A-BE21-4D26-8388-DCD1DAD8F7A3}" presName="childText" presStyleLbl="conFgAcc1" presStyleIdx="2" presStyleCnt="3">
        <dgm:presLayoutVars>
          <dgm:bulletEnabled val="1"/>
        </dgm:presLayoutVars>
      </dgm:prSet>
      <dgm:spPr/>
      <dgm:t>
        <a:bodyPr/>
        <a:lstStyle/>
        <a:p>
          <a:endParaRPr lang="en-US"/>
        </a:p>
      </dgm:t>
    </dgm:pt>
  </dgm:ptLst>
  <dgm:cxnLst>
    <dgm:cxn modelId="{E585EA83-8BD5-4447-B054-5E0EDC6B5B9E}" type="presOf" srcId="{582D11A6-4F0A-4387-884A-A902E24462C4}" destId="{187A28EC-51B3-4FBF-A05B-075AC462DB09}" srcOrd="0" destOrd="2" presId="urn:microsoft.com/office/officeart/2005/8/layout/list1"/>
    <dgm:cxn modelId="{3DBEF487-B3B5-417E-9A97-910B1313AF7C}" srcId="{72D0517E-6BC4-442E-9149-A71100C26F98}" destId="{C44E0A4A-BE21-4D26-8388-DCD1DAD8F7A3}" srcOrd="2" destOrd="0" parTransId="{76A48AC4-EBFC-49A2-AA54-B5072D6596CE}" sibTransId="{CE84B4BD-34CB-4B5C-9DF5-F41957B3C1E3}"/>
    <dgm:cxn modelId="{3DCF4EDA-D8B7-47C4-AA2D-5AA7D97B2005}" type="presOf" srcId="{858CBACD-7BC2-49D8-9411-A623C973CFC6}" destId="{7870021D-B0FE-496E-9AA4-6452A848B310}" srcOrd="0" destOrd="1" presId="urn:microsoft.com/office/officeart/2005/8/layout/list1"/>
    <dgm:cxn modelId="{761F44C5-5996-4D6F-A9CA-8EA593F3B5EC}" type="presOf" srcId="{95BA3D48-21DD-467B-8925-843F8DD2DCDB}" destId="{344986BB-93BE-4E11-A9DF-2A2F57E11822}" srcOrd="0" destOrd="0" presId="urn:microsoft.com/office/officeart/2005/8/layout/list1"/>
    <dgm:cxn modelId="{4E280CFE-8D6E-41E6-AC1D-05039BE8EDDC}" type="presOf" srcId="{F8CA64E4-AF92-4878-8A81-288321EE08C4}" destId="{CB4CCE5A-AC21-42D0-802A-29A2526BDB15}" srcOrd="0" destOrd="1" presId="urn:microsoft.com/office/officeart/2005/8/layout/list1"/>
    <dgm:cxn modelId="{B2923F85-3075-408E-A267-C14BD4264430}" srcId="{6D9EC74C-6E7D-421D-9461-B18BE730646F}" destId="{A810566C-6917-4DD3-A75B-50D506745938}" srcOrd="0" destOrd="0" parTransId="{3663F06A-1659-48CC-AE22-FFB7CF9FCD3A}" sibTransId="{F23F41F3-50D9-4EE4-BA6F-B22E0EE4D41A}"/>
    <dgm:cxn modelId="{4E34AA8F-2B52-4CCB-B41E-F9DDB91A8518}" type="presOf" srcId="{72D0517E-6BC4-442E-9149-A71100C26F98}" destId="{3AFF5117-F610-4D1E-8B32-87C8B9CA7A09}" srcOrd="0" destOrd="0" presId="urn:microsoft.com/office/officeart/2005/8/layout/list1"/>
    <dgm:cxn modelId="{2AF73F7C-404B-4302-BC26-55406C080D86}" type="presOf" srcId="{6D9EC74C-6E7D-421D-9461-B18BE730646F}" destId="{56FB133E-8EE9-4FAC-BF3A-5C68D08C13E0}" srcOrd="0" destOrd="0" presId="urn:microsoft.com/office/officeart/2005/8/layout/list1"/>
    <dgm:cxn modelId="{2452E6FA-D9CC-41E9-A9A5-67797D3E61B1}" type="presOf" srcId="{A810566C-6917-4DD3-A75B-50D506745938}" destId="{7870021D-B0FE-496E-9AA4-6452A848B310}" srcOrd="0" destOrd="0" presId="urn:microsoft.com/office/officeart/2005/8/layout/list1"/>
    <dgm:cxn modelId="{CAABA504-3B30-4AB2-A776-1EA9C3FEDA7D}" srcId="{6D9EC74C-6E7D-421D-9461-B18BE730646F}" destId="{858CBACD-7BC2-49D8-9411-A623C973CFC6}" srcOrd="1" destOrd="0" parTransId="{BCFD6417-D072-4529-BEED-5F1F51D21051}" sibTransId="{A63C0474-F708-4530-BC41-62D7FA0BA36A}"/>
    <dgm:cxn modelId="{C5D0D505-FE07-4261-A636-19BC638E6D77}" srcId="{95BA3D48-21DD-467B-8925-843F8DD2DCDB}" destId="{3B6F84B7-18F1-499A-8834-E3A3091B1BC1}" srcOrd="0" destOrd="0" parTransId="{A62FC941-286D-468F-8522-F6D04924C2C3}" sibTransId="{C4CD7C9D-90D4-45AF-B38F-9B7BC7A7DECB}"/>
    <dgm:cxn modelId="{6B940255-99ED-4465-8A02-B0E487609802}" type="presOf" srcId="{1B4390CE-D010-4B18-BC04-4058E863A9E3}" destId="{187A28EC-51B3-4FBF-A05B-075AC462DB09}" srcOrd="0" destOrd="0" presId="urn:microsoft.com/office/officeart/2005/8/layout/list1"/>
    <dgm:cxn modelId="{F8D44611-8EA0-40F0-85FF-E6251C74203A}" type="presOf" srcId="{95BA3D48-21DD-467B-8925-843F8DD2DCDB}" destId="{7EA43C4D-7DB0-495D-987B-2D3439048123}" srcOrd="1" destOrd="0" presId="urn:microsoft.com/office/officeart/2005/8/layout/list1"/>
    <dgm:cxn modelId="{4CCC5AD5-1C5C-499B-9C4B-D957C7DC1AF9}" type="presOf" srcId="{6D9EC74C-6E7D-421D-9461-B18BE730646F}" destId="{FEE92F2A-7A03-459B-9B7D-4E239523B13A}" srcOrd="1" destOrd="0" presId="urn:microsoft.com/office/officeart/2005/8/layout/list1"/>
    <dgm:cxn modelId="{19C36E82-5571-4FF6-B42C-EEEC8D8248D0}" type="presOf" srcId="{C44E0A4A-BE21-4D26-8388-DCD1DAD8F7A3}" destId="{52D9617B-134C-4764-B58A-A692418A5F9F}" srcOrd="0" destOrd="0" presId="urn:microsoft.com/office/officeart/2005/8/layout/list1"/>
    <dgm:cxn modelId="{1DD65510-73E0-4066-8854-DBEF86A96439}" type="presOf" srcId="{C44E0A4A-BE21-4D26-8388-DCD1DAD8F7A3}" destId="{50DFD49F-2BC8-4060-AC64-A2E301B87881}" srcOrd="1" destOrd="0" presId="urn:microsoft.com/office/officeart/2005/8/layout/list1"/>
    <dgm:cxn modelId="{CFB5F167-CD01-4EE6-B525-D08F2A08CA90}" srcId="{72D0517E-6BC4-442E-9149-A71100C26F98}" destId="{6D9EC74C-6E7D-421D-9461-B18BE730646F}" srcOrd="1" destOrd="0" parTransId="{78D0431A-030A-4244-BB18-5152858579B4}" sibTransId="{92820BC1-0242-4E15-8DDF-FBDF1B3708B5}"/>
    <dgm:cxn modelId="{5AFC8E5C-C123-4DDA-92F9-6D3A69A67840}" type="presOf" srcId="{30396F8D-656E-46A5-AD22-D0A802C10855}" destId="{187A28EC-51B3-4FBF-A05B-075AC462DB09}" srcOrd="0" destOrd="1" presId="urn:microsoft.com/office/officeart/2005/8/layout/list1"/>
    <dgm:cxn modelId="{079D9023-9ADE-4B5D-8535-45CA8E87E0A4}" srcId="{C44E0A4A-BE21-4D26-8388-DCD1DAD8F7A3}" destId="{1B4390CE-D010-4B18-BC04-4058E863A9E3}" srcOrd="0" destOrd="0" parTransId="{4B0C1AF4-19B4-4C5A-87B9-F4971FBEF67D}" sibTransId="{4D14739B-C732-484C-8AB6-A4BD1E324203}"/>
    <dgm:cxn modelId="{B891AAEB-E245-401A-A9EF-632458313CBB}" type="presOf" srcId="{3B6F84B7-18F1-499A-8834-E3A3091B1BC1}" destId="{CB4CCE5A-AC21-42D0-802A-29A2526BDB15}" srcOrd="0" destOrd="0" presId="urn:microsoft.com/office/officeart/2005/8/layout/list1"/>
    <dgm:cxn modelId="{A2180E3E-234C-4650-A408-5C9F42DEEDE3}" srcId="{72D0517E-6BC4-442E-9149-A71100C26F98}" destId="{95BA3D48-21DD-467B-8925-843F8DD2DCDB}" srcOrd="0" destOrd="0" parTransId="{CDF818D1-2663-4B2F-9206-D96489B57280}" sibTransId="{7661389F-D077-43B1-A72F-B1D4576EF230}"/>
    <dgm:cxn modelId="{385FA14D-9433-454D-B90A-BE0BB25F20FB}" srcId="{C44E0A4A-BE21-4D26-8388-DCD1DAD8F7A3}" destId="{30396F8D-656E-46A5-AD22-D0A802C10855}" srcOrd="1" destOrd="0" parTransId="{ADF81179-EDE7-43DA-84AF-F8615E4B80DC}" sibTransId="{03F34E27-91F0-420B-99A8-FBBCCD68B67A}"/>
    <dgm:cxn modelId="{23D59ACC-B6C7-4F26-AF72-75DF09020503}" srcId="{C44E0A4A-BE21-4D26-8388-DCD1DAD8F7A3}" destId="{582D11A6-4F0A-4387-884A-A902E24462C4}" srcOrd="2" destOrd="0" parTransId="{768E200C-E657-4A11-8482-D531AAF7BEEE}" sibTransId="{480E3102-91E2-41E6-ABDD-695E54201BEA}"/>
    <dgm:cxn modelId="{8EEF678B-A851-43F9-99C0-2464093C7F31}" srcId="{95BA3D48-21DD-467B-8925-843F8DD2DCDB}" destId="{F8CA64E4-AF92-4878-8A81-288321EE08C4}" srcOrd="1" destOrd="0" parTransId="{BB4845BF-6372-43D3-A6D0-796B2EA673CC}" sibTransId="{6A116422-9233-465B-8B6E-7E512B0E20C7}"/>
    <dgm:cxn modelId="{F48696A9-A865-4C8F-9549-470D8CEF617C}" type="presParOf" srcId="{3AFF5117-F610-4D1E-8B32-87C8B9CA7A09}" destId="{DAB08D5A-63C0-4A94-9A29-2C6E90962F4B}" srcOrd="0" destOrd="0" presId="urn:microsoft.com/office/officeart/2005/8/layout/list1"/>
    <dgm:cxn modelId="{6467CD24-E7ED-4A40-88EE-09A23D55DC91}" type="presParOf" srcId="{DAB08D5A-63C0-4A94-9A29-2C6E90962F4B}" destId="{344986BB-93BE-4E11-A9DF-2A2F57E11822}" srcOrd="0" destOrd="0" presId="urn:microsoft.com/office/officeart/2005/8/layout/list1"/>
    <dgm:cxn modelId="{B411811B-46AA-49B7-8F10-4928C86A4354}" type="presParOf" srcId="{DAB08D5A-63C0-4A94-9A29-2C6E90962F4B}" destId="{7EA43C4D-7DB0-495D-987B-2D3439048123}" srcOrd="1" destOrd="0" presId="urn:microsoft.com/office/officeart/2005/8/layout/list1"/>
    <dgm:cxn modelId="{3BB3B35A-3A60-476D-8803-AFF417A8BB7A}" type="presParOf" srcId="{3AFF5117-F610-4D1E-8B32-87C8B9CA7A09}" destId="{7A4A38BD-7946-4FD6-A8FE-B6D46BCBD807}" srcOrd="1" destOrd="0" presId="urn:microsoft.com/office/officeart/2005/8/layout/list1"/>
    <dgm:cxn modelId="{706A822E-B1BF-473C-87B3-BA37FB09BDC8}" type="presParOf" srcId="{3AFF5117-F610-4D1E-8B32-87C8B9CA7A09}" destId="{CB4CCE5A-AC21-42D0-802A-29A2526BDB15}" srcOrd="2" destOrd="0" presId="urn:microsoft.com/office/officeart/2005/8/layout/list1"/>
    <dgm:cxn modelId="{33B5FDFC-EE2F-4DA7-A60D-A512070E490B}" type="presParOf" srcId="{3AFF5117-F610-4D1E-8B32-87C8B9CA7A09}" destId="{9A127C29-AA65-4C0F-91D1-15795A3ABC46}" srcOrd="3" destOrd="0" presId="urn:microsoft.com/office/officeart/2005/8/layout/list1"/>
    <dgm:cxn modelId="{876EB904-6768-41A0-956F-236A7AD17658}" type="presParOf" srcId="{3AFF5117-F610-4D1E-8B32-87C8B9CA7A09}" destId="{BFF9E7CE-C6AA-4936-AC74-2267BD63DE49}" srcOrd="4" destOrd="0" presId="urn:microsoft.com/office/officeart/2005/8/layout/list1"/>
    <dgm:cxn modelId="{AC488591-430D-40C5-A6A5-FC7CC0A28E92}" type="presParOf" srcId="{BFF9E7CE-C6AA-4936-AC74-2267BD63DE49}" destId="{56FB133E-8EE9-4FAC-BF3A-5C68D08C13E0}" srcOrd="0" destOrd="0" presId="urn:microsoft.com/office/officeart/2005/8/layout/list1"/>
    <dgm:cxn modelId="{B8FC48BC-0DAE-4C3C-AEF3-C1793F007E88}" type="presParOf" srcId="{BFF9E7CE-C6AA-4936-AC74-2267BD63DE49}" destId="{FEE92F2A-7A03-459B-9B7D-4E239523B13A}" srcOrd="1" destOrd="0" presId="urn:microsoft.com/office/officeart/2005/8/layout/list1"/>
    <dgm:cxn modelId="{FC71A9E8-B70F-44BB-BDE4-E8C803C49F22}" type="presParOf" srcId="{3AFF5117-F610-4D1E-8B32-87C8B9CA7A09}" destId="{7EE9BB67-123A-46DB-876D-90DD71C84B78}" srcOrd="5" destOrd="0" presId="urn:microsoft.com/office/officeart/2005/8/layout/list1"/>
    <dgm:cxn modelId="{A23645EC-5102-4C3E-A3E4-4620F33E4568}" type="presParOf" srcId="{3AFF5117-F610-4D1E-8B32-87C8B9CA7A09}" destId="{7870021D-B0FE-496E-9AA4-6452A848B310}" srcOrd="6" destOrd="0" presId="urn:microsoft.com/office/officeart/2005/8/layout/list1"/>
    <dgm:cxn modelId="{B3CA14CC-37AB-4263-9011-689510CD7A3E}" type="presParOf" srcId="{3AFF5117-F610-4D1E-8B32-87C8B9CA7A09}" destId="{FA9D068F-08CB-4802-B695-D6F1F2D44062}" srcOrd="7" destOrd="0" presId="urn:microsoft.com/office/officeart/2005/8/layout/list1"/>
    <dgm:cxn modelId="{5ED99440-30FC-4D6A-89CE-C5DD4D3E2EBD}" type="presParOf" srcId="{3AFF5117-F610-4D1E-8B32-87C8B9CA7A09}" destId="{A16F93C1-84E6-4B75-8495-5E05904996DA}" srcOrd="8" destOrd="0" presId="urn:microsoft.com/office/officeart/2005/8/layout/list1"/>
    <dgm:cxn modelId="{8BF06102-710B-44A1-B123-03AA2594C617}" type="presParOf" srcId="{A16F93C1-84E6-4B75-8495-5E05904996DA}" destId="{52D9617B-134C-4764-B58A-A692418A5F9F}" srcOrd="0" destOrd="0" presId="urn:microsoft.com/office/officeart/2005/8/layout/list1"/>
    <dgm:cxn modelId="{05951E81-1F32-4225-93DB-F482E8D1350A}" type="presParOf" srcId="{A16F93C1-84E6-4B75-8495-5E05904996DA}" destId="{50DFD49F-2BC8-4060-AC64-A2E301B87881}" srcOrd="1" destOrd="0" presId="urn:microsoft.com/office/officeart/2005/8/layout/list1"/>
    <dgm:cxn modelId="{05EFF40E-3218-4653-A7D2-5B9281C77043}" type="presParOf" srcId="{3AFF5117-F610-4D1E-8B32-87C8B9CA7A09}" destId="{B0EEBD37-13B7-478E-8906-E0967B8CAAF9}" srcOrd="9" destOrd="0" presId="urn:microsoft.com/office/officeart/2005/8/layout/list1"/>
    <dgm:cxn modelId="{6EA85FAE-2C57-437D-A358-1136104CC1E1}" type="presParOf" srcId="{3AFF5117-F610-4D1E-8B32-87C8B9CA7A09}" destId="{187A28EC-51B3-4FBF-A05B-075AC462DB09}" srcOrd="10" destOrd="0" presId="urn:microsoft.com/office/officeart/2005/8/layout/list1"/>
  </dgm:cxnLst>
  <dgm:bg>
    <a:effectLst>
      <a:glow rad="228600">
        <a:schemeClr val="accent6">
          <a:satMod val="175000"/>
          <a:alpha val="40000"/>
        </a:schemeClr>
      </a:glow>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F19A31-288E-4146-9ACC-D2C8C6891BA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33D0302A-4C1E-44DF-B813-3B2727D25B3E}">
      <dgm:prSet phldrT="[Text]" custT="1"/>
      <dgm:spPr/>
      <dgm:t>
        <a:bodyPr/>
        <a:lstStyle/>
        <a:p>
          <a:r>
            <a:rPr kumimoji="1" lang="en-US" sz="2000" dirty="0" smtClean="0"/>
            <a:t>update message conveys two information types</a:t>
          </a:r>
          <a:endParaRPr lang="en-US" sz="2000" dirty="0"/>
        </a:p>
      </dgm:t>
    </dgm:pt>
    <dgm:pt modelId="{BE201654-AF52-4941-9093-F66DF64564B4}" type="parTrans" cxnId="{5F71986B-012F-4206-A114-515A903441D1}">
      <dgm:prSet/>
      <dgm:spPr/>
      <dgm:t>
        <a:bodyPr/>
        <a:lstStyle/>
        <a:p>
          <a:endParaRPr lang="en-US"/>
        </a:p>
      </dgm:t>
    </dgm:pt>
    <dgm:pt modelId="{06EAD628-EACB-4D03-AB91-BB1313A89424}" type="sibTrans" cxnId="{5F71986B-012F-4206-A114-515A903441D1}">
      <dgm:prSet/>
      <dgm:spPr/>
      <dgm:t>
        <a:bodyPr/>
        <a:lstStyle/>
        <a:p>
          <a:endParaRPr lang="en-US"/>
        </a:p>
      </dgm:t>
    </dgm:pt>
    <dgm:pt modelId="{08BD0D08-E849-42F8-B898-C21842324DE1}">
      <dgm:prSet phldrT="[Text]" custT="1"/>
      <dgm:spPr/>
      <dgm:t>
        <a:bodyPr/>
        <a:lstStyle/>
        <a:p>
          <a:r>
            <a:rPr kumimoji="1" lang="en-US" sz="2000" dirty="0" smtClean="0"/>
            <a:t>information about single routes through internet</a:t>
          </a:r>
          <a:endParaRPr lang="en-US" sz="2000" dirty="0"/>
        </a:p>
      </dgm:t>
    </dgm:pt>
    <dgm:pt modelId="{307E657D-A371-4F92-89A2-60E4DD607159}" type="parTrans" cxnId="{E72DA0A3-FA5E-40C5-9767-FACA0C731B66}">
      <dgm:prSet/>
      <dgm:spPr/>
      <dgm:t>
        <a:bodyPr/>
        <a:lstStyle/>
        <a:p>
          <a:endParaRPr lang="en-US" dirty="0"/>
        </a:p>
      </dgm:t>
    </dgm:pt>
    <dgm:pt modelId="{707C351C-D05C-43BB-8EE7-83255203ED2A}" type="sibTrans" cxnId="{E72DA0A3-FA5E-40C5-9767-FACA0C731B66}">
      <dgm:prSet/>
      <dgm:spPr/>
      <dgm:t>
        <a:bodyPr/>
        <a:lstStyle/>
        <a:p>
          <a:endParaRPr lang="en-US"/>
        </a:p>
      </dgm:t>
    </dgm:pt>
    <dgm:pt modelId="{352F1FBD-8EF6-45CD-85D5-1F500A2E6B10}">
      <dgm:prSet phldrT="[Text]" custT="1"/>
      <dgm:spPr/>
      <dgm:t>
        <a:bodyPr/>
        <a:lstStyle/>
        <a:p>
          <a:r>
            <a:rPr kumimoji="1" lang="en-US" sz="2000" dirty="0" smtClean="0"/>
            <a:t>information on a route uses three fields</a:t>
          </a:r>
          <a:endParaRPr lang="en-US" sz="2000" dirty="0"/>
        </a:p>
      </dgm:t>
    </dgm:pt>
    <dgm:pt modelId="{33D4A184-B2BA-4527-808F-5E414920E75F}" type="parTrans" cxnId="{F904761A-B107-44F3-8484-7A66DF5712F7}">
      <dgm:prSet/>
      <dgm:spPr/>
      <dgm:t>
        <a:bodyPr/>
        <a:lstStyle/>
        <a:p>
          <a:endParaRPr lang="en-US"/>
        </a:p>
      </dgm:t>
    </dgm:pt>
    <dgm:pt modelId="{9BA7C65F-BDC7-49E6-B189-8BF4E5C1E1B8}" type="sibTrans" cxnId="{F904761A-B107-44F3-8484-7A66DF5712F7}">
      <dgm:prSet/>
      <dgm:spPr/>
      <dgm:t>
        <a:bodyPr/>
        <a:lstStyle/>
        <a:p>
          <a:endParaRPr lang="en-US"/>
        </a:p>
      </dgm:t>
    </dgm:pt>
    <dgm:pt modelId="{4B79409A-B70E-46ED-91EF-2C7A0226FBB4}">
      <dgm:prSet phldrT="[Text]" custT="1"/>
      <dgm:spPr/>
      <dgm:t>
        <a:bodyPr/>
        <a:lstStyle/>
        <a:p>
          <a:r>
            <a:rPr lang="en-US" sz="2000" dirty="0" smtClean="0"/>
            <a:t>Network Layer Reachability Information (NLRI)</a:t>
          </a:r>
          <a:endParaRPr lang="en-US" sz="2000" dirty="0"/>
        </a:p>
      </dgm:t>
    </dgm:pt>
    <dgm:pt modelId="{17DB6D4A-2E7A-4842-9BF5-4DA1B03B8F93}" type="parTrans" cxnId="{EE523054-9296-4546-8082-0E7266AD7CF2}">
      <dgm:prSet/>
      <dgm:spPr/>
      <dgm:t>
        <a:bodyPr/>
        <a:lstStyle/>
        <a:p>
          <a:endParaRPr lang="en-US" dirty="0"/>
        </a:p>
      </dgm:t>
    </dgm:pt>
    <dgm:pt modelId="{84D074CB-9871-4681-A9E9-50FF0C13F5EA}" type="sibTrans" cxnId="{EE523054-9296-4546-8082-0E7266AD7CF2}">
      <dgm:prSet/>
      <dgm:spPr/>
      <dgm:t>
        <a:bodyPr/>
        <a:lstStyle/>
        <a:p>
          <a:endParaRPr lang="en-US"/>
        </a:p>
      </dgm:t>
    </dgm:pt>
    <dgm:pt modelId="{A0B918ED-4A50-487A-B71D-FF7065E4E721}">
      <dgm:prSet custT="1"/>
      <dgm:spPr/>
      <dgm:t>
        <a:bodyPr/>
        <a:lstStyle/>
        <a:p>
          <a:r>
            <a:rPr kumimoji="1" lang="en-US" sz="2000" dirty="0" smtClean="0"/>
            <a:t>list of routes being withdrawn</a:t>
          </a:r>
        </a:p>
      </dgm:t>
    </dgm:pt>
    <dgm:pt modelId="{CCB553A9-FCE6-4D09-BFA2-E034D2C89763}" type="parTrans" cxnId="{A0621B9F-5305-4CE2-8148-578F87061046}">
      <dgm:prSet/>
      <dgm:spPr/>
      <dgm:t>
        <a:bodyPr/>
        <a:lstStyle/>
        <a:p>
          <a:endParaRPr lang="en-US" dirty="0"/>
        </a:p>
      </dgm:t>
    </dgm:pt>
    <dgm:pt modelId="{57873BA2-2C6F-44F3-BAAF-E2A03E83296F}" type="sibTrans" cxnId="{A0621B9F-5305-4CE2-8148-578F87061046}">
      <dgm:prSet/>
      <dgm:spPr/>
      <dgm:t>
        <a:bodyPr/>
        <a:lstStyle/>
        <a:p>
          <a:endParaRPr lang="en-US"/>
        </a:p>
      </dgm:t>
    </dgm:pt>
    <dgm:pt modelId="{A3226753-8655-4223-BBA6-3C0ED38C4744}">
      <dgm:prSet custT="1"/>
      <dgm:spPr/>
      <dgm:t>
        <a:bodyPr/>
        <a:lstStyle/>
        <a:p>
          <a:r>
            <a:rPr lang="en-US" sz="2000" dirty="0" smtClean="0"/>
            <a:t>Total Path Attributes Length </a:t>
          </a:r>
        </a:p>
      </dgm:t>
    </dgm:pt>
    <dgm:pt modelId="{283CD258-BC1B-4E34-BAA7-F15114FAC7C7}" type="parTrans" cxnId="{B2931A87-FBA6-4405-9435-51ED318F59A5}">
      <dgm:prSet/>
      <dgm:spPr/>
      <dgm:t>
        <a:bodyPr/>
        <a:lstStyle/>
        <a:p>
          <a:endParaRPr lang="en-US" dirty="0"/>
        </a:p>
      </dgm:t>
    </dgm:pt>
    <dgm:pt modelId="{111230CA-257B-4B04-B54C-D214A6294FD6}" type="sibTrans" cxnId="{B2931A87-FBA6-4405-9435-51ED318F59A5}">
      <dgm:prSet/>
      <dgm:spPr/>
      <dgm:t>
        <a:bodyPr/>
        <a:lstStyle/>
        <a:p>
          <a:endParaRPr lang="en-US"/>
        </a:p>
      </dgm:t>
    </dgm:pt>
    <dgm:pt modelId="{ED67606B-1335-4827-BCFB-FFD8D510B3A1}">
      <dgm:prSet custT="1"/>
      <dgm:spPr/>
      <dgm:t>
        <a:bodyPr/>
        <a:lstStyle/>
        <a:p>
          <a:r>
            <a:rPr lang="en-US" sz="2000" dirty="0" smtClean="0"/>
            <a:t>Path Attributes</a:t>
          </a:r>
        </a:p>
      </dgm:t>
    </dgm:pt>
    <dgm:pt modelId="{84363EEF-C836-44D2-A11F-7B2363A83DC7}" type="parTrans" cxnId="{4DDDA2C7-C5B1-4374-A940-47D842C4921B}">
      <dgm:prSet/>
      <dgm:spPr/>
      <dgm:t>
        <a:bodyPr/>
        <a:lstStyle/>
        <a:p>
          <a:endParaRPr lang="en-US" dirty="0"/>
        </a:p>
      </dgm:t>
    </dgm:pt>
    <dgm:pt modelId="{7CA16C64-2037-4A6E-9710-99094893868C}" type="sibTrans" cxnId="{4DDDA2C7-C5B1-4374-A940-47D842C4921B}">
      <dgm:prSet/>
      <dgm:spPr/>
      <dgm:t>
        <a:bodyPr/>
        <a:lstStyle/>
        <a:p>
          <a:endParaRPr lang="en-US"/>
        </a:p>
      </dgm:t>
    </dgm:pt>
    <dgm:pt modelId="{F0F5AF11-23E4-4FE0-AC3F-A30F54CEC32F}" type="pres">
      <dgm:prSet presAssocID="{4BF19A31-288E-4146-9ACC-D2C8C6891BA8}" presName="diagram" presStyleCnt="0">
        <dgm:presLayoutVars>
          <dgm:chPref val="1"/>
          <dgm:dir/>
          <dgm:animOne val="branch"/>
          <dgm:animLvl val="lvl"/>
          <dgm:resizeHandles/>
        </dgm:presLayoutVars>
      </dgm:prSet>
      <dgm:spPr/>
      <dgm:t>
        <a:bodyPr/>
        <a:lstStyle/>
        <a:p>
          <a:endParaRPr lang="en-US"/>
        </a:p>
      </dgm:t>
    </dgm:pt>
    <dgm:pt modelId="{D2726F61-8C53-4986-B030-7B162AE5309A}" type="pres">
      <dgm:prSet presAssocID="{33D0302A-4C1E-44DF-B813-3B2727D25B3E}" presName="root" presStyleCnt="0"/>
      <dgm:spPr/>
    </dgm:pt>
    <dgm:pt modelId="{C89C0483-7326-42EA-BFED-75698D9B1F27}" type="pres">
      <dgm:prSet presAssocID="{33D0302A-4C1E-44DF-B813-3B2727D25B3E}" presName="rootComposite" presStyleCnt="0"/>
      <dgm:spPr/>
    </dgm:pt>
    <dgm:pt modelId="{8C819C3B-1952-420F-B495-C2532CD6AA9E}" type="pres">
      <dgm:prSet presAssocID="{33D0302A-4C1E-44DF-B813-3B2727D25B3E}" presName="rootText" presStyleLbl="node1" presStyleIdx="0" presStyleCnt="2" custScaleX="195494"/>
      <dgm:spPr/>
      <dgm:t>
        <a:bodyPr/>
        <a:lstStyle/>
        <a:p>
          <a:endParaRPr lang="en-US"/>
        </a:p>
      </dgm:t>
    </dgm:pt>
    <dgm:pt modelId="{367234CD-D6C7-4D66-92F1-EC2FE75531F6}" type="pres">
      <dgm:prSet presAssocID="{33D0302A-4C1E-44DF-B813-3B2727D25B3E}" presName="rootConnector" presStyleLbl="node1" presStyleIdx="0" presStyleCnt="2"/>
      <dgm:spPr/>
      <dgm:t>
        <a:bodyPr/>
        <a:lstStyle/>
        <a:p>
          <a:endParaRPr lang="en-US"/>
        </a:p>
      </dgm:t>
    </dgm:pt>
    <dgm:pt modelId="{52708172-8520-46D5-9056-FDBDFDB31EB6}" type="pres">
      <dgm:prSet presAssocID="{33D0302A-4C1E-44DF-B813-3B2727D25B3E}" presName="childShape" presStyleCnt="0"/>
      <dgm:spPr/>
    </dgm:pt>
    <dgm:pt modelId="{44ED6219-9A68-4323-8BEA-6D23611263F1}" type="pres">
      <dgm:prSet presAssocID="{307E657D-A371-4F92-89A2-60E4DD607159}" presName="Name13" presStyleLbl="parChTrans1D2" presStyleIdx="0" presStyleCnt="5"/>
      <dgm:spPr/>
      <dgm:t>
        <a:bodyPr/>
        <a:lstStyle/>
        <a:p>
          <a:endParaRPr lang="en-US"/>
        </a:p>
      </dgm:t>
    </dgm:pt>
    <dgm:pt modelId="{A096DD2D-9A60-4A04-8918-F738E84773E7}" type="pres">
      <dgm:prSet presAssocID="{08BD0D08-E849-42F8-B898-C21842324DE1}" presName="childText" presStyleLbl="bgAcc1" presStyleIdx="0" presStyleCnt="5" custScaleX="195494">
        <dgm:presLayoutVars>
          <dgm:bulletEnabled val="1"/>
        </dgm:presLayoutVars>
      </dgm:prSet>
      <dgm:spPr/>
      <dgm:t>
        <a:bodyPr/>
        <a:lstStyle/>
        <a:p>
          <a:endParaRPr lang="en-US"/>
        </a:p>
      </dgm:t>
    </dgm:pt>
    <dgm:pt modelId="{6B3CD1B8-BBB1-4C5B-852A-3CA1D2E2C7B5}" type="pres">
      <dgm:prSet presAssocID="{CCB553A9-FCE6-4D09-BFA2-E034D2C89763}" presName="Name13" presStyleLbl="parChTrans1D2" presStyleIdx="1" presStyleCnt="5"/>
      <dgm:spPr/>
      <dgm:t>
        <a:bodyPr/>
        <a:lstStyle/>
        <a:p>
          <a:endParaRPr lang="en-US"/>
        </a:p>
      </dgm:t>
    </dgm:pt>
    <dgm:pt modelId="{E8C826F3-31B0-496D-AF47-308F2A70857D}" type="pres">
      <dgm:prSet presAssocID="{A0B918ED-4A50-487A-B71D-FF7065E4E721}" presName="childText" presStyleLbl="bgAcc1" presStyleIdx="1" presStyleCnt="5" custScaleX="195494">
        <dgm:presLayoutVars>
          <dgm:bulletEnabled val="1"/>
        </dgm:presLayoutVars>
      </dgm:prSet>
      <dgm:spPr/>
      <dgm:t>
        <a:bodyPr/>
        <a:lstStyle/>
        <a:p>
          <a:endParaRPr lang="en-US"/>
        </a:p>
      </dgm:t>
    </dgm:pt>
    <dgm:pt modelId="{9CA14BAD-DB84-4A82-AE8C-02D0CB4314FD}" type="pres">
      <dgm:prSet presAssocID="{352F1FBD-8EF6-45CD-85D5-1F500A2E6B10}" presName="root" presStyleCnt="0"/>
      <dgm:spPr/>
    </dgm:pt>
    <dgm:pt modelId="{2BBF14A0-6C41-4191-9377-A9A4639CC7F2}" type="pres">
      <dgm:prSet presAssocID="{352F1FBD-8EF6-45CD-85D5-1F500A2E6B10}" presName="rootComposite" presStyleCnt="0"/>
      <dgm:spPr/>
    </dgm:pt>
    <dgm:pt modelId="{FED41738-BEF3-4DE0-A562-0FC76220F6B0}" type="pres">
      <dgm:prSet presAssocID="{352F1FBD-8EF6-45CD-85D5-1F500A2E6B10}" presName="rootText" presStyleLbl="node1" presStyleIdx="1" presStyleCnt="2" custScaleX="195494"/>
      <dgm:spPr/>
      <dgm:t>
        <a:bodyPr/>
        <a:lstStyle/>
        <a:p>
          <a:endParaRPr lang="en-US"/>
        </a:p>
      </dgm:t>
    </dgm:pt>
    <dgm:pt modelId="{CCCC8861-3E68-4108-897F-704F5DB73950}" type="pres">
      <dgm:prSet presAssocID="{352F1FBD-8EF6-45CD-85D5-1F500A2E6B10}" presName="rootConnector" presStyleLbl="node1" presStyleIdx="1" presStyleCnt="2"/>
      <dgm:spPr/>
      <dgm:t>
        <a:bodyPr/>
        <a:lstStyle/>
        <a:p>
          <a:endParaRPr lang="en-US"/>
        </a:p>
      </dgm:t>
    </dgm:pt>
    <dgm:pt modelId="{D4F5263E-71E8-4A0E-A3AB-C404BDADAB1E}" type="pres">
      <dgm:prSet presAssocID="{352F1FBD-8EF6-45CD-85D5-1F500A2E6B10}" presName="childShape" presStyleCnt="0"/>
      <dgm:spPr/>
    </dgm:pt>
    <dgm:pt modelId="{F705B613-098E-4121-BCDF-638F920A90FF}" type="pres">
      <dgm:prSet presAssocID="{17DB6D4A-2E7A-4842-9BF5-4DA1B03B8F93}" presName="Name13" presStyleLbl="parChTrans1D2" presStyleIdx="2" presStyleCnt="5"/>
      <dgm:spPr/>
      <dgm:t>
        <a:bodyPr/>
        <a:lstStyle/>
        <a:p>
          <a:endParaRPr lang="en-US"/>
        </a:p>
      </dgm:t>
    </dgm:pt>
    <dgm:pt modelId="{198D0EA8-9424-46EA-966E-B7EDECB35698}" type="pres">
      <dgm:prSet presAssocID="{4B79409A-B70E-46ED-91EF-2C7A0226FBB4}" presName="childText" presStyleLbl="bgAcc1" presStyleIdx="2" presStyleCnt="5" custScaleX="195494">
        <dgm:presLayoutVars>
          <dgm:bulletEnabled val="1"/>
        </dgm:presLayoutVars>
      </dgm:prSet>
      <dgm:spPr/>
      <dgm:t>
        <a:bodyPr/>
        <a:lstStyle/>
        <a:p>
          <a:endParaRPr lang="en-US"/>
        </a:p>
      </dgm:t>
    </dgm:pt>
    <dgm:pt modelId="{A02059AE-2F0E-4646-9C7C-AB724AAC5232}" type="pres">
      <dgm:prSet presAssocID="{283CD258-BC1B-4E34-BAA7-F15114FAC7C7}" presName="Name13" presStyleLbl="parChTrans1D2" presStyleIdx="3" presStyleCnt="5"/>
      <dgm:spPr/>
      <dgm:t>
        <a:bodyPr/>
        <a:lstStyle/>
        <a:p>
          <a:endParaRPr lang="en-US"/>
        </a:p>
      </dgm:t>
    </dgm:pt>
    <dgm:pt modelId="{80AEF503-CCCD-4D73-A688-FD4E383D4192}" type="pres">
      <dgm:prSet presAssocID="{A3226753-8655-4223-BBA6-3C0ED38C4744}" presName="childText" presStyleLbl="bgAcc1" presStyleIdx="3" presStyleCnt="5" custScaleX="195494">
        <dgm:presLayoutVars>
          <dgm:bulletEnabled val="1"/>
        </dgm:presLayoutVars>
      </dgm:prSet>
      <dgm:spPr/>
      <dgm:t>
        <a:bodyPr/>
        <a:lstStyle/>
        <a:p>
          <a:endParaRPr lang="en-US"/>
        </a:p>
      </dgm:t>
    </dgm:pt>
    <dgm:pt modelId="{1EBD53A3-BFB8-4839-B2D7-BB8858530723}" type="pres">
      <dgm:prSet presAssocID="{84363EEF-C836-44D2-A11F-7B2363A83DC7}" presName="Name13" presStyleLbl="parChTrans1D2" presStyleIdx="4" presStyleCnt="5"/>
      <dgm:spPr/>
      <dgm:t>
        <a:bodyPr/>
        <a:lstStyle/>
        <a:p>
          <a:endParaRPr lang="en-US"/>
        </a:p>
      </dgm:t>
    </dgm:pt>
    <dgm:pt modelId="{E5C3B9A5-0CE9-4E51-809C-CBA1D1A6B7DD}" type="pres">
      <dgm:prSet presAssocID="{ED67606B-1335-4827-BCFB-FFD8D510B3A1}" presName="childText" presStyleLbl="bgAcc1" presStyleIdx="4" presStyleCnt="5" custScaleX="195494">
        <dgm:presLayoutVars>
          <dgm:bulletEnabled val="1"/>
        </dgm:presLayoutVars>
      </dgm:prSet>
      <dgm:spPr/>
      <dgm:t>
        <a:bodyPr/>
        <a:lstStyle/>
        <a:p>
          <a:endParaRPr lang="en-US"/>
        </a:p>
      </dgm:t>
    </dgm:pt>
  </dgm:ptLst>
  <dgm:cxnLst>
    <dgm:cxn modelId="{2FF9D259-27E3-461D-8DEB-09E8A66F074D}" type="presOf" srcId="{17DB6D4A-2E7A-4842-9BF5-4DA1B03B8F93}" destId="{F705B613-098E-4121-BCDF-638F920A90FF}" srcOrd="0" destOrd="0" presId="urn:microsoft.com/office/officeart/2005/8/layout/hierarchy3"/>
    <dgm:cxn modelId="{5E7B79F1-7455-43D6-B278-E1BCB04D925B}" type="presOf" srcId="{283CD258-BC1B-4E34-BAA7-F15114FAC7C7}" destId="{A02059AE-2F0E-4646-9C7C-AB724AAC5232}" srcOrd="0" destOrd="0" presId="urn:microsoft.com/office/officeart/2005/8/layout/hierarchy3"/>
    <dgm:cxn modelId="{01972BF8-1DE9-4CF8-B68C-15C59BFE80CF}" type="presOf" srcId="{307E657D-A371-4F92-89A2-60E4DD607159}" destId="{44ED6219-9A68-4323-8BEA-6D23611263F1}" srcOrd="0" destOrd="0" presId="urn:microsoft.com/office/officeart/2005/8/layout/hierarchy3"/>
    <dgm:cxn modelId="{02C54AF3-2F09-4656-B70A-657D9C2F6C68}" type="presOf" srcId="{33D0302A-4C1E-44DF-B813-3B2727D25B3E}" destId="{367234CD-D6C7-4D66-92F1-EC2FE75531F6}" srcOrd="1" destOrd="0" presId="urn:microsoft.com/office/officeart/2005/8/layout/hierarchy3"/>
    <dgm:cxn modelId="{E915868F-F718-43D4-84B1-BDBBB049248E}" type="presOf" srcId="{33D0302A-4C1E-44DF-B813-3B2727D25B3E}" destId="{8C819C3B-1952-420F-B495-C2532CD6AA9E}" srcOrd="0" destOrd="0" presId="urn:microsoft.com/office/officeart/2005/8/layout/hierarchy3"/>
    <dgm:cxn modelId="{1A889CB6-19E2-4DE0-9D41-74528A2F1F6D}" type="presOf" srcId="{A0B918ED-4A50-487A-B71D-FF7065E4E721}" destId="{E8C826F3-31B0-496D-AF47-308F2A70857D}" srcOrd="0" destOrd="0" presId="urn:microsoft.com/office/officeart/2005/8/layout/hierarchy3"/>
    <dgm:cxn modelId="{F904761A-B107-44F3-8484-7A66DF5712F7}" srcId="{4BF19A31-288E-4146-9ACC-D2C8C6891BA8}" destId="{352F1FBD-8EF6-45CD-85D5-1F500A2E6B10}" srcOrd="1" destOrd="0" parTransId="{33D4A184-B2BA-4527-808F-5E414920E75F}" sibTransId="{9BA7C65F-BDC7-49E6-B189-8BF4E5C1E1B8}"/>
    <dgm:cxn modelId="{5F71986B-012F-4206-A114-515A903441D1}" srcId="{4BF19A31-288E-4146-9ACC-D2C8C6891BA8}" destId="{33D0302A-4C1E-44DF-B813-3B2727D25B3E}" srcOrd="0" destOrd="0" parTransId="{BE201654-AF52-4941-9093-F66DF64564B4}" sibTransId="{06EAD628-EACB-4D03-AB91-BB1313A89424}"/>
    <dgm:cxn modelId="{4DDDA2C7-C5B1-4374-A940-47D842C4921B}" srcId="{352F1FBD-8EF6-45CD-85D5-1F500A2E6B10}" destId="{ED67606B-1335-4827-BCFB-FFD8D510B3A1}" srcOrd="2" destOrd="0" parTransId="{84363EEF-C836-44D2-A11F-7B2363A83DC7}" sibTransId="{7CA16C64-2037-4A6E-9710-99094893868C}"/>
    <dgm:cxn modelId="{5193A9D4-CD82-493B-A671-B9C98359229C}" type="presOf" srcId="{A3226753-8655-4223-BBA6-3C0ED38C4744}" destId="{80AEF503-CCCD-4D73-A688-FD4E383D4192}" srcOrd="0" destOrd="0" presId="urn:microsoft.com/office/officeart/2005/8/layout/hierarchy3"/>
    <dgm:cxn modelId="{EE523054-9296-4546-8082-0E7266AD7CF2}" srcId="{352F1FBD-8EF6-45CD-85D5-1F500A2E6B10}" destId="{4B79409A-B70E-46ED-91EF-2C7A0226FBB4}" srcOrd="0" destOrd="0" parTransId="{17DB6D4A-2E7A-4842-9BF5-4DA1B03B8F93}" sibTransId="{84D074CB-9871-4681-A9E9-50FF0C13F5EA}"/>
    <dgm:cxn modelId="{B2931A87-FBA6-4405-9435-51ED318F59A5}" srcId="{352F1FBD-8EF6-45CD-85D5-1F500A2E6B10}" destId="{A3226753-8655-4223-BBA6-3C0ED38C4744}" srcOrd="1" destOrd="0" parTransId="{283CD258-BC1B-4E34-BAA7-F15114FAC7C7}" sibTransId="{111230CA-257B-4B04-B54C-D214A6294FD6}"/>
    <dgm:cxn modelId="{DDE1502E-C2D6-46AE-9B40-AFD6CFE4F802}" type="presOf" srcId="{08BD0D08-E849-42F8-B898-C21842324DE1}" destId="{A096DD2D-9A60-4A04-8918-F738E84773E7}" srcOrd="0" destOrd="0" presId="urn:microsoft.com/office/officeart/2005/8/layout/hierarchy3"/>
    <dgm:cxn modelId="{3A343EFA-D00C-43C5-9F66-37C315DDD872}" type="presOf" srcId="{4BF19A31-288E-4146-9ACC-D2C8C6891BA8}" destId="{F0F5AF11-23E4-4FE0-AC3F-A30F54CEC32F}" srcOrd="0" destOrd="0" presId="urn:microsoft.com/office/officeart/2005/8/layout/hierarchy3"/>
    <dgm:cxn modelId="{55E3F88C-B339-44F0-87E4-1B9E24689C8A}" type="presOf" srcId="{4B79409A-B70E-46ED-91EF-2C7A0226FBB4}" destId="{198D0EA8-9424-46EA-966E-B7EDECB35698}" srcOrd="0" destOrd="0" presId="urn:microsoft.com/office/officeart/2005/8/layout/hierarchy3"/>
    <dgm:cxn modelId="{EEAFD1A6-4F0A-46ED-9003-927D2F627DD7}" type="presOf" srcId="{CCB553A9-FCE6-4D09-BFA2-E034D2C89763}" destId="{6B3CD1B8-BBB1-4C5B-852A-3CA1D2E2C7B5}" srcOrd="0" destOrd="0" presId="urn:microsoft.com/office/officeart/2005/8/layout/hierarchy3"/>
    <dgm:cxn modelId="{DAD4FFB6-101B-4B96-B6C5-8FB16695DC5C}" type="presOf" srcId="{84363EEF-C836-44D2-A11F-7B2363A83DC7}" destId="{1EBD53A3-BFB8-4839-B2D7-BB8858530723}" srcOrd="0" destOrd="0" presId="urn:microsoft.com/office/officeart/2005/8/layout/hierarchy3"/>
    <dgm:cxn modelId="{819A1001-A6E1-4B32-9A20-AE49AF3F9D2D}" type="presOf" srcId="{352F1FBD-8EF6-45CD-85D5-1F500A2E6B10}" destId="{FED41738-BEF3-4DE0-A562-0FC76220F6B0}" srcOrd="0" destOrd="0" presId="urn:microsoft.com/office/officeart/2005/8/layout/hierarchy3"/>
    <dgm:cxn modelId="{E72DA0A3-FA5E-40C5-9767-FACA0C731B66}" srcId="{33D0302A-4C1E-44DF-B813-3B2727D25B3E}" destId="{08BD0D08-E849-42F8-B898-C21842324DE1}" srcOrd="0" destOrd="0" parTransId="{307E657D-A371-4F92-89A2-60E4DD607159}" sibTransId="{707C351C-D05C-43BB-8EE7-83255203ED2A}"/>
    <dgm:cxn modelId="{B963668B-E8E7-4E5F-ACC7-97127546380C}" type="presOf" srcId="{ED67606B-1335-4827-BCFB-FFD8D510B3A1}" destId="{E5C3B9A5-0CE9-4E51-809C-CBA1D1A6B7DD}" srcOrd="0" destOrd="0" presId="urn:microsoft.com/office/officeart/2005/8/layout/hierarchy3"/>
    <dgm:cxn modelId="{A0621B9F-5305-4CE2-8148-578F87061046}" srcId="{33D0302A-4C1E-44DF-B813-3B2727D25B3E}" destId="{A0B918ED-4A50-487A-B71D-FF7065E4E721}" srcOrd="1" destOrd="0" parTransId="{CCB553A9-FCE6-4D09-BFA2-E034D2C89763}" sibTransId="{57873BA2-2C6F-44F3-BAAF-E2A03E83296F}"/>
    <dgm:cxn modelId="{791E5C2E-6485-4301-8FFE-2A46F5E3ED00}" type="presOf" srcId="{352F1FBD-8EF6-45CD-85D5-1F500A2E6B10}" destId="{CCCC8861-3E68-4108-897F-704F5DB73950}" srcOrd="1" destOrd="0" presId="urn:microsoft.com/office/officeart/2005/8/layout/hierarchy3"/>
    <dgm:cxn modelId="{D33830BD-397B-48F0-9105-CBCC6123895C}" type="presParOf" srcId="{F0F5AF11-23E4-4FE0-AC3F-A30F54CEC32F}" destId="{D2726F61-8C53-4986-B030-7B162AE5309A}" srcOrd="0" destOrd="0" presId="urn:microsoft.com/office/officeart/2005/8/layout/hierarchy3"/>
    <dgm:cxn modelId="{9BE50A16-E687-463E-A095-736AB4DC447B}" type="presParOf" srcId="{D2726F61-8C53-4986-B030-7B162AE5309A}" destId="{C89C0483-7326-42EA-BFED-75698D9B1F27}" srcOrd="0" destOrd="0" presId="urn:microsoft.com/office/officeart/2005/8/layout/hierarchy3"/>
    <dgm:cxn modelId="{32EA8822-0AD9-42DF-A57B-E14D24BC97E4}" type="presParOf" srcId="{C89C0483-7326-42EA-BFED-75698D9B1F27}" destId="{8C819C3B-1952-420F-B495-C2532CD6AA9E}" srcOrd="0" destOrd="0" presId="urn:microsoft.com/office/officeart/2005/8/layout/hierarchy3"/>
    <dgm:cxn modelId="{C3760807-FF2F-4409-8B93-CEC0952B20EE}" type="presParOf" srcId="{C89C0483-7326-42EA-BFED-75698D9B1F27}" destId="{367234CD-D6C7-4D66-92F1-EC2FE75531F6}" srcOrd="1" destOrd="0" presId="urn:microsoft.com/office/officeart/2005/8/layout/hierarchy3"/>
    <dgm:cxn modelId="{A8453698-332D-440E-9871-D4024630D406}" type="presParOf" srcId="{D2726F61-8C53-4986-B030-7B162AE5309A}" destId="{52708172-8520-46D5-9056-FDBDFDB31EB6}" srcOrd="1" destOrd="0" presId="urn:microsoft.com/office/officeart/2005/8/layout/hierarchy3"/>
    <dgm:cxn modelId="{B24AA7D6-9555-4829-8AAC-9418801271EE}" type="presParOf" srcId="{52708172-8520-46D5-9056-FDBDFDB31EB6}" destId="{44ED6219-9A68-4323-8BEA-6D23611263F1}" srcOrd="0" destOrd="0" presId="urn:microsoft.com/office/officeart/2005/8/layout/hierarchy3"/>
    <dgm:cxn modelId="{909F5D80-0CAF-4019-96DD-1C3445209519}" type="presParOf" srcId="{52708172-8520-46D5-9056-FDBDFDB31EB6}" destId="{A096DD2D-9A60-4A04-8918-F738E84773E7}" srcOrd="1" destOrd="0" presId="urn:microsoft.com/office/officeart/2005/8/layout/hierarchy3"/>
    <dgm:cxn modelId="{7BACC2B5-06D1-452A-9287-1B6A20FEE04C}" type="presParOf" srcId="{52708172-8520-46D5-9056-FDBDFDB31EB6}" destId="{6B3CD1B8-BBB1-4C5B-852A-3CA1D2E2C7B5}" srcOrd="2" destOrd="0" presId="urn:microsoft.com/office/officeart/2005/8/layout/hierarchy3"/>
    <dgm:cxn modelId="{2C2DEB41-EBB5-4BF5-8A70-BC712496B4CD}" type="presParOf" srcId="{52708172-8520-46D5-9056-FDBDFDB31EB6}" destId="{E8C826F3-31B0-496D-AF47-308F2A70857D}" srcOrd="3" destOrd="0" presId="urn:microsoft.com/office/officeart/2005/8/layout/hierarchy3"/>
    <dgm:cxn modelId="{986A5B29-FDD0-4D68-AFFB-4FCE8947C5BC}" type="presParOf" srcId="{F0F5AF11-23E4-4FE0-AC3F-A30F54CEC32F}" destId="{9CA14BAD-DB84-4A82-AE8C-02D0CB4314FD}" srcOrd="1" destOrd="0" presId="urn:microsoft.com/office/officeart/2005/8/layout/hierarchy3"/>
    <dgm:cxn modelId="{742B24AE-CC93-480D-BE09-33870429391D}" type="presParOf" srcId="{9CA14BAD-DB84-4A82-AE8C-02D0CB4314FD}" destId="{2BBF14A0-6C41-4191-9377-A9A4639CC7F2}" srcOrd="0" destOrd="0" presId="urn:microsoft.com/office/officeart/2005/8/layout/hierarchy3"/>
    <dgm:cxn modelId="{04875432-017C-404F-B6D0-0D3A46D59945}" type="presParOf" srcId="{2BBF14A0-6C41-4191-9377-A9A4639CC7F2}" destId="{FED41738-BEF3-4DE0-A562-0FC76220F6B0}" srcOrd="0" destOrd="0" presId="urn:microsoft.com/office/officeart/2005/8/layout/hierarchy3"/>
    <dgm:cxn modelId="{FDC1769B-5BED-4DBD-B77F-B84ECF9D3523}" type="presParOf" srcId="{2BBF14A0-6C41-4191-9377-A9A4639CC7F2}" destId="{CCCC8861-3E68-4108-897F-704F5DB73950}" srcOrd="1" destOrd="0" presId="urn:microsoft.com/office/officeart/2005/8/layout/hierarchy3"/>
    <dgm:cxn modelId="{99432975-4C48-4B5C-AEF6-EEF95159EB45}" type="presParOf" srcId="{9CA14BAD-DB84-4A82-AE8C-02D0CB4314FD}" destId="{D4F5263E-71E8-4A0E-A3AB-C404BDADAB1E}" srcOrd="1" destOrd="0" presId="urn:microsoft.com/office/officeart/2005/8/layout/hierarchy3"/>
    <dgm:cxn modelId="{2BB1B108-1E35-4CDD-B19F-15AE58A65610}" type="presParOf" srcId="{D4F5263E-71E8-4A0E-A3AB-C404BDADAB1E}" destId="{F705B613-098E-4121-BCDF-638F920A90FF}" srcOrd="0" destOrd="0" presId="urn:microsoft.com/office/officeart/2005/8/layout/hierarchy3"/>
    <dgm:cxn modelId="{B3BBC3F0-8938-4ABC-A9C3-B8E67507397A}" type="presParOf" srcId="{D4F5263E-71E8-4A0E-A3AB-C404BDADAB1E}" destId="{198D0EA8-9424-46EA-966E-B7EDECB35698}" srcOrd="1" destOrd="0" presId="urn:microsoft.com/office/officeart/2005/8/layout/hierarchy3"/>
    <dgm:cxn modelId="{65EDCED2-687B-4F99-B7D5-59E1094DDD1F}" type="presParOf" srcId="{D4F5263E-71E8-4A0E-A3AB-C404BDADAB1E}" destId="{A02059AE-2F0E-4646-9C7C-AB724AAC5232}" srcOrd="2" destOrd="0" presId="urn:microsoft.com/office/officeart/2005/8/layout/hierarchy3"/>
    <dgm:cxn modelId="{C4CA2AB2-DCE9-422D-BAFE-66DB23EDFDBA}" type="presParOf" srcId="{D4F5263E-71E8-4A0E-A3AB-C404BDADAB1E}" destId="{80AEF503-CCCD-4D73-A688-FD4E383D4192}" srcOrd="3" destOrd="0" presId="urn:microsoft.com/office/officeart/2005/8/layout/hierarchy3"/>
    <dgm:cxn modelId="{081C7D7B-0381-450E-9620-856B8CF80ACC}" type="presParOf" srcId="{D4F5263E-71E8-4A0E-A3AB-C404BDADAB1E}" destId="{1EBD53A3-BFB8-4839-B2D7-BB8858530723}" srcOrd="4" destOrd="0" presId="urn:microsoft.com/office/officeart/2005/8/layout/hierarchy3"/>
    <dgm:cxn modelId="{FBB94E9C-E7A8-4FF4-B9ED-EE004BFFACBD}" type="presParOf" srcId="{D4F5263E-71E8-4A0E-A3AB-C404BDADAB1E}" destId="{E5C3B9A5-0CE9-4E51-809C-CBA1D1A6B7DD}"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512D62-FF8C-4FA0-921A-A7439532CAF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ABCD73B-F426-47C2-8ABB-1A5D20EA59F2}">
      <dgm:prSet phldrT="[Text]"/>
      <dgm:spPr/>
      <dgm:t>
        <a:bodyPr/>
        <a:lstStyle/>
        <a:p>
          <a:r>
            <a:rPr kumimoji="1" lang="en-US" b="1" i="0" dirty="0" smtClean="0"/>
            <a:t>uses Link State Routing Algorithm</a:t>
          </a:r>
          <a:endParaRPr lang="en-US" b="1" i="0" dirty="0"/>
        </a:p>
      </dgm:t>
    </dgm:pt>
    <dgm:pt modelId="{9146C614-4155-4874-A8A5-26CD4D4D366D}" type="parTrans" cxnId="{896220BA-EEA2-4A6B-9BF8-47A7551BD555}">
      <dgm:prSet/>
      <dgm:spPr/>
      <dgm:t>
        <a:bodyPr/>
        <a:lstStyle/>
        <a:p>
          <a:endParaRPr lang="en-US"/>
        </a:p>
      </dgm:t>
    </dgm:pt>
    <dgm:pt modelId="{292CDC5C-C2A2-42D9-86F4-81C9EEB12305}" type="sibTrans" cxnId="{896220BA-EEA2-4A6B-9BF8-47A7551BD555}">
      <dgm:prSet/>
      <dgm:spPr/>
      <dgm:t>
        <a:bodyPr/>
        <a:lstStyle/>
        <a:p>
          <a:endParaRPr lang="en-US"/>
        </a:p>
      </dgm:t>
    </dgm:pt>
    <dgm:pt modelId="{EF9EEFD3-9E0B-460D-BE2A-CE710518E7E3}">
      <dgm:prSet phldrT="[Text]"/>
      <dgm:spPr/>
      <dgm:t>
        <a:bodyPr/>
        <a:lstStyle/>
        <a:p>
          <a:r>
            <a:rPr kumimoji="1" lang="en-US" b="1" i="0" dirty="0" smtClean="0"/>
            <a:t>each router keeps list of state of local links to network</a:t>
          </a:r>
          <a:endParaRPr lang="en-US" b="1" i="0" dirty="0"/>
        </a:p>
      </dgm:t>
    </dgm:pt>
    <dgm:pt modelId="{84C6A2C3-E6D1-4F73-ABD5-F94657D1A3CF}" type="parTrans" cxnId="{7536229C-CBAB-41AE-A073-48ADBCE0746E}">
      <dgm:prSet/>
      <dgm:spPr/>
      <dgm:t>
        <a:bodyPr/>
        <a:lstStyle/>
        <a:p>
          <a:endParaRPr lang="en-US"/>
        </a:p>
      </dgm:t>
    </dgm:pt>
    <dgm:pt modelId="{0E9F8F66-CC47-45AD-B3A0-4FDDBE6767EB}" type="sibTrans" cxnId="{7536229C-CBAB-41AE-A073-48ADBCE0746E}">
      <dgm:prSet/>
      <dgm:spPr/>
      <dgm:t>
        <a:bodyPr/>
        <a:lstStyle/>
        <a:p>
          <a:endParaRPr lang="en-US"/>
        </a:p>
      </dgm:t>
    </dgm:pt>
    <dgm:pt modelId="{B4BF1FD3-2CB8-464A-8F37-4775A07DAB0F}">
      <dgm:prSet/>
      <dgm:spPr/>
      <dgm:t>
        <a:bodyPr/>
        <a:lstStyle/>
        <a:p>
          <a:r>
            <a:rPr kumimoji="1" lang="en-US" b="1" i="0" dirty="0" smtClean="0"/>
            <a:t>transmits update state info</a:t>
          </a:r>
        </a:p>
      </dgm:t>
    </dgm:pt>
    <dgm:pt modelId="{372FDA16-449E-4D22-9CE8-33A8CD9869D1}" type="parTrans" cxnId="{7C2BF997-0251-4BD6-9A55-25594807424F}">
      <dgm:prSet/>
      <dgm:spPr/>
      <dgm:t>
        <a:bodyPr/>
        <a:lstStyle/>
        <a:p>
          <a:endParaRPr lang="en-US"/>
        </a:p>
      </dgm:t>
    </dgm:pt>
    <dgm:pt modelId="{63626FD5-708C-444E-81D0-78901CBF5606}" type="sibTrans" cxnId="{7C2BF997-0251-4BD6-9A55-25594807424F}">
      <dgm:prSet/>
      <dgm:spPr/>
      <dgm:t>
        <a:bodyPr/>
        <a:lstStyle/>
        <a:p>
          <a:endParaRPr lang="en-US"/>
        </a:p>
      </dgm:t>
    </dgm:pt>
    <dgm:pt modelId="{122AD99E-74F1-4D68-BB50-40B3F7FC4643}">
      <dgm:prSet/>
      <dgm:spPr/>
      <dgm:t>
        <a:bodyPr/>
        <a:lstStyle/>
        <a:p>
          <a:r>
            <a:rPr kumimoji="1" lang="en-US" b="1" i="0" dirty="0" smtClean="0"/>
            <a:t>little traffic as messages are small and not sent often</a:t>
          </a:r>
          <a:endParaRPr lang="en-US" b="1" i="0" dirty="0"/>
        </a:p>
      </dgm:t>
    </dgm:pt>
    <dgm:pt modelId="{54223E3C-EA3A-4419-B591-C5C8AC20DBA4}" type="parTrans" cxnId="{CA70A687-801B-450B-A58C-40F3A0424C8A}">
      <dgm:prSet/>
      <dgm:spPr/>
      <dgm:t>
        <a:bodyPr/>
        <a:lstStyle/>
        <a:p>
          <a:endParaRPr lang="en-US"/>
        </a:p>
      </dgm:t>
    </dgm:pt>
    <dgm:pt modelId="{9DB3F869-8BDB-41C1-9015-2B9C4DD3770F}" type="sibTrans" cxnId="{CA70A687-801B-450B-A58C-40F3A0424C8A}">
      <dgm:prSet/>
      <dgm:spPr/>
      <dgm:t>
        <a:bodyPr/>
        <a:lstStyle/>
        <a:p>
          <a:endParaRPr lang="en-US"/>
        </a:p>
      </dgm:t>
    </dgm:pt>
    <dgm:pt modelId="{6320E8E8-C71B-4CC4-94A3-9DE8BA532513}" type="pres">
      <dgm:prSet presAssocID="{E6512D62-FF8C-4FA0-921A-A7439532CAFD}" presName="Name0" presStyleCnt="0">
        <dgm:presLayoutVars>
          <dgm:dir/>
          <dgm:animLvl val="lvl"/>
          <dgm:resizeHandles val="exact"/>
        </dgm:presLayoutVars>
      </dgm:prSet>
      <dgm:spPr/>
      <dgm:t>
        <a:bodyPr/>
        <a:lstStyle/>
        <a:p>
          <a:endParaRPr lang="en-US"/>
        </a:p>
      </dgm:t>
    </dgm:pt>
    <dgm:pt modelId="{4C0B553E-D619-4093-9A1C-80196574C2C3}" type="pres">
      <dgm:prSet presAssocID="{EABCD73B-F426-47C2-8ABB-1A5D20EA59F2}" presName="composite" presStyleCnt="0"/>
      <dgm:spPr/>
    </dgm:pt>
    <dgm:pt modelId="{EBD29174-5D48-49A9-B4BC-EEA255EC5871}" type="pres">
      <dgm:prSet presAssocID="{EABCD73B-F426-47C2-8ABB-1A5D20EA59F2}" presName="parTx" presStyleLbl="alignNode1" presStyleIdx="0" presStyleCnt="1">
        <dgm:presLayoutVars>
          <dgm:chMax val="0"/>
          <dgm:chPref val="0"/>
          <dgm:bulletEnabled val="1"/>
        </dgm:presLayoutVars>
      </dgm:prSet>
      <dgm:spPr/>
      <dgm:t>
        <a:bodyPr/>
        <a:lstStyle/>
        <a:p>
          <a:endParaRPr lang="en-US"/>
        </a:p>
      </dgm:t>
    </dgm:pt>
    <dgm:pt modelId="{5C326EAD-C77E-4D4F-A817-E7D3BE298AC1}" type="pres">
      <dgm:prSet presAssocID="{EABCD73B-F426-47C2-8ABB-1A5D20EA59F2}" presName="desTx" presStyleLbl="alignAccFollowNode1" presStyleIdx="0" presStyleCnt="1">
        <dgm:presLayoutVars>
          <dgm:bulletEnabled val="1"/>
        </dgm:presLayoutVars>
      </dgm:prSet>
      <dgm:spPr/>
      <dgm:t>
        <a:bodyPr/>
        <a:lstStyle/>
        <a:p>
          <a:endParaRPr lang="en-US"/>
        </a:p>
      </dgm:t>
    </dgm:pt>
  </dgm:ptLst>
  <dgm:cxnLst>
    <dgm:cxn modelId="{70F02A32-1EC2-4D8E-AE48-5116A679011A}" type="presOf" srcId="{EF9EEFD3-9E0B-460D-BE2A-CE710518E7E3}" destId="{5C326EAD-C77E-4D4F-A817-E7D3BE298AC1}" srcOrd="0" destOrd="0" presId="urn:microsoft.com/office/officeart/2005/8/layout/hList1"/>
    <dgm:cxn modelId="{70C0B349-A712-4615-ABFE-ECC219E6FA37}" type="presOf" srcId="{B4BF1FD3-2CB8-464A-8F37-4775A07DAB0F}" destId="{5C326EAD-C77E-4D4F-A817-E7D3BE298AC1}" srcOrd="0" destOrd="1" presId="urn:microsoft.com/office/officeart/2005/8/layout/hList1"/>
    <dgm:cxn modelId="{5CFE68C3-52EE-4C33-8B8F-B6231EE8932D}" type="presOf" srcId="{EABCD73B-F426-47C2-8ABB-1A5D20EA59F2}" destId="{EBD29174-5D48-49A9-B4BC-EEA255EC5871}" srcOrd="0" destOrd="0" presId="urn:microsoft.com/office/officeart/2005/8/layout/hList1"/>
    <dgm:cxn modelId="{7C2BF997-0251-4BD6-9A55-25594807424F}" srcId="{EABCD73B-F426-47C2-8ABB-1A5D20EA59F2}" destId="{B4BF1FD3-2CB8-464A-8F37-4775A07DAB0F}" srcOrd="1" destOrd="0" parTransId="{372FDA16-449E-4D22-9CE8-33A8CD9869D1}" sibTransId="{63626FD5-708C-444E-81D0-78901CBF5606}"/>
    <dgm:cxn modelId="{896220BA-EEA2-4A6B-9BF8-47A7551BD555}" srcId="{E6512D62-FF8C-4FA0-921A-A7439532CAFD}" destId="{EABCD73B-F426-47C2-8ABB-1A5D20EA59F2}" srcOrd="0" destOrd="0" parTransId="{9146C614-4155-4874-A8A5-26CD4D4D366D}" sibTransId="{292CDC5C-C2A2-42D9-86F4-81C9EEB12305}"/>
    <dgm:cxn modelId="{CA70A687-801B-450B-A58C-40F3A0424C8A}" srcId="{EABCD73B-F426-47C2-8ABB-1A5D20EA59F2}" destId="{122AD99E-74F1-4D68-BB50-40B3F7FC4643}" srcOrd="2" destOrd="0" parTransId="{54223E3C-EA3A-4419-B591-C5C8AC20DBA4}" sibTransId="{9DB3F869-8BDB-41C1-9015-2B9C4DD3770F}"/>
    <dgm:cxn modelId="{4DCF007A-9CFC-4A5D-A531-730FD87EB35B}" type="presOf" srcId="{122AD99E-74F1-4D68-BB50-40B3F7FC4643}" destId="{5C326EAD-C77E-4D4F-A817-E7D3BE298AC1}" srcOrd="0" destOrd="2" presId="urn:microsoft.com/office/officeart/2005/8/layout/hList1"/>
    <dgm:cxn modelId="{7536229C-CBAB-41AE-A073-48ADBCE0746E}" srcId="{EABCD73B-F426-47C2-8ABB-1A5D20EA59F2}" destId="{EF9EEFD3-9E0B-460D-BE2A-CE710518E7E3}" srcOrd="0" destOrd="0" parTransId="{84C6A2C3-E6D1-4F73-ABD5-F94657D1A3CF}" sibTransId="{0E9F8F66-CC47-45AD-B3A0-4FDDBE6767EB}"/>
    <dgm:cxn modelId="{87F370C5-16C7-4271-8D96-2F24F66A5728}" type="presOf" srcId="{E6512D62-FF8C-4FA0-921A-A7439532CAFD}" destId="{6320E8E8-C71B-4CC4-94A3-9DE8BA532513}" srcOrd="0" destOrd="0" presId="urn:microsoft.com/office/officeart/2005/8/layout/hList1"/>
    <dgm:cxn modelId="{9F10930F-0A70-41E0-9BE6-1D6F303B1E67}" type="presParOf" srcId="{6320E8E8-C71B-4CC4-94A3-9DE8BA532513}" destId="{4C0B553E-D619-4093-9A1C-80196574C2C3}" srcOrd="0" destOrd="0" presId="urn:microsoft.com/office/officeart/2005/8/layout/hList1"/>
    <dgm:cxn modelId="{77736F4C-BB79-4A5B-ACC5-A64D53E164B8}" type="presParOf" srcId="{4C0B553E-D619-4093-9A1C-80196574C2C3}" destId="{EBD29174-5D48-49A9-B4BC-EEA255EC5871}" srcOrd="0" destOrd="0" presId="urn:microsoft.com/office/officeart/2005/8/layout/hList1"/>
    <dgm:cxn modelId="{2E51AA10-E434-4217-A004-56B0F379D1EB}" type="presParOf" srcId="{4C0B553E-D619-4093-9A1C-80196574C2C3}" destId="{5C326EAD-C77E-4D4F-A817-E7D3BE298AC1}"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4D40A1-29A9-4C1B-B13B-D0995EF9A1D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5C3C349-2B33-4D88-BE1E-50181D8B9D26}">
      <dgm:prSet phldrT="[Text]"/>
      <dgm:spPr/>
      <dgm:t>
        <a:bodyPr/>
        <a:lstStyle/>
        <a:p>
          <a:r>
            <a:rPr kumimoji="1" lang="en-US" b="1" i="0" dirty="0" smtClean="0"/>
            <a:t>topology stored as directed graph</a:t>
          </a:r>
          <a:endParaRPr lang="en-US" b="1" i="0" dirty="0"/>
        </a:p>
      </dgm:t>
    </dgm:pt>
    <dgm:pt modelId="{CF084CCA-A541-4C5C-BFA7-36289360D994}" type="parTrans" cxnId="{DCD49560-0956-422E-9625-80B32B8D452E}">
      <dgm:prSet/>
      <dgm:spPr/>
      <dgm:t>
        <a:bodyPr/>
        <a:lstStyle/>
        <a:p>
          <a:endParaRPr lang="en-US"/>
        </a:p>
      </dgm:t>
    </dgm:pt>
    <dgm:pt modelId="{B4FA78C5-0607-4A83-9F46-332C76834CDD}" type="sibTrans" cxnId="{DCD49560-0956-422E-9625-80B32B8D452E}">
      <dgm:prSet/>
      <dgm:spPr/>
      <dgm:t>
        <a:bodyPr/>
        <a:lstStyle/>
        <a:p>
          <a:endParaRPr lang="en-US"/>
        </a:p>
      </dgm:t>
    </dgm:pt>
    <dgm:pt modelId="{C08CC497-62DE-4662-8B2C-CD31D4C4718E}">
      <dgm:prSet phldrT="[Text]"/>
      <dgm:spPr/>
      <dgm:t>
        <a:bodyPr/>
        <a:lstStyle/>
        <a:p>
          <a:r>
            <a:rPr kumimoji="1" lang="en-US" b="1" i="0" dirty="0" smtClean="0"/>
            <a:t>vertices or nodes (router, transit or stub network)</a:t>
          </a:r>
          <a:endParaRPr lang="en-US" b="1" i="0" dirty="0"/>
        </a:p>
      </dgm:t>
    </dgm:pt>
    <dgm:pt modelId="{B4B53DE2-20CE-485A-A029-987FAAAF2DA0}" type="parTrans" cxnId="{8B1B6A66-301F-4C83-A32F-EF0B2568CFA4}">
      <dgm:prSet/>
      <dgm:spPr/>
      <dgm:t>
        <a:bodyPr/>
        <a:lstStyle/>
        <a:p>
          <a:endParaRPr lang="en-US"/>
        </a:p>
      </dgm:t>
    </dgm:pt>
    <dgm:pt modelId="{CBBC2044-B56B-432C-973F-9335152D1E41}" type="sibTrans" cxnId="{8B1B6A66-301F-4C83-A32F-EF0B2568CFA4}">
      <dgm:prSet/>
      <dgm:spPr/>
      <dgm:t>
        <a:bodyPr/>
        <a:lstStyle/>
        <a:p>
          <a:endParaRPr lang="en-US"/>
        </a:p>
      </dgm:t>
    </dgm:pt>
    <dgm:pt modelId="{08A58E29-C2D0-4C2B-ADED-EE5EDBAD6AB6}">
      <dgm:prSet/>
      <dgm:spPr/>
      <dgm:t>
        <a:bodyPr/>
        <a:lstStyle/>
        <a:p>
          <a:r>
            <a:rPr kumimoji="1" lang="en-US" b="1" i="0" dirty="0" smtClean="0"/>
            <a:t>edges (between routers or router to network)</a:t>
          </a:r>
        </a:p>
      </dgm:t>
    </dgm:pt>
    <dgm:pt modelId="{591E0A81-5B03-4A60-AC58-020919428A80}" type="parTrans" cxnId="{7CA8C3FB-3752-4B41-A8C1-6402EEC2777D}">
      <dgm:prSet/>
      <dgm:spPr/>
      <dgm:t>
        <a:bodyPr/>
        <a:lstStyle/>
        <a:p>
          <a:endParaRPr lang="en-US"/>
        </a:p>
      </dgm:t>
    </dgm:pt>
    <dgm:pt modelId="{0A9447D7-367D-48A3-8A04-4A03DF1F3C61}" type="sibTrans" cxnId="{7CA8C3FB-3752-4B41-A8C1-6402EEC2777D}">
      <dgm:prSet/>
      <dgm:spPr/>
      <dgm:t>
        <a:bodyPr/>
        <a:lstStyle/>
        <a:p>
          <a:endParaRPr lang="en-US"/>
        </a:p>
      </dgm:t>
    </dgm:pt>
    <dgm:pt modelId="{F0FB105A-D841-4DBA-B357-037350A7CA19}" type="pres">
      <dgm:prSet presAssocID="{5A4D40A1-29A9-4C1B-B13B-D0995EF9A1DD}" presName="Name0" presStyleCnt="0">
        <dgm:presLayoutVars>
          <dgm:dir/>
          <dgm:animLvl val="lvl"/>
          <dgm:resizeHandles val="exact"/>
        </dgm:presLayoutVars>
      </dgm:prSet>
      <dgm:spPr/>
      <dgm:t>
        <a:bodyPr/>
        <a:lstStyle/>
        <a:p>
          <a:endParaRPr lang="en-US"/>
        </a:p>
      </dgm:t>
    </dgm:pt>
    <dgm:pt modelId="{0F9B4C2E-62F8-4657-A1DA-5D05DB6B2AC0}" type="pres">
      <dgm:prSet presAssocID="{95C3C349-2B33-4D88-BE1E-50181D8B9D26}" presName="composite" presStyleCnt="0"/>
      <dgm:spPr/>
    </dgm:pt>
    <dgm:pt modelId="{35639E1F-132E-40A3-AC91-FB64AD13BF85}" type="pres">
      <dgm:prSet presAssocID="{95C3C349-2B33-4D88-BE1E-50181D8B9D26}" presName="parTx" presStyleLbl="alignNode1" presStyleIdx="0" presStyleCnt="1">
        <dgm:presLayoutVars>
          <dgm:chMax val="0"/>
          <dgm:chPref val="0"/>
          <dgm:bulletEnabled val="1"/>
        </dgm:presLayoutVars>
      </dgm:prSet>
      <dgm:spPr/>
      <dgm:t>
        <a:bodyPr/>
        <a:lstStyle/>
        <a:p>
          <a:endParaRPr lang="en-US"/>
        </a:p>
      </dgm:t>
    </dgm:pt>
    <dgm:pt modelId="{98DF9FFD-17F7-4099-BFD2-B476CD35DDB9}" type="pres">
      <dgm:prSet presAssocID="{95C3C349-2B33-4D88-BE1E-50181D8B9D26}" presName="desTx" presStyleLbl="alignAccFollowNode1" presStyleIdx="0" presStyleCnt="1">
        <dgm:presLayoutVars>
          <dgm:bulletEnabled val="1"/>
        </dgm:presLayoutVars>
      </dgm:prSet>
      <dgm:spPr/>
      <dgm:t>
        <a:bodyPr/>
        <a:lstStyle/>
        <a:p>
          <a:endParaRPr lang="en-US"/>
        </a:p>
      </dgm:t>
    </dgm:pt>
  </dgm:ptLst>
  <dgm:cxnLst>
    <dgm:cxn modelId="{8B1B6A66-301F-4C83-A32F-EF0B2568CFA4}" srcId="{95C3C349-2B33-4D88-BE1E-50181D8B9D26}" destId="{C08CC497-62DE-4662-8B2C-CD31D4C4718E}" srcOrd="0" destOrd="0" parTransId="{B4B53DE2-20CE-485A-A029-987FAAAF2DA0}" sibTransId="{CBBC2044-B56B-432C-973F-9335152D1E41}"/>
    <dgm:cxn modelId="{C15FCFBF-CD67-4F49-B023-C2BB895C21A9}" type="presOf" srcId="{08A58E29-C2D0-4C2B-ADED-EE5EDBAD6AB6}" destId="{98DF9FFD-17F7-4099-BFD2-B476CD35DDB9}" srcOrd="0" destOrd="1" presId="urn:microsoft.com/office/officeart/2005/8/layout/hList1"/>
    <dgm:cxn modelId="{BAFA88EA-042A-4888-ACBA-6ABAD8BBA007}" type="presOf" srcId="{95C3C349-2B33-4D88-BE1E-50181D8B9D26}" destId="{35639E1F-132E-40A3-AC91-FB64AD13BF85}" srcOrd="0" destOrd="0" presId="urn:microsoft.com/office/officeart/2005/8/layout/hList1"/>
    <dgm:cxn modelId="{7CA8C3FB-3752-4B41-A8C1-6402EEC2777D}" srcId="{95C3C349-2B33-4D88-BE1E-50181D8B9D26}" destId="{08A58E29-C2D0-4C2B-ADED-EE5EDBAD6AB6}" srcOrd="1" destOrd="0" parTransId="{591E0A81-5B03-4A60-AC58-020919428A80}" sibTransId="{0A9447D7-367D-48A3-8A04-4A03DF1F3C61}"/>
    <dgm:cxn modelId="{FEFA5904-150D-437B-928A-9C08B300F517}" type="presOf" srcId="{5A4D40A1-29A9-4C1B-B13B-D0995EF9A1DD}" destId="{F0FB105A-D841-4DBA-B357-037350A7CA19}" srcOrd="0" destOrd="0" presId="urn:microsoft.com/office/officeart/2005/8/layout/hList1"/>
    <dgm:cxn modelId="{DCD49560-0956-422E-9625-80B32B8D452E}" srcId="{5A4D40A1-29A9-4C1B-B13B-D0995EF9A1DD}" destId="{95C3C349-2B33-4D88-BE1E-50181D8B9D26}" srcOrd="0" destOrd="0" parTransId="{CF084CCA-A541-4C5C-BFA7-36289360D994}" sibTransId="{B4FA78C5-0607-4A83-9F46-332C76834CDD}"/>
    <dgm:cxn modelId="{68E79A7C-928A-4259-B4D1-40A1D1CC66E6}" type="presOf" srcId="{C08CC497-62DE-4662-8B2C-CD31D4C4718E}" destId="{98DF9FFD-17F7-4099-BFD2-B476CD35DDB9}" srcOrd="0" destOrd="0" presId="urn:microsoft.com/office/officeart/2005/8/layout/hList1"/>
    <dgm:cxn modelId="{FD704BF0-5260-4E10-B53F-7A6E2FDBB1BE}" type="presParOf" srcId="{F0FB105A-D841-4DBA-B357-037350A7CA19}" destId="{0F9B4C2E-62F8-4657-A1DA-5D05DB6B2AC0}" srcOrd="0" destOrd="0" presId="urn:microsoft.com/office/officeart/2005/8/layout/hList1"/>
    <dgm:cxn modelId="{F36718C0-A780-4FD0-80BF-629011AB6DD9}" type="presParOf" srcId="{0F9B4C2E-62F8-4657-A1DA-5D05DB6B2AC0}" destId="{35639E1F-132E-40A3-AC91-FB64AD13BF85}" srcOrd="0" destOrd="0" presId="urn:microsoft.com/office/officeart/2005/8/layout/hList1"/>
    <dgm:cxn modelId="{B21A255E-2D42-47B1-9EA5-4BC908559B92}" type="presParOf" srcId="{0F9B4C2E-62F8-4657-A1DA-5D05DB6B2AC0}" destId="{98DF9FFD-17F7-4099-BFD2-B476CD35DDB9}"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9EA90A3-56D9-4427-934D-1EA8D0338D26}" type="doc">
      <dgm:prSet loTypeId="urn:microsoft.com/office/officeart/2005/8/layout/hierarchy5" loCatId="hierarchy" qsTypeId="urn:microsoft.com/office/officeart/2005/8/quickstyle/simple1" qsCatId="simple" csTypeId="urn:microsoft.com/office/officeart/2005/8/colors/accent0_3" csCatId="mainScheme" phldr="1"/>
      <dgm:spPr/>
      <dgm:t>
        <a:bodyPr/>
        <a:lstStyle/>
        <a:p>
          <a:endParaRPr lang="en-US"/>
        </a:p>
      </dgm:t>
    </dgm:pt>
    <dgm:pt modelId="{F45875AF-AD41-48CC-9608-CC5E605E529F}">
      <dgm:prSet phldrT="[Text]" custT="1"/>
      <dgm:spPr/>
      <dgm:t>
        <a:bodyPr/>
        <a:lstStyle/>
        <a:p>
          <a:r>
            <a:rPr lang="en-US" sz="2000" dirty="0" smtClean="0"/>
            <a:t>Mobile IP includes three basic capabilities</a:t>
          </a:r>
          <a:endParaRPr lang="en-US" sz="2000" dirty="0"/>
        </a:p>
      </dgm:t>
    </dgm:pt>
    <dgm:pt modelId="{D5A13FAC-815C-4D8C-B94B-8494DFA93AAB}" type="parTrans" cxnId="{40455682-2697-46BC-B034-F8179151D1EB}">
      <dgm:prSet/>
      <dgm:spPr/>
      <dgm:t>
        <a:bodyPr/>
        <a:lstStyle/>
        <a:p>
          <a:endParaRPr lang="en-US"/>
        </a:p>
      </dgm:t>
    </dgm:pt>
    <dgm:pt modelId="{E89BCF1D-685D-438F-9984-5FB42680EA82}" type="sibTrans" cxnId="{40455682-2697-46BC-B034-F8179151D1EB}">
      <dgm:prSet/>
      <dgm:spPr/>
      <dgm:t>
        <a:bodyPr/>
        <a:lstStyle/>
        <a:p>
          <a:endParaRPr lang="en-US"/>
        </a:p>
      </dgm:t>
    </dgm:pt>
    <dgm:pt modelId="{5956B5C4-A0D4-450C-9EF6-2B1A333B705F}" type="asst">
      <dgm:prSet phldrT="[Text]" custT="1"/>
      <dgm:spPr/>
      <dgm:t>
        <a:bodyPr/>
        <a:lstStyle/>
        <a:p>
          <a:r>
            <a:rPr lang="en-US" sz="2000" dirty="0" smtClean="0"/>
            <a:t>Discovery</a:t>
          </a:r>
          <a:endParaRPr lang="en-US" sz="2000" dirty="0"/>
        </a:p>
      </dgm:t>
    </dgm:pt>
    <dgm:pt modelId="{3DC7FE45-8230-497D-A914-3CCB8C1B94C6}" type="parTrans" cxnId="{E9A05E8D-CBD6-4C8D-94E5-3FBB89C47493}">
      <dgm:prSet/>
      <dgm:spPr>
        <a:ln>
          <a:solidFill>
            <a:schemeClr val="tx1"/>
          </a:solidFill>
        </a:ln>
      </dgm:spPr>
      <dgm:t>
        <a:bodyPr/>
        <a:lstStyle/>
        <a:p>
          <a:endParaRPr lang="en-US" dirty="0"/>
        </a:p>
      </dgm:t>
    </dgm:pt>
    <dgm:pt modelId="{76CA92D2-14BD-40A2-A353-93F0825FFE69}" type="sibTrans" cxnId="{E9A05E8D-CBD6-4C8D-94E5-3FBB89C47493}">
      <dgm:prSet/>
      <dgm:spPr/>
      <dgm:t>
        <a:bodyPr/>
        <a:lstStyle/>
        <a:p>
          <a:endParaRPr lang="en-US"/>
        </a:p>
      </dgm:t>
    </dgm:pt>
    <dgm:pt modelId="{070A9D5D-0632-46BF-B9B9-4A0EA1253D5A}">
      <dgm:prSet custT="1"/>
      <dgm:spPr/>
      <dgm:t>
        <a:bodyPr/>
        <a:lstStyle/>
        <a:p>
          <a:r>
            <a:rPr lang="en-US" sz="2000" dirty="0" smtClean="0"/>
            <a:t>a discovery procedure is used to identify prospective home and foreign agents</a:t>
          </a:r>
        </a:p>
      </dgm:t>
    </dgm:pt>
    <dgm:pt modelId="{7002F4A6-9639-4B28-B6A7-B0C05E8A4CC2}" type="parTrans" cxnId="{6920978A-CCCC-4924-9879-3165F2309751}">
      <dgm:prSet/>
      <dgm:spPr>
        <a:ln>
          <a:solidFill>
            <a:schemeClr val="tx1"/>
          </a:solidFill>
        </a:ln>
      </dgm:spPr>
      <dgm:t>
        <a:bodyPr/>
        <a:lstStyle/>
        <a:p>
          <a:endParaRPr lang="en-US" dirty="0"/>
        </a:p>
      </dgm:t>
    </dgm:pt>
    <dgm:pt modelId="{8852784B-C014-4E33-8D72-430A75054B55}" type="sibTrans" cxnId="{6920978A-CCCC-4924-9879-3165F2309751}">
      <dgm:prSet/>
      <dgm:spPr/>
      <dgm:t>
        <a:bodyPr/>
        <a:lstStyle/>
        <a:p>
          <a:endParaRPr lang="en-US"/>
        </a:p>
      </dgm:t>
    </dgm:pt>
    <dgm:pt modelId="{B9117663-C66A-489F-8FB2-CD8B199DDFF9}">
      <dgm:prSet custT="1"/>
      <dgm:spPr/>
      <dgm:t>
        <a:bodyPr/>
        <a:lstStyle/>
        <a:p>
          <a:r>
            <a:rPr lang="en-US" sz="2000" dirty="0" smtClean="0"/>
            <a:t>Registration</a:t>
          </a:r>
        </a:p>
      </dgm:t>
    </dgm:pt>
    <dgm:pt modelId="{ED4539A1-6632-4953-B681-DFA763340BF1}" type="parTrans" cxnId="{C6560F2E-6FF1-4122-9827-4020AD8BEEA6}">
      <dgm:prSet/>
      <dgm:spPr>
        <a:ln>
          <a:solidFill>
            <a:schemeClr val="tx1"/>
          </a:solidFill>
        </a:ln>
      </dgm:spPr>
      <dgm:t>
        <a:bodyPr/>
        <a:lstStyle/>
        <a:p>
          <a:endParaRPr lang="en-US" dirty="0"/>
        </a:p>
      </dgm:t>
    </dgm:pt>
    <dgm:pt modelId="{7E13D474-4343-4D42-BEE3-855D73B1C410}" type="sibTrans" cxnId="{C6560F2E-6FF1-4122-9827-4020AD8BEEA6}">
      <dgm:prSet/>
      <dgm:spPr/>
      <dgm:t>
        <a:bodyPr/>
        <a:lstStyle/>
        <a:p>
          <a:endParaRPr lang="en-US"/>
        </a:p>
      </dgm:t>
    </dgm:pt>
    <dgm:pt modelId="{31907CB0-E20D-4B44-90DB-5CAB24C20603}">
      <dgm:prSet custT="1"/>
      <dgm:spPr/>
      <dgm:t>
        <a:bodyPr/>
        <a:lstStyle/>
        <a:p>
          <a:r>
            <a:rPr lang="en-US" sz="2000" dirty="0" smtClean="0"/>
            <a:t>authenticated registration procedure is  used</a:t>
          </a:r>
        </a:p>
      </dgm:t>
    </dgm:pt>
    <dgm:pt modelId="{CCA6CE0E-6CCA-4841-8DE0-0368621587ED}" type="parTrans" cxnId="{E053B142-2794-4716-9B82-1CAC1BD2574B}">
      <dgm:prSet/>
      <dgm:spPr>
        <a:ln>
          <a:solidFill>
            <a:schemeClr val="tx1"/>
          </a:solidFill>
        </a:ln>
      </dgm:spPr>
      <dgm:t>
        <a:bodyPr/>
        <a:lstStyle/>
        <a:p>
          <a:endParaRPr lang="en-US" dirty="0"/>
        </a:p>
      </dgm:t>
    </dgm:pt>
    <dgm:pt modelId="{5C2E8804-530C-4068-B0C6-95EE021DB4F0}" type="sibTrans" cxnId="{E053B142-2794-4716-9B82-1CAC1BD2574B}">
      <dgm:prSet/>
      <dgm:spPr/>
      <dgm:t>
        <a:bodyPr/>
        <a:lstStyle/>
        <a:p>
          <a:endParaRPr lang="en-US"/>
        </a:p>
      </dgm:t>
    </dgm:pt>
    <dgm:pt modelId="{FBF6E560-72A6-45A5-892F-D1595B0D4E92}">
      <dgm:prSet custT="1"/>
      <dgm:spPr/>
      <dgm:t>
        <a:bodyPr/>
        <a:lstStyle/>
        <a:p>
          <a:r>
            <a:rPr lang="en-US" sz="2000" dirty="0" smtClean="0"/>
            <a:t>Tunneling</a:t>
          </a:r>
        </a:p>
      </dgm:t>
    </dgm:pt>
    <dgm:pt modelId="{8F3FBEDD-BD9F-4153-9A34-86A26A746BBA}" type="parTrans" cxnId="{1BFC493E-5604-41B5-B363-960011C1E7C5}">
      <dgm:prSet/>
      <dgm:spPr>
        <a:ln>
          <a:solidFill>
            <a:schemeClr val="tx1"/>
          </a:solidFill>
        </a:ln>
      </dgm:spPr>
      <dgm:t>
        <a:bodyPr/>
        <a:lstStyle/>
        <a:p>
          <a:endParaRPr lang="en-US" dirty="0"/>
        </a:p>
      </dgm:t>
    </dgm:pt>
    <dgm:pt modelId="{A43B6FE4-6865-419C-A78D-4785E52D7E5C}" type="sibTrans" cxnId="{1BFC493E-5604-41B5-B363-960011C1E7C5}">
      <dgm:prSet/>
      <dgm:spPr/>
      <dgm:t>
        <a:bodyPr/>
        <a:lstStyle/>
        <a:p>
          <a:endParaRPr lang="en-US"/>
        </a:p>
      </dgm:t>
    </dgm:pt>
    <dgm:pt modelId="{B9E52111-BD0F-46DC-AF16-F2FBD0464F7E}">
      <dgm:prSet custT="1"/>
      <dgm:spPr/>
      <dgm:t>
        <a:bodyPr/>
        <a:lstStyle/>
        <a:p>
          <a:r>
            <a:rPr lang="en-US" sz="2000" dirty="0" smtClean="0"/>
            <a:t>forwards IP datagram from a home address to a care-of address</a:t>
          </a:r>
        </a:p>
      </dgm:t>
    </dgm:pt>
    <dgm:pt modelId="{070D60C0-BB81-45F4-A1E3-F5AEF9178CE3}" type="parTrans" cxnId="{8BDB9323-1145-4642-893C-2F52BFB29BB6}">
      <dgm:prSet/>
      <dgm:spPr>
        <a:ln>
          <a:solidFill>
            <a:schemeClr val="tx1"/>
          </a:solidFill>
        </a:ln>
      </dgm:spPr>
      <dgm:t>
        <a:bodyPr/>
        <a:lstStyle/>
        <a:p>
          <a:endParaRPr lang="en-US" dirty="0"/>
        </a:p>
      </dgm:t>
    </dgm:pt>
    <dgm:pt modelId="{B5A68AF6-9408-42F8-B639-04D47D30EFCA}" type="sibTrans" cxnId="{8BDB9323-1145-4642-893C-2F52BFB29BB6}">
      <dgm:prSet/>
      <dgm:spPr/>
      <dgm:t>
        <a:bodyPr/>
        <a:lstStyle/>
        <a:p>
          <a:endParaRPr lang="en-US"/>
        </a:p>
      </dgm:t>
    </dgm:pt>
    <dgm:pt modelId="{72F22295-6002-4F43-A7C5-9445DB257F61}" type="pres">
      <dgm:prSet presAssocID="{79EA90A3-56D9-4427-934D-1EA8D0338D26}" presName="mainComposite" presStyleCnt="0">
        <dgm:presLayoutVars>
          <dgm:chPref val="1"/>
          <dgm:dir/>
          <dgm:animOne val="branch"/>
          <dgm:animLvl val="lvl"/>
          <dgm:resizeHandles val="exact"/>
        </dgm:presLayoutVars>
      </dgm:prSet>
      <dgm:spPr/>
      <dgm:t>
        <a:bodyPr/>
        <a:lstStyle/>
        <a:p>
          <a:endParaRPr lang="en-US"/>
        </a:p>
      </dgm:t>
    </dgm:pt>
    <dgm:pt modelId="{72EBF805-6CEB-3D43-92EC-75A5E24DFF16}" type="pres">
      <dgm:prSet presAssocID="{79EA90A3-56D9-4427-934D-1EA8D0338D26}" presName="hierFlow" presStyleCnt="0"/>
      <dgm:spPr/>
    </dgm:pt>
    <dgm:pt modelId="{EF457457-D362-E94A-A3E7-37F899D9C608}" type="pres">
      <dgm:prSet presAssocID="{79EA90A3-56D9-4427-934D-1EA8D0338D26}" presName="hierChild1" presStyleCnt="0">
        <dgm:presLayoutVars>
          <dgm:chPref val="1"/>
          <dgm:animOne val="branch"/>
          <dgm:animLvl val="lvl"/>
        </dgm:presLayoutVars>
      </dgm:prSet>
      <dgm:spPr/>
    </dgm:pt>
    <dgm:pt modelId="{F6A6CCA9-9ECC-4B43-A2A4-54A310E895E3}" type="pres">
      <dgm:prSet presAssocID="{F45875AF-AD41-48CC-9608-CC5E605E529F}" presName="Name17" presStyleCnt="0"/>
      <dgm:spPr/>
    </dgm:pt>
    <dgm:pt modelId="{1B170A55-0787-BC42-8305-90F4FD745997}" type="pres">
      <dgm:prSet presAssocID="{F45875AF-AD41-48CC-9608-CC5E605E529F}" presName="level1Shape" presStyleLbl="node0" presStyleIdx="0" presStyleCnt="1">
        <dgm:presLayoutVars>
          <dgm:chPref val="3"/>
        </dgm:presLayoutVars>
      </dgm:prSet>
      <dgm:spPr/>
      <dgm:t>
        <a:bodyPr/>
        <a:lstStyle/>
        <a:p>
          <a:endParaRPr lang="en-US"/>
        </a:p>
      </dgm:t>
    </dgm:pt>
    <dgm:pt modelId="{3A7A5740-0BE7-8D4E-AB01-BE6857EA6443}" type="pres">
      <dgm:prSet presAssocID="{F45875AF-AD41-48CC-9608-CC5E605E529F}" presName="hierChild2" presStyleCnt="0"/>
      <dgm:spPr/>
    </dgm:pt>
    <dgm:pt modelId="{38041962-CBBB-A840-BFBF-E0F036591D86}" type="pres">
      <dgm:prSet presAssocID="{3DC7FE45-8230-497D-A914-3CCB8C1B94C6}" presName="Name25" presStyleLbl="parChTrans1D2" presStyleIdx="0" presStyleCnt="3"/>
      <dgm:spPr/>
      <dgm:t>
        <a:bodyPr/>
        <a:lstStyle/>
        <a:p>
          <a:endParaRPr lang="en-US"/>
        </a:p>
      </dgm:t>
    </dgm:pt>
    <dgm:pt modelId="{32CB5522-DE10-E14C-B62D-F1A7C9F9A1ED}" type="pres">
      <dgm:prSet presAssocID="{3DC7FE45-8230-497D-A914-3CCB8C1B94C6}" presName="connTx" presStyleLbl="parChTrans1D2" presStyleIdx="0" presStyleCnt="3"/>
      <dgm:spPr/>
      <dgm:t>
        <a:bodyPr/>
        <a:lstStyle/>
        <a:p>
          <a:endParaRPr lang="en-US"/>
        </a:p>
      </dgm:t>
    </dgm:pt>
    <dgm:pt modelId="{AA53D026-DF44-584A-BC03-1192B3435740}" type="pres">
      <dgm:prSet presAssocID="{5956B5C4-A0D4-450C-9EF6-2B1A333B705F}" presName="Name30" presStyleCnt="0"/>
      <dgm:spPr/>
    </dgm:pt>
    <dgm:pt modelId="{FEC80ED9-57FE-1F4B-B295-6ADADB9E8C80}" type="pres">
      <dgm:prSet presAssocID="{5956B5C4-A0D4-450C-9EF6-2B1A333B705F}" presName="level2Shape" presStyleLbl="asst1" presStyleIdx="0" presStyleCnt="1"/>
      <dgm:spPr/>
      <dgm:t>
        <a:bodyPr/>
        <a:lstStyle/>
        <a:p>
          <a:endParaRPr lang="en-US"/>
        </a:p>
      </dgm:t>
    </dgm:pt>
    <dgm:pt modelId="{16ABA123-9E5E-C04E-A540-2EF388DDF360}" type="pres">
      <dgm:prSet presAssocID="{5956B5C4-A0D4-450C-9EF6-2B1A333B705F}" presName="hierChild3" presStyleCnt="0"/>
      <dgm:spPr/>
    </dgm:pt>
    <dgm:pt modelId="{6C9D9B8F-B875-674B-9FC1-2AEB01C84DC3}" type="pres">
      <dgm:prSet presAssocID="{7002F4A6-9639-4B28-B6A7-B0C05E8A4CC2}" presName="Name25" presStyleLbl="parChTrans1D3" presStyleIdx="0" presStyleCnt="3"/>
      <dgm:spPr/>
      <dgm:t>
        <a:bodyPr/>
        <a:lstStyle/>
        <a:p>
          <a:endParaRPr lang="en-US"/>
        </a:p>
      </dgm:t>
    </dgm:pt>
    <dgm:pt modelId="{6A282BC8-3094-1541-A031-48901D96F2AD}" type="pres">
      <dgm:prSet presAssocID="{7002F4A6-9639-4B28-B6A7-B0C05E8A4CC2}" presName="connTx" presStyleLbl="parChTrans1D3" presStyleIdx="0" presStyleCnt="3"/>
      <dgm:spPr/>
      <dgm:t>
        <a:bodyPr/>
        <a:lstStyle/>
        <a:p>
          <a:endParaRPr lang="en-US"/>
        </a:p>
      </dgm:t>
    </dgm:pt>
    <dgm:pt modelId="{0D6DDF1B-7B20-F64C-A63D-8290A551539D}" type="pres">
      <dgm:prSet presAssocID="{070A9D5D-0632-46BF-B9B9-4A0EA1253D5A}" presName="Name30" presStyleCnt="0"/>
      <dgm:spPr/>
    </dgm:pt>
    <dgm:pt modelId="{BEACD510-6F18-D34B-9AD3-2E2ED1C8E8B9}" type="pres">
      <dgm:prSet presAssocID="{070A9D5D-0632-46BF-B9B9-4A0EA1253D5A}" presName="level2Shape" presStyleLbl="node3" presStyleIdx="0" presStyleCnt="3" custScaleY="167457"/>
      <dgm:spPr/>
      <dgm:t>
        <a:bodyPr/>
        <a:lstStyle/>
        <a:p>
          <a:endParaRPr lang="en-US"/>
        </a:p>
      </dgm:t>
    </dgm:pt>
    <dgm:pt modelId="{D6396202-00D2-6142-A569-4E2ABBF01A2D}" type="pres">
      <dgm:prSet presAssocID="{070A9D5D-0632-46BF-B9B9-4A0EA1253D5A}" presName="hierChild3" presStyleCnt="0"/>
      <dgm:spPr/>
    </dgm:pt>
    <dgm:pt modelId="{18B1C131-A5E8-4344-9B8A-BA76323866A8}" type="pres">
      <dgm:prSet presAssocID="{ED4539A1-6632-4953-B681-DFA763340BF1}" presName="Name25" presStyleLbl="parChTrans1D2" presStyleIdx="1" presStyleCnt="3"/>
      <dgm:spPr/>
      <dgm:t>
        <a:bodyPr/>
        <a:lstStyle/>
        <a:p>
          <a:endParaRPr lang="en-US"/>
        </a:p>
      </dgm:t>
    </dgm:pt>
    <dgm:pt modelId="{80C80BC9-64DE-C549-8349-9C39EA965EFB}" type="pres">
      <dgm:prSet presAssocID="{ED4539A1-6632-4953-B681-DFA763340BF1}" presName="connTx" presStyleLbl="parChTrans1D2" presStyleIdx="1" presStyleCnt="3"/>
      <dgm:spPr/>
      <dgm:t>
        <a:bodyPr/>
        <a:lstStyle/>
        <a:p>
          <a:endParaRPr lang="en-US"/>
        </a:p>
      </dgm:t>
    </dgm:pt>
    <dgm:pt modelId="{B4A30C57-B0C5-914E-8E04-22EBB926A27C}" type="pres">
      <dgm:prSet presAssocID="{B9117663-C66A-489F-8FB2-CD8B199DDFF9}" presName="Name30" presStyleCnt="0"/>
      <dgm:spPr/>
    </dgm:pt>
    <dgm:pt modelId="{71DD30F4-E445-2244-B977-6F53A0152F1A}" type="pres">
      <dgm:prSet presAssocID="{B9117663-C66A-489F-8FB2-CD8B199DDFF9}" presName="level2Shape" presStyleLbl="node2" presStyleIdx="0" presStyleCnt="2"/>
      <dgm:spPr/>
      <dgm:t>
        <a:bodyPr/>
        <a:lstStyle/>
        <a:p>
          <a:endParaRPr lang="en-US"/>
        </a:p>
      </dgm:t>
    </dgm:pt>
    <dgm:pt modelId="{E371D200-4128-CB48-9F33-DB2359648B8F}" type="pres">
      <dgm:prSet presAssocID="{B9117663-C66A-489F-8FB2-CD8B199DDFF9}" presName="hierChild3" presStyleCnt="0"/>
      <dgm:spPr/>
    </dgm:pt>
    <dgm:pt modelId="{E6993875-043D-4348-8821-168AF6BB3408}" type="pres">
      <dgm:prSet presAssocID="{CCA6CE0E-6CCA-4841-8DE0-0368621587ED}" presName="Name25" presStyleLbl="parChTrans1D3" presStyleIdx="1" presStyleCnt="3"/>
      <dgm:spPr/>
      <dgm:t>
        <a:bodyPr/>
        <a:lstStyle/>
        <a:p>
          <a:endParaRPr lang="en-US"/>
        </a:p>
      </dgm:t>
    </dgm:pt>
    <dgm:pt modelId="{7AA70ABC-D5FB-F74B-854F-781BEE8D193F}" type="pres">
      <dgm:prSet presAssocID="{CCA6CE0E-6CCA-4841-8DE0-0368621587ED}" presName="connTx" presStyleLbl="parChTrans1D3" presStyleIdx="1" presStyleCnt="3"/>
      <dgm:spPr/>
      <dgm:t>
        <a:bodyPr/>
        <a:lstStyle/>
        <a:p>
          <a:endParaRPr lang="en-US"/>
        </a:p>
      </dgm:t>
    </dgm:pt>
    <dgm:pt modelId="{4DE67262-46EB-AA48-B1D7-FBD471912F4B}" type="pres">
      <dgm:prSet presAssocID="{31907CB0-E20D-4B44-90DB-5CAB24C20603}" presName="Name30" presStyleCnt="0"/>
      <dgm:spPr/>
    </dgm:pt>
    <dgm:pt modelId="{00CFA8B0-2C56-414C-B9C9-E235C03C0976}" type="pres">
      <dgm:prSet presAssocID="{31907CB0-E20D-4B44-90DB-5CAB24C20603}" presName="level2Shape" presStyleLbl="node3" presStyleIdx="1" presStyleCnt="3"/>
      <dgm:spPr/>
      <dgm:t>
        <a:bodyPr/>
        <a:lstStyle/>
        <a:p>
          <a:endParaRPr lang="en-US"/>
        </a:p>
      </dgm:t>
    </dgm:pt>
    <dgm:pt modelId="{35A273F8-827F-8542-93AC-92581CB48064}" type="pres">
      <dgm:prSet presAssocID="{31907CB0-E20D-4B44-90DB-5CAB24C20603}" presName="hierChild3" presStyleCnt="0"/>
      <dgm:spPr/>
    </dgm:pt>
    <dgm:pt modelId="{4A4DB3C3-BA7E-AE4E-9241-8DAAA040CEFB}" type="pres">
      <dgm:prSet presAssocID="{8F3FBEDD-BD9F-4153-9A34-86A26A746BBA}" presName="Name25" presStyleLbl="parChTrans1D2" presStyleIdx="2" presStyleCnt="3"/>
      <dgm:spPr/>
      <dgm:t>
        <a:bodyPr/>
        <a:lstStyle/>
        <a:p>
          <a:endParaRPr lang="en-US"/>
        </a:p>
      </dgm:t>
    </dgm:pt>
    <dgm:pt modelId="{5AFC14A5-7BA1-3C49-96C2-326086BD012C}" type="pres">
      <dgm:prSet presAssocID="{8F3FBEDD-BD9F-4153-9A34-86A26A746BBA}" presName="connTx" presStyleLbl="parChTrans1D2" presStyleIdx="2" presStyleCnt="3"/>
      <dgm:spPr/>
      <dgm:t>
        <a:bodyPr/>
        <a:lstStyle/>
        <a:p>
          <a:endParaRPr lang="en-US"/>
        </a:p>
      </dgm:t>
    </dgm:pt>
    <dgm:pt modelId="{4297C307-10D7-FA4D-A2B9-9674313C55F3}" type="pres">
      <dgm:prSet presAssocID="{FBF6E560-72A6-45A5-892F-D1595B0D4E92}" presName="Name30" presStyleCnt="0"/>
      <dgm:spPr/>
    </dgm:pt>
    <dgm:pt modelId="{7B967A53-110E-F446-A434-AA483266E709}" type="pres">
      <dgm:prSet presAssocID="{FBF6E560-72A6-45A5-892F-D1595B0D4E92}" presName="level2Shape" presStyleLbl="node2" presStyleIdx="1" presStyleCnt="2"/>
      <dgm:spPr/>
      <dgm:t>
        <a:bodyPr/>
        <a:lstStyle/>
        <a:p>
          <a:endParaRPr lang="en-US"/>
        </a:p>
      </dgm:t>
    </dgm:pt>
    <dgm:pt modelId="{78A2C7A6-F51A-684D-A569-19ADBFB198DE}" type="pres">
      <dgm:prSet presAssocID="{FBF6E560-72A6-45A5-892F-D1595B0D4E92}" presName="hierChild3" presStyleCnt="0"/>
      <dgm:spPr/>
    </dgm:pt>
    <dgm:pt modelId="{BAAADE59-9DD0-AB40-9DE8-83BC269FAE65}" type="pres">
      <dgm:prSet presAssocID="{070D60C0-BB81-45F4-A1E3-F5AEF9178CE3}" presName="Name25" presStyleLbl="parChTrans1D3" presStyleIdx="2" presStyleCnt="3"/>
      <dgm:spPr/>
      <dgm:t>
        <a:bodyPr/>
        <a:lstStyle/>
        <a:p>
          <a:endParaRPr lang="en-US"/>
        </a:p>
      </dgm:t>
    </dgm:pt>
    <dgm:pt modelId="{A3F4CC32-DE59-A04A-B831-DCEF13BE1EC4}" type="pres">
      <dgm:prSet presAssocID="{070D60C0-BB81-45F4-A1E3-F5AEF9178CE3}" presName="connTx" presStyleLbl="parChTrans1D3" presStyleIdx="2" presStyleCnt="3"/>
      <dgm:spPr/>
      <dgm:t>
        <a:bodyPr/>
        <a:lstStyle/>
        <a:p>
          <a:endParaRPr lang="en-US"/>
        </a:p>
      </dgm:t>
    </dgm:pt>
    <dgm:pt modelId="{206F7587-9761-E648-B4BC-016419C18B8E}" type="pres">
      <dgm:prSet presAssocID="{B9E52111-BD0F-46DC-AF16-F2FBD0464F7E}" presName="Name30" presStyleCnt="0"/>
      <dgm:spPr/>
    </dgm:pt>
    <dgm:pt modelId="{9DB28D8C-00EC-6643-B357-193677AA0BC7}" type="pres">
      <dgm:prSet presAssocID="{B9E52111-BD0F-46DC-AF16-F2FBD0464F7E}" presName="level2Shape" presStyleLbl="node3" presStyleIdx="2" presStyleCnt="3" custScaleY="127411"/>
      <dgm:spPr/>
      <dgm:t>
        <a:bodyPr/>
        <a:lstStyle/>
        <a:p>
          <a:endParaRPr lang="en-US"/>
        </a:p>
      </dgm:t>
    </dgm:pt>
    <dgm:pt modelId="{04222730-5093-074C-824B-AC82C45A74AF}" type="pres">
      <dgm:prSet presAssocID="{B9E52111-BD0F-46DC-AF16-F2FBD0464F7E}" presName="hierChild3" presStyleCnt="0"/>
      <dgm:spPr/>
    </dgm:pt>
    <dgm:pt modelId="{2D5EEA91-B861-8146-9D00-416E2F7E28F0}" type="pres">
      <dgm:prSet presAssocID="{79EA90A3-56D9-4427-934D-1EA8D0338D26}" presName="bgShapesFlow" presStyleCnt="0"/>
      <dgm:spPr/>
    </dgm:pt>
  </dgm:ptLst>
  <dgm:cxnLst>
    <dgm:cxn modelId="{5E6D6C63-E016-174C-8713-1DC83D784FB8}" type="presOf" srcId="{CCA6CE0E-6CCA-4841-8DE0-0368621587ED}" destId="{7AA70ABC-D5FB-F74B-854F-781BEE8D193F}" srcOrd="1" destOrd="0" presId="urn:microsoft.com/office/officeart/2005/8/layout/hierarchy5"/>
    <dgm:cxn modelId="{40455682-2697-46BC-B034-F8179151D1EB}" srcId="{79EA90A3-56D9-4427-934D-1EA8D0338D26}" destId="{F45875AF-AD41-48CC-9608-CC5E605E529F}" srcOrd="0" destOrd="0" parTransId="{D5A13FAC-815C-4D8C-B94B-8494DFA93AAB}" sibTransId="{E89BCF1D-685D-438F-9984-5FB42680EA82}"/>
    <dgm:cxn modelId="{D1C2C8B9-A29E-8B42-BF6D-4232E0877EDF}" type="presOf" srcId="{ED4539A1-6632-4953-B681-DFA763340BF1}" destId="{18B1C131-A5E8-4344-9B8A-BA76323866A8}" srcOrd="0" destOrd="0" presId="urn:microsoft.com/office/officeart/2005/8/layout/hierarchy5"/>
    <dgm:cxn modelId="{D339CEA3-526F-D541-9ACC-43DAC32BF574}" type="presOf" srcId="{FBF6E560-72A6-45A5-892F-D1595B0D4E92}" destId="{7B967A53-110E-F446-A434-AA483266E709}" srcOrd="0" destOrd="0" presId="urn:microsoft.com/office/officeart/2005/8/layout/hierarchy5"/>
    <dgm:cxn modelId="{12F69B81-176B-4540-B237-16C01A27B959}" type="presOf" srcId="{7002F4A6-9639-4B28-B6A7-B0C05E8A4CC2}" destId="{6C9D9B8F-B875-674B-9FC1-2AEB01C84DC3}" srcOrd="0" destOrd="0" presId="urn:microsoft.com/office/officeart/2005/8/layout/hierarchy5"/>
    <dgm:cxn modelId="{C08E4A94-0072-3E48-9B33-A548AF16DF1F}" type="presOf" srcId="{79EA90A3-56D9-4427-934D-1EA8D0338D26}" destId="{72F22295-6002-4F43-A7C5-9445DB257F61}" srcOrd="0" destOrd="0" presId="urn:microsoft.com/office/officeart/2005/8/layout/hierarchy5"/>
    <dgm:cxn modelId="{E9A05E8D-CBD6-4C8D-94E5-3FBB89C47493}" srcId="{F45875AF-AD41-48CC-9608-CC5E605E529F}" destId="{5956B5C4-A0D4-450C-9EF6-2B1A333B705F}" srcOrd="0" destOrd="0" parTransId="{3DC7FE45-8230-497D-A914-3CCB8C1B94C6}" sibTransId="{76CA92D2-14BD-40A2-A353-93F0825FFE69}"/>
    <dgm:cxn modelId="{564B31BB-4878-6D4E-97B4-D9D0D3B8031E}" type="presOf" srcId="{8F3FBEDD-BD9F-4153-9A34-86A26A746BBA}" destId="{5AFC14A5-7BA1-3C49-96C2-326086BD012C}" srcOrd="1" destOrd="0" presId="urn:microsoft.com/office/officeart/2005/8/layout/hierarchy5"/>
    <dgm:cxn modelId="{1BFC493E-5604-41B5-B363-960011C1E7C5}" srcId="{F45875AF-AD41-48CC-9608-CC5E605E529F}" destId="{FBF6E560-72A6-45A5-892F-D1595B0D4E92}" srcOrd="2" destOrd="0" parTransId="{8F3FBEDD-BD9F-4153-9A34-86A26A746BBA}" sibTransId="{A43B6FE4-6865-419C-A78D-4785E52D7E5C}"/>
    <dgm:cxn modelId="{FBC0BE87-4EED-324F-AF7A-32F14AAA10A8}" type="presOf" srcId="{B9E52111-BD0F-46DC-AF16-F2FBD0464F7E}" destId="{9DB28D8C-00EC-6643-B357-193677AA0BC7}" srcOrd="0" destOrd="0" presId="urn:microsoft.com/office/officeart/2005/8/layout/hierarchy5"/>
    <dgm:cxn modelId="{C6560F2E-6FF1-4122-9827-4020AD8BEEA6}" srcId="{F45875AF-AD41-48CC-9608-CC5E605E529F}" destId="{B9117663-C66A-489F-8FB2-CD8B199DDFF9}" srcOrd="1" destOrd="0" parTransId="{ED4539A1-6632-4953-B681-DFA763340BF1}" sibTransId="{7E13D474-4343-4D42-BEE3-855D73B1C410}"/>
    <dgm:cxn modelId="{BF1A1106-269A-7E4B-8439-A0FB4D16133F}" type="presOf" srcId="{7002F4A6-9639-4B28-B6A7-B0C05E8A4CC2}" destId="{6A282BC8-3094-1541-A031-48901D96F2AD}" srcOrd="1" destOrd="0" presId="urn:microsoft.com/office/officeart/2005/8/layout/hierarchy5"/>
    <dgm:cxn modelId="{24C79C42-C75C-6B49-B62F-60E3CF3DC50F}" type="presOf" srcId="{3DC7FE45-8230-497D-A914-3CCB8C1B94C6}" destId="{38041962-CBBB-A840-BFBF-E0F036591D86}" srcOrd="0" destOrd="0" presId="urn:microsoft.com/office/officeart/2005/8/layout/hierarchy5"/>
    <dgm:cxn modelId="{6D40CAD0-0D9F-FC48-9C65-3B17BEAE7A68}" type="presOf" srcId="{5956B5C4-A0D4-450C-9EF6-2B1A333B705F}" destId="{FEC80ED9-57FE-1F4B-B295-6ADADB9E8C80}" srcOrd="0" destOrd="0" presId="urn:microsoft.com/office/officeart/2005/8/layout/hierarchy5"/>
    <dgm:cxn modelId="{F4FED55F-31D8-2241-9E42-74B5B8648889}" type="presOf" srcId="{ED4539A1-6632-4953-B681-DFA763340BF1}" destId="{80C80BC9-64DE-C549-8349-9C39EA965EFB}" srcOrd="1" destOrd="0" presId="urn:microsoft.com/office/officeart/2005/8/layout/hierarchy5"/>
    <dgm:cxn modelId="{8BDB9323-1145-4642-893C-2F52BFB29BB6}" srcId="{FBF6E560-72A6-45A5-892F-D1595B0D4E92}" destId="{B9E52111-BD0F-46DC-AF16-F2FBD0464F7E}" srcOrd="0" destOrd="0" parTransId="{070D60C0-BB81-45F4-A1E3-F5AEF9178CE3}" sibTransId="{B5A68AF6-9408-42F8-B639-04D47D30EFCA}"/>
    <dgm:cxn modelId="{CECAB9BE-B34A-F14D-8A14-ED1B30D3A43A}" type="presOf" srcId="{B9117663-C66A-489F-8FB2-CD8B199DDFF9}" destId="{71DD30F4-E445-2244-B977-6F53A0152F1A}" srcOrd="0" destOrd="0" presId="urn:microsoft.com/office/officeart/2005/8/layout/hierarchy5"/>
    <dgm:cxn modelId="{884E44F4-7F79-9145-8347-F123FBD970BE}" type="presOf" srcId="{3DC7FE45-8230-497D-A914-3CCB8C1B94C6}" destId="{32CB5522-DE10-E14C-B62D-F1A7C9F9A1ED}" srcOrd="1" destOrd="0" presId="urn:microsoft.com/office/officeart/2005/8/layout/hierarchy5"/>
    <dgm:cxn modelId="{CCAE8E33-14C6-0B40-8E35-A51A0B72D266}" type="presOf" srcId="{8F3FBEDD-BD9F-4153-9A34-86A26A746BBA}" destId="{4A4DB3C3-BA7E-AE4E-9241-8DAAA040CEFB}" srcOrd="0" destOrd="0" presId="urn:microsoft.com/office/officeart/2005/8/layout/hierarchy5"/>
    <dgm:cxn modelId="{E053B142-2794-4716-9B82-1CAC1BD2574B}" srcId="{B9117663-C66A-489F-8FB2-CD8B199DDFF9}" destId="{31907CB0-E20D-4B44-90DB-5CAB24C20603}" srcOrd="0" destOrd="0" parTransId="{CCA6CE0E-6CCA-4841-8DE0-0368621587ED}" sibTransId="{5C2E8804-530C-4068-B0C6-95EE021DB4F0}"/>
    <dgm:cxn modelId="{6920978A-CCCC-4924-9879-3165F2309751}" srcId="{5956B5C4-A0D4-450C-9EF6-2B1A333B705F}" destId="{070A9D5D-0632-46BF-B9B9-4A0EA1253D5A}" srcOrd="0" destOrd="0" parTransId="{7002F4A6-9639-4B28-B6A7-B0C05E8A4CC2}" sibTransId="{8852784B-C014-4E33-8D72-430A75054B55}"/>
    <dgm:cxn modelId="{96DD40A5-6CF6-3D40-8958-0BB950E2C4A6}" type="presOf" srcId="{070D60C0-BB81-45F4-A1E3-F5AEF9178CE3}" destId="{BAAADE59-9DD0-AB40-9DE8-83BC269FAE65}" srcOrd="0" destOrd="0" presId="urn:microsoft.com/office/officeart/2005/8/layout/hierarchy5"/>
    <dgm:cxn modelId="{D0F0DF66-0F34-2C4A-8B27-190B6ECEA49B}" type="presOf" srcId="{CCA6CE0E-6CCA-4841-8DE0-0368621587ED}" destId="{E6993875-043D-4348-8821-168AF6BB3408}" srcOrd="0" destOrd="0" presId="urn:microsoft.com/office/officeart/2005/8/layout/hierarchy5"/>
    <dgm:cxn modelId="{09F52BAB-2587-B54A-8B36-0A0B2EEA2ACD}" type="presOf" srcId="{F45875AF-AD41-48CC-9608-CC5E605E529F}" destId="{1B170A55-0787-BC42-8305-90F4FD745997}" srcOrd="0" destOrd="0" presId="urn:microsoft.com/office/officeart/2005/8/layout/hierarchy5"/>
    <dgm:cxn modelId="{2ABA32AF-748A-374D-BF64-3C3A349AEAF1}" type="presOf" srcId="{070D60C0-BB81-45F4-A1E3-F5AEF9178CE3}" destId="{A3F4CC32-DE59-A04A-B831-DCEF13BE1EC4}" srcOrd="1" destOrd="0" presId="urn:microsoft.com/office/officeart/2005/8/layout/hierarchy5"/>
    <dgm:cxn modelId="{0B5560D0-DD20-7245-9E29-BEF4656AE885}" type="presOf" srcId="{070A9D5D-0632-46BF-B9B9-4A0EA1253D5A}" destId="{BEACD510-6F18-D34B-9AD3-2E2ED1C8E8B9}" srcOrd="0" destOrd="0" presId="urn:microsoft.com/office/officeart/2005/8/layout/hierarchy5"/>
    <dgm:cxn modelId="{0F248782-2860-8A46-B8FD-3CF396A09E61}" type="presOf" srcId="{31907CB0-E20D-4B44-90DB-5CAB24C20603}" destId="{00CFA8B0-2C56-414C-B9C9-E235C03C0976}" srcOrd="0" destOrd="0" presId="urn:microsoft.com/office/officeart/2005/8/layout/hierarchy5"/>
    <dgm:cxn modelId="{443E111E-5DBB-164D-861B-A79896F50343}" type="presParOf" srcId="{72F22295-6002-4F43-A7C5-9445DB257F61}" destId="{72EBF805-6CEB-3D43-92EC-75A5E24DFF16}" srcOrd="0" destOrd="0" presId="urn:microsoft.com/office/officeart/2005/8/layout/hierarchy5"/>
    <dgm:cxn modelId="{B009B65B-E1AB-AC4D-A2FB-574BE19C113A}" type="presParOf" srcId="{72EBF805-6CEB-3D43-92EC-75A5E24DFF16}" destId="{EF457457-D362-E94A-A3E7-37F899D9C608}" srcOrd="0" destOrd="0" presId="urn:microsoft.com/office/officeart/2005/8/layout/hierarchy5"/>
    <dgm:cxn modelId="{75928019-D2AE-F148-B0A9-1BD8399DEAD6}" type="presParOf" srcId="{EF457457-D362-E94A-A3E7-37F899D9C608}" destId="{F6A6CCA9-9ECC-4B43-A2A4-54A310E895E3}" srcOrd="0" destOrd="0" presId="urn:microsoft.com/office/officeart/2005/8/layout/hierarchy5"/>
    <dgm:cxn modelId="{8732B962-97A1-A44F-83F2-FAF35D969131}" type="presParOf" srcId="{F6A6CCA9-9ECC-4B43-A2A4-54A310E895E3}" destId="{1B170A55-0787-BC42-8305-90F4FD745997}" srcOrd="0" destOrd="0" presId="urn:microsoft.com/office/officeart/2005/8/layout/hierarchy5"/>
    <dgm:cxn modelId="{BE9058AE-B158-A74B-BCCD-2DC8CAC24001}" type="presParOf" srcId="{F6A6CCA9-9ECC-4B43-A2A4-54A310E895E3}" destId="{3A7A5740-0BE7-8D4E-AB01-BE6857EA6443}" srcOrd="1" destOrd="0" presId="urn:microsoft.com/office/officeart/2005/8/layout/hierarchy5"/>
    <dgm:cxn modelId="{01AE3D28-3850-F24B-885B-FF5785811440}" type="presParOf" srcId="{3A7A5740-0BE7-8D4E-AB01-BE6857EA6443}" destId="{38041962-CBBB-A840-BFBF-E0F036591D86}" srcOrd="0" destOrd="0" presId="urn:microsoft.com/office/officeart/2005/8/layout/hierarchy5"/>
    <dgm:cxn modelId="{A42D92BD-3EE2-A24F-8976-EF2C08865DC1}" type="presParOf" srcId="{38041962-CBBB-A840-BFBF-E0F036591D86}" destId="{32CB5522-DE10-E14C-B62D-F1A7C9F9A1ED}" srcOrd="0" destOrd="0" presId="urn:microsoft.com/office/officeart/2005/8/layout/hierarchy5"/>
    <dgm:cxn modelId="{645D90FA-B632-FF48-8497-725C1BC95627}" type="presParOf" srcId="{3A7A5740-0BE7-8D4E-AB01-BE6857EA6443}" destId="{AA53D026-DF44-584A-BC03-1192B3435740}" srcOrd="1" destOrd="0" presId="urn:microsoft.com/office/officeart/2005/8/layout/hierarchy5"/>
    <dgm:cxn modelId="{87E1F606-790E-B44A-B332-23BC3DEC4FBF}" type="presParOf" srcId="{AA53D026-DF44-584A-BC03-1192B3435740}" destId="{FEC80ED9-57FE-1F4B-B295-6ADADB9E8C80}" srcOrd="0" destOrd="0" presId="urn:microsoft.com/office/officeart/2005/8/layout/hierarchy5"/>
    <dgm:cxn modelId="{199A8787-F463-C745-AD41-F2CEB093A0E5}" type="presParOf" srcId="{AA53D026-DF44-584A-BC03-1192B3435740}" destId="{16ABA123-9E5E-C04E-A540-2EF388DDF360}" srcOrd="1" destOrd="0" presId="urn:microsoft.com/office/officeart/2005/8/layout/hierarchy5"/>
    <dgm:cxn modelId="{7E67F082-4948-2048-9FA6-1B50E55A0CB8}" type="presParOf" srcId="{16ABA123-9E5E-C04E-A540-2EF388DDF360}" destId="{6C9D9B8F-B875-674B-9FC1-2AEB01C84DC3}" srcOrd="0" destOrd="0" presId="urn:microsoft.com/office/officeart/2005/8/layout/hierarchy5"/>
    <dgm:cxn modelId="{F7C0C433-733F-5646-91CE-76336EF24814}" type="presParOf" srcId="{6C9D9B8F-B875-674B-9FC1-2AEB01C84DC3}" destId="{6A282BC8-3094-1541-A031-48901D96F2AD}" srcOrd="0" destOrd="0" presId="urn:microsoft.com/office/officeart/2005/8/layout/hierarchy5"/>
    <dgm:cxn modelId="{B4C10C8E-5DE4-E945-8D9F-C0874D5F1A7E}" type="presParOf" srcId="{16ABA123-9E5E-C04E-A540-2EF388DDF360}" destId="{0D6DDF1B-7B20-F64C-A63D-8290A551539D}" srcOrd="1" destOrd="0" presId="urn:microsoft.com/office/officeart/2005/8/layout/hierarchy5"/>
    <dgm:cxn modelId="{58813189-832E-0F45-99A2-83D2BA67EEE7}" type="presParOf" srcId="{0D6DDF1B-7B20-F64C-A63D-8290A551539D}" destId="{BEACD510-6F18-D34B-9AD3-2E2ED1C8E8B9}" srcOrd="0" destOrd="0" presId="urn:microsoft.com/office/officeart/2005/8/layout/hierarchy5"/>
    <dgm:cxn modelId="{D44F93E7-C862-DD46-9B3D-DDFFFF41324F}" type="presParOf" srcId="{0D6DDF1B-7B20-F64C-A63D-8290A551539D}" destId="{D6396202-00D2-6142-A569-4E2ABBF01A2D}" srcOrd="1" destOrd="0" presId="urn:microsoft.com/office/officeart/2005/8/layout/hierarchy5"/>
    <dgm:cxn modelId="{2F8C2C8F-9755-7F4E-9329-6682F8BC1577}" type="presParOf" srcId="{3A7A5740-0BE7-8D4E-AB01-BE6857EA6443}" destId="{18B1C131-A5E8-4344-9B8A-BA76323866A8}" srcOrd="2" destOrd="0" presId="urn:microsoft.com/office/officeart/2005/8/layout/hierarchy5"/>
    <dgm:cxn modelId="{9834ADAF-07D3-0F49-BC20-CC4FBDE18753}" type="presParOf" srcId="{18B1C131-A5E8-4344-9B8A-BA76323866A8}" destId="{80C80BC9-64DE-C549-8349-9C39EA965EFB}" srcOrd="0" destOrd="0" presId="urn:microsoft.com/office/officeart/2005/8/layout/hierarchy5"/>
    <dgm:cxn modelId="{949B3799-40E9-5244-B2A6-855D88987CEB}" type="presParOf" srcId="{3A7A5740-0BE7-8D4E-AB01-BE6857EA6443}" destId="{B4A30C57-B0C5-914E-8E04-22EBB926A27C}" srcOrd="3" destOrd="0" presId="urn:microsoft.com/office/officeart/2005/8/layout/hierarchy5"/>
    <dgm:cxn modelId="{BB5C69CF-C63B-2A4D-904A-8E7C2A033571}" type="presParOf" srcId="{B4A30C57-B0C5-914E-8E04-22EBB926A27C}" destId="{71DD30F4-E445-2244-B977-6F53A0152F1A}" srcOrd="0" destOrd="0" presId="urn:microsoft.com/office/officeart/2005/8/layout/hierarchy5"/>
    <dgm:cxn modelId="{90E5FB94-2762-1C4C-BD23-B439B28C85F5}" type="presParOf" srcId="{B4A30C57-B0C5-914E-8E04-22EBB926A27C}" destId="{E371D200-4128-CB48-9F33-DB2359648B8F}" srcOrd="1" destOrd="0" presId="urn:microsoft.com/office/officeart/2005/8/layout/hierarchy5"/>
    <dgm:cxn modelId="{011621AE-DACF-FB41-B5BF-71D732B5DA22}" type="presParOf" srcId="{E371D200-4128-CB48-9F33-DB2359648B8F}" destId="{E6993875-043D-4348-8821-168AF6BB3408}" srcOrd="0" destOrd="0" presId="urn:microsoft.com/office/officeart/2005/8/layout/hierarchy5"/>
    <dgm:cxn modelId="{20441503-A8E9-624E-9CBD-279AD57919F1}" type="presParOf" srcId="{E6993875-043D-4348-8821-168AF6BB3408}" destId="{7AA70ABC-D5FB-F74B-854F-781BEE8D193F}" srcOrd="0" destOrd="0" presId="urn:microsoft.com/office/officeart/2005/8/layout/hierarchy5"/>
    <dgm:cxn modelId="{433B85C5-E393-664A-B31D-6C4CF7326D8D}" type="presParOf" srcId="{E371D200-4128-CB48-9F33-DB2359648B8F}" destId="{4DE67262-46EB-AA48-B1D7-FBD471912F4B}" srcOrd="1" destOrd="0" presId="urn:microsoft.com/office/officeart/2005/8/layout/hierarchy5"/>
    <dgm:cxn modelId="{A454241C-60F8-5D40-9ABF-97650784EF23}" type="presParOf" srcId="{4DE67262-46EB-AA48-B1D7-FBD471912F4B}" destId="{00CFA8B0-2C56-414C-B9C9-E235C03C0976}" srcOrd="0" destOrd="0" presId="urn:microsoft.com/office/officeart/2005/8/layout/hierarchy5"/>
    <dgm:cxn modelId="{45D9B4E2-FAA9-0449-992A-B75F3F44C752}" type="presParOf" srcId="{4DE67262-46EB-AA48-B1D7-FBD471912F4B}" destId="{35A273F8-827F-8542-93AC-92581CB48064}" srcOrd="1" destOrd="0" presId="urn:microsoft.com/office/officeart/2005/8/layout/hierarchy5"/>
    <dgm:cxn modelId="{323BA8D0-30D0-F041-AF7D-FAB83D3E9C9C}" type="presParOf" srcId="{3A7A5740-0BE7-8D4E-AB01-BE6857EA6443}" destId="{4A4DB3C3-BA7E-AE4E-9241-8DAAA040CEFB}" srcOrd="4" destOrd="0" presId="urn:microsoft.com/office/officeart/2005/8/layout/hierarchy5"/>
    <dgm:cxn modelId="{63E23465-F909-1C4E-9495-F641FBF38B0B}" type="presParOf" srcId="{4A4DB3C3-BA7E-AE4E-9241-8DAAA040CEFB}" destId="{5AFC14A5-7BA1-3C49-96C2-326086BD012C}" srcOrd="0" destOrd="0" presId="urn:microsoft.com/office/officeart/2005/8/layout/hierarchy5"/>
    <dgm:cxn modelId="{0165D91C-AC64-1846-A978-6BA0B869073F}" type="presParOf" srcId="{3A7A5740-0BE7-8D4E-AB01-BE6857EA6443}" destId="{4297C307-10D7-FA4D-A2B9-9674313C55F3}" srcOrd="5" destOrd="0" presId="urn:microsoft.com/office/officeart/2005/8/layout/hierarchy5"/>
    <dgm:cxn modelId="{13BE03BE-7630-384C-82DF-C13A83DC33B9}" type="presParOf" srcId="{4297C307-10D7-FA4D-A2B9-9674313C55F3}" destId="{7B967A53-110E-F446-A434-AA483266E709}" srcOrd="0" destOrd="0" presId="urn:microsoft.com/office/officeart/2005/8/layout/hierarchy5"/>
    <dgm:cxn modelId="{A4481C98-2084-E440-890D-E0578DD3AD1C}" type="presParOf" srcId="{4297C307-10D7-FA4D-A2B9-9674313C55F3}" destId="{78A2C7A6-F51A-684D-A569-19ADBFB198DE}" srcOrd="1" destOrd="0" presId="urn:microsoft.com/office/officeart/2005/8/layout/hierarchy5"/>
    <dgm:cxn modelId="{C91C2136-32F0-F04B-8A53-C05235E93695}" type="presParOf" srcId="{78A2C7A6-F51A-684D-A569-19ADBFB198DE}" destId="{BAAADE59-9DD0-AB40-9DE8-83BC269FAE65}" srcOrd="0" destOrd="0" presId="urn:microsoft.com/office/officeart/2005/8/layout/hierarchy5"/>
    <dgm:cxn modelId="{7EDA2839-7F98-1643-8A2A-C91482F4704D}" type="presParOf" srcId="{BAAADE59-9DD0-AB40-9DE8-83BC269FAE65}" destId="{A3F4CC32-DE59-A04A-B831-DCEF13BE1EC4}" srcOrd="0" destOrd="0" presId="urn:microsoft.com/office/officeart/2005/8/layout/hierarchy5"/>
    <dgm:cxn modelId="{682789E7-6C88-C74E-BF2F-0D7D73E90110}" type="presParOf" srcId="{78A2C7A6-F51A-684D-A569-19ADBFB198DE}" destId="{206F7587-9761-E648-B4BC-016419C18B8E}" srcOrd="1" destOrd="0" presId="urn:microsoft.com/office/officeart/2005/8/layout/hierarchy5"/>
    <dgm:cxn modelId="{FBE34F2B-0E2B-D945-B4DD-9D6A7B4DEFDF}" type="presParOf" srcId="{206F7587-9761-E648-B4BC-016419C18B8E}" destId="{9DB28D8C-00EC-6643-B357-193677AA0BC7}" srcOrd="0" destOrd="0" presId="urn:microsoft.com/office/officeart/2005/8/layout/hierarchy5"/>
    <dgm:cxn modelId="{C92523B2-973E-6847-808E-468311FA11AF}" type="presParOf" srcId="{206F7587-9761-E648-B4BC-016419C18B8E}" destId="{04222730-5093-074C-824B-AC82C45A74AF}" srcOrd="1" destOrd="0" presId="urn:microsoft.com/office/officeart/2005/8/layout/hierarchy5"/>
    <dgm:cxn modelId="{5ADA8C59-477D-A746-8C29-59607C02E143}" type="presParOf" srcId="{72F22295-6002-4F43-A7C5-9445DB257F61}" destId="{2D5EEA91-B861-8146-9D00-416E2F7E28F0}" srcOrd="1" destOrd="0" presId="urn:microsoft.com/office/officeart/2005/8/layout/hierarchy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B52467B-B7D6-421B-9262-CEA736503AFC}"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9231673F-3882-4BAB-83B1-95BFCEB3AC9B}">
      <dgm:prSet phldrT="[Text]"/>
      <dgm:spPr/>
      <dgm:t>
        <a:bodyPr/>
        <a:lstStyle/>
        <a:p>
          <a:r>
            <a:rPr lang="en-US" dirty="0" smtClean="0">
              <a:cs typeface="ＭＳ Ｐゴシック" pitchFamily="-110" charset="-128"/>
            </a:rPr>
            <a:t>upon receipt of an agent advertisement from a foreign agent the mobile node records the lifetime field as a timer</a:t>
          </a:r>
          <a:endParaRPr lang="en-US" dirty="0"/>
        </a:p>
      </dgm:t>
    </dgm:pt>
    <dgm:pt modelId="{BF5079E3-7D91-4A57-8432-354BAC34DF42}" type="parTrans" cxnId="{964A3BC7-BAE0-44D5-A827-FC766B65A77C}">
      <dgm:prSet/>
      <dgm:spPr/>
      <dgm:t>
        <a:bodyPr/>
        <a:lstStyle/>
        <a:p>
          <a:endParaRPr lang="en-US"/>
        </a:p>
      </dgm:t>
    </dgm:pt>
    <dgm:pt modelId="{A69C6B65-81F1-4ECA-877D-7984A035CDFF}" type="sibTrans" cxnId="{964A3BC7-BAE0-44D5-A827-FC766B65A77C}">
      <dgm:prSet/>
      <dgm:spPr/>
      <dgm:t>
        <a:bodyPr/>
        <a:lstStyle/>
        <a:p>
          <a:endParaRPr lang="en-US" dirty="0"/>
        </a:p>
      </dgm:t>
    </dgm:pt>
    <dgm:pt modelId="{650E9426-1380-47E8-AB23-3491C54331F2}">
      <dgm:prSet/>
      <dgm:spPr/>
      <dgm:t>
        <a:bodyPr/>
        <a:lstStyle/>
        <a:p>
          <a:r>
            <a:rPr lang="en-US" dirty="0" smtClean="0">
              <a:cs typeface="ＭＳ Ｐゴシック" pitchFamily="-110" charset="-128"/>
            </a:rPr>
            <a:t>if timer expires before receipt of another advertisement, node assumes it lost contact</a:t>
          </a:r>
        </a:p>
      </dgm:t>
    </dgm:pt>
    <dgm:pt modelId="{CB7F43B5-EC0E-427B-ABE5-754932C5B3AE}" type="parTrans" cxnId="{6AB3FD40-0D0B-490D-AF42-A4F961DC11DC}">
      <dgm:prSet/>
      <dgm:spPr/>
      <dgm:t>
        <a:bodyPr/>
        <a:lstStyle/>
        <a:p>
          <a:endParaRPr lang="en-US"/>
        </a:p>
      </dgm:t>
    </dgm:pt>
    <dgm:pt modelId="{1FCB3619-4220-43AD-ADFE-E80603612A1D}" type="sibTrans" cxnId="{6AB3FD40-0D0B-490D-AF42-A4F961DC11DC}">
      <dgm:prSet/>
      <dgm:spPr/>
      <dgm:t>
        <a:bodyPr/>
        <a:lstStyle/>
        <a:p>
          <a:endParaRPr lang="en-US" dirty="0"/>
        </a:p>
      </dgm:t>
    </dgm:pt>
    <dgm:pt modelId="{54365FFB-D577-4C1E-B83B-FF40FCB9F6D7}">
      <dgm:prSet/>
      <dgm:spPr/>
      <dgm:t>
        <a:bodyPr/>
        <a:lstStyle/>
        <a:p>
          <a:r>
            <a:rPr lang="en-US" dirty="0" smtClean="0">
              <a:cs typeface="ＭＳ Ｐゴシック" pitchFamily="-110" charset="-128"/>
            </a:rPr>
            <a:t>if node has received an advertisement that is not expired, node registers with the new agent</a:t>
          </a:r>
        </a:p>
      </dgm:t>
    </dgm:pt>
    <dgm:pt modelId="{7AEA6EA9-130E-4E75-BB86-925E6822D2F4}" type="parTrans" cxnId="{D6BA1F03-F605-48AD-8EC8-91544B1DE808}">
      <dgm:prSet/>
      <dgm:spPr/>
      <dgm:t>
        <a:bodyPr/>
        <a:lstStyle/>
        <a:p>
          <a:endParaRPr lang="en-US"/>
        </a:p>
      </dgm:t>
    </dgm:pt>
    <dgm:pt modelId="{F5987D87-A0FF-4542-82AC-CF82B0371EF6}" type="sibTrans" cxnId="{D6BA1F03-F605-48AD-8EC8-91544B1DE808}">
      <dgm:prSet/>
      <dgm:spPr/>
      <dgm:t>
        <a:bodyPr/>
        <a:lstStyle/>
        <a:p>
          <a:endParaRPr lang="en-US" dirty="0"/>
        </a:p>
      </dgm:t>
    </dgm:pt>
    <dgm:pt modelId="{4317CCF9-D7D6-455E-83F2-C4ED2F8D55F8}">
      <dgm:prSet/>
      <dgm:spPr/>
      <dgm:t>
        <a:bodyPr/>
        <a:lstStyle/>
        <a:p>
          <a:r>
            <a:rPr lang="en-US" dirty="0" smtClean="0">
              <a:cs typeface="ＭＳ Ｐゴシック" pitchFamily="-110" charset="-128"/>
            </a:rPr>
            <a:t>otherwise, node uses agent solicitation to find an agent</a:t>
          </a:r>
        </a:p>
      </dgm:t>
    </dgm:pt>
    <dgm:pt modelId="{2C667868-3F06-4278-A66F-C3C4FEE89661}" type="parTrans" cxnId="{C3EBA502-2DDD-4981-B05B-DF0D3733FDAB}">
      <dgm:prSet/>
      <dgm:spPr/>
      <dgm:t>
        <a:bodyPr/>
        <a:lstStyle/>
        <a:p>
          <a:endParaRPr lang="en-US"/>
        </a:p>
      </dgm:t>
    </dgm:pt>
    <dgm:pt modelId="{1A8D56D2-77A2-423F-813A-B105B94CB0E2}" type="sibTrans" cxnId="{C3EBA502-2DDD-4981-B05B-DF0D3733FDAB}">
      <dgm:prSet/>
      <dgm:spPr/>
      <dgm:t>
        <a:bodyPr/>
        <a:lstStyle/>
        <a:p>
          <a:endParaRPr lang="en-US"/>
        </a:p>
      </dgm:t>
    </dgm:pt>
    <dgm:pt modelId="{1E973218-025A-490F-8A34-EE775C1D27A8}" type="pres">
      <dgm:prSet presAssocID="{FB52467B-B7D6-421B-9262-CEA736503AFC}" presName="Name0" presStyleCnt="0">
        <dgm:presLayoutVars>
          <dgm:dir/>
          <dgm:resizeHandles/>
        </dgm:presLayoutVars>
      </dgm:prSet>
      <dgm:spPr/>
      <dgm:t>
        <a:bodyPr/>
        <a:lstStyle/>
        <a:p>
          <a:endParaRPr lang="en-US"/>
        </a:p>
      </dgm:t>
    </dgm:pt>
    <dgm:pt modelId="{F22E73E9-4BFB-4390-85E2-94E3341A3E38}" type="pres">
      <dgm:prSet presAssocID="{9231673F-3882-4BAB-83B1-95BFCEB3AC9B}" presName="compNode" presStyleCnt="0"/>
      <dgm:spPr/>
    </dgm:pt>
    <dgm:pt modelId="{A48D9396-1233-4F5F-952D-92A5118074E4}" type="pres">
      <dgm:prSet presAssocID="{9231673F-3882-4BAB-83B1-95BFCEB3AC9B}" presName="dummyConnPt" presStyleCnt="0"/>
      <dgm:spPr/>
    </dgm:pt>
    <dgm:pt modelId="{BA022898-4093-47DA-8301-53CEBE0BF3F3}" type="pres">
      <dgm:prSet presAssocID="{9231673F-3882-4BAB-83B1-95BFCEB3AC9B}" presName="node" presStyleLbl="node1" presStyleIdx="0" presStyleCnt="4">
        <dgm:presLayoutVars>
          <dgm:bulletEnabled val="1"/>
        </dgm:presLayoutVars>
      </dgm:prSet>
      <dgm:spPr/>
      <dgm:t>
        <a:bodyPr/>
        <a:lstStyle/>
        <a:p>
          <a:endParaRPr lang="en-US"/>
        </a:p>
      </dgm:t>
    </dgm:pt>
    <dgm:pt modelId="{61604822-AA9D-4659-8802-30A70DE18D61}" type="pres">
      <dgm:prSet presAssocID="{A69C6B65-81F1-4ECA-877D-7984A035CDFF}" presName="sibTrans" presStyleLbl="bgSibTrans2D1" presStyleIdx="0" presStyleCnt="3"/>
      <dgm:spPr/>
      <dgm:t>
        <a:bodyPr/>
        <a:lstStyle/>
        <a:p>
          <a:endParaRPr lang="en-US"/>
        </a:p>
      </dgm:t>
    </dgm:pt>
    <dgm:pt modelId="{99A99FBA-93FC-4868-BDEB-4950DF933D3E}" type="pres">
      <dgm:prSet presAssocID="{650E9426-1380-47E8-AB23-3491C54331F2}" presName="compNode" presStyleCnt="0"/>
      <dgm:spPr/>
    </dgm:pt>
    <dgm:pt modelId="{32854F78-5852-4C39-AFEC-C895F3A8721A}" type="pres">
      <dgm:prSet presAssocID="{650E9426-1380-47E8-AB23-3491C54331F2}" presName="dummyConnPt" presStyleCnt="0"/>
      <dgm:spPr/>
    </dgm:pt>
    <dgm:pt modelId="{808FA845-7AC5-44F1-9C0B-47E585D08437}" type="pres">
      <dgm:prSet presAssocID="{650E9426-1380-47E8-AB23-3491C54331F2}" presName="node" presStyleLbl="node1" presStyleIdx="1" presStyleCnt="4">
        <dgm:presLayoutVars>
          <dgm:bulletEnabled val="1"/>
        </dgm:presLayoutVars>
      </dgm:prSet>
      <dgm:spPr/>
      <dgm:t>
        <a:bodyPr/>
        <a:lstStyle/>
        <a:p>
          <a:endParaRPr lang="en-US"/>
        </a:p>
      </dgm:t>
    </dgm:pt>
    <dgm:pt modelId="{344E9D01-2279-4176-AC18-984975FA9C4B}" type="pres">
      <dgm:prSet presAssocID="{1FCB3619-4220-43AD-ADFE-E80603612A1D}" presName="sibTrans" presStyleLbl="bgSibTrans2D1" presStyleIdx="1" presStyleCnt="3"/>
      <dgm:spPr/>
      <dgm:t>
        <a:bodyPr/>
        <a:lstStyle/>
        <a:p>
          <a:endParaRPr lang="en-US"/>
        </a:p>
      </dgm:t>
    </dgm:pt>
    <dgm:pt modelId="{A88BE334-43F8-438C-B651-9F46E587EF87}" type="pres">
      <dgm:prSet presAssocID="{54365FFB-D577-4C1E-B83B-FF40FCB9F6D7}" presName="compNode" presStyleCnt="0"/>
      <dgm:spPr/>
    </dgm:pt>
    <dgm:pt modelId="{14F02E32-9F3B-43E3-AAB6-1BCE138BBC6A}" type="pres">
      <dgm:prSet presAssocID="{54365FFB-D577-4C1E-B83B-FF40FCB9F6D7}" presName="dummyConnPt" presStyleCnt="0"/>
      <dgm:spPr/>
    </dgm:pt>
    <dgm:pt modelId="{AC283AF4-AC75-4620-B46E-3728B2255B80}" type="pres">
      <dgm:prSet presAssocID="{54365FFB-D577-4C1E-B83B-FF40FCB9F6D7}" presName="node" presStyleLbl="node1" presStyleIdx="2" presStyleCnt="4">
        <dgm:presLayoutVars>
          <dgm:bulletEnabled val="1"/>
        </dgm:presLayoutVars>
      </dgm:prSet>
      <dgm:spPr/>
      <dgm:t>
        <a:bodyPr/>
        <a:lstStyle/>
        <a:p>
          <a:endParaRPr lang="en-US"/>
        </a:p>
      </dgm:t>
    </dgm:pt>
    <dgm:pt modelId="{F048D17C-0803-4275-AB69-3D29A2F545F6}" type="pres">
      <dgm:prSet presAssocID="{F5987D87-A0FF-4542-82AC-CF82B0371EF6}" presName="sibTrans" presStyleLbl="bgSibTrans2D1" presStyleIdx="2" presStyleCnt="3"/>
      <dgm:spPr/>
      <dgm:t>
        <a:bodyPr/>
        <a:lstStyle/>
        <a:p>
          <a:endParaRPr lang="en-US"/>
        </a:p>
      </dgm:t>
    </dgm:pt>
    <dgm:pt modelId="{DC6E6271-5B0E-4ED8-8576-22F6B5430B6B}" type="pres">
      <dgm:prSet presAssocID="{4317CCF9-D7D6-455E-83F2-C4ED2F8D55F8}" presName="compNode" presStyleCnt="0"/>
      <dgm:spPr/>
    </dgm:pt>
    <dgm:pt modelId="{9D010F2E-5870-40EF-A320-AA85880BB08E}" type="pres">
      <dgm:prSet presAssocID="{4317CCF9-D7D6-455E-83F2-C4ED2F8D55F8}" presName="dummyConnPt" presStyleCnt="0"/>
      <dgm:spPr/>
    </dgm:pt>
    <dgm:pt modelId="{FDD1798A-CD5C-4E66-8190-9113395AF429}" type="pres">
      <dgm:prSet presAssocID="{4317CCF9-D7D6-455E-83F2-C4ED2F8D55F8}" presName="node" presStyleLbl="node1" presStyleIdx="3" presStyleCnt="4">
        <dgm:presLayoutVars>
          <dgm:bulletEnabled val="1"/>
        </dgm:presLayoutVars>
      </dgm:prSet>
      <dgm:spPr/>
      <dgm:t>
        <a:bodyPr/>
        <a:lstStyle/>
        <a:p>
          <a:endParaRPr lang="en-US"/>
        </a:p>
      </dgm:t>
    </dgm:pt>
  </dgm:ptLst>
  <dgm:cxnLst>
    <dgm:cxn modelId="{D6BA1F03-F605-48AD-8EC8-91544B1DE808}" srcId="{FB52467B-B7D6-421B-9262-CEA736503AFC}" destId="{54365FFB-D577-4C1E-B83B-FF40FCB9F6D7}" srcOrd="2" destOrd="0" parTransId="{7AEA6EA9-130E-4E75-BB86-925E6822D2F4}" sibTransId="{F5987D87-A0FF-4542-82AC-CF82B0371EF6}"/>
    <dgm:cxn modelId="{C2D4CFAD-FCC8-4578-B9ED-6D43F842BD1D}" type="presOf" srcId="{FB52467B-B7D6-421B-9262-CEA736503AFC}" destId="{1E973218-025A-490F-8A34-EE775C1D27A8}" srcOrd="0" destOrd="0" presId="urn:microsoft.com/office/officeart/2005/8/layout/bProcess4"/>
    <dgm:cxn modelId="{6AB3FD40-0D0B-490D-AF42-A4F961DC11DC}" srcId="{FB52467B-B7D6-421B-9262-CEA736503AFC}" destId="{650E9426-1380-47E8-AB23-3491C54331F2}" srcOrd="1" destOrd="0" parTransId="{CB7F43B5-EC0E-427B-ABE5-754932C5B3AE}" sibTransId="{1FCB3619-4220-43AD-ADFE-E80603612A1D}"/>
    <dgm:cxn modelId="{F3215FDF-A702-4546-9F3E-AC3988A5149B}" type="presOf" srcId="{4317CCF9-D7D6-455E-83F2-C4ED2F8D55F8}" destId="{FDD1798A-CD5C-4E66-8190-9113395AF429}" srcOrd="0" destOrd="0" presId="urn:microsoft.com/office/officeart/2005/8/layout/bProcess4"/>
    <dgm:cxn modelId="{78D888EB-CEEF-43D7-8FA2-55AC25E71963}" type="presOf" srcId="{1FCB3619-4220-43AD-ADFE-E80603612A1D}" destId="{344E9D01-2279-4176-AC18-984975FA9C4B}" srcOrd="0" destOrd="0" presId="urn:microsoft.com/office/officeart/2005/8/layout/bProcess4"/>
    <dgm:cxn modelId="{964A3BC7-BAE0-44D5-A827-FC766B65A77C}" srcId="{FB52467B-B7D6-421B-9262-CEA736503AFC}" destId="{9231673F-3882-4BAB-83B1-95BFCEB3AC9B}" srcOrd="0" destOrd="0" parTransId="{BF5079E3-7D91-4A57-8432-354BAC34DF42}" sibTransId="{A69C6B65-81F1-4ECA-877D-7984A035CDFF}"/>
    <dgm:cxn modelId="{E8C63A2F-701A-4339-9C23-BB6720BA1E00}" type="presOf" srcId="{F5987D87-A0FF-4542-82AC-CF82B0371EF6}" destId="{F048D17C-0803-4275-AB69-3D29A2F545F6}" srcOrd="0" destOrd="0" presId="urn:microsoft.com/office/officeart/2005/8/layout/bProcess4"/>
    <dgm:cxn modelId="{5709F165-C26E-4738-95AA-9B5A729293AC}" type="presOf" srcId="{54365FFB-D577-4C1E-B83B-FF40FCB9F6D7}" destId="{AC283AF4-AC75-4620-B46E-3728B2255B80}" srcOrd="0" destOrd="0" presId="urn:microsoft.com/office/officeart/2005/8/layout/bProcess4"/>
    <dgm:cxn modelId="{C3EBA502-2DDD-4981-B05B-DF0D3733FDAB}" srcId="{FB52467B-B7D6-421B-9262-CEA736503AFC}" destId="{4317CCF9-D7D6-455E-83F2-C4ED2F8D55F8}" srcOrd="3" destOrd="0" parTransId="{2C667868-3F06-4278-A66F-C3C4FEE89661}" sibTransId="{1A8D56D2-77A2-423F-813A-B105B94CB0E2}"/>
    <dgm:cxn modelId="{45276A0A-A3F3-478F-BB4C-AF10F7AF6693}" type="presOf" srcId="{A69C6B65-81F1-4ECA-877D-7984A035CDFF}" destId="{61604822-AA9D-4659-8802-30A70DE18D61}" srcOrd="0" destOrd="0" presId="urn:microsoft.com/office/officeart/2005/8/layout/bProcess4"/>
    <dgm:cxn modelId="{CB013E75-5ADE-4C47-B358-D84F1F04E5F4}" type="presOf" srcId="{650E9426-1380-47E8-AB23-3491C54331F2}" destId="{808FA845-7AC5-44F1-9C0B-47E585D08437}" srcOrd="0" destOrd="0" presId="urn:microsoft.com/office/officeart/2005/8/layout/bProcess4"/>
    <dgm:cxn modelId="{714F0FD9-A8B2-4E71-8D80-39DABF023C31}" type="presOf" srcId="{9231673F-3882-4BAB-83B1-95BFCEB3AC9B}" destId="{BA022898-4093-47DA-8301-53CEBE0BF3F3}" srcOrd="0" destOrd="0" presId="urn:microsoft.com/office/officeart/2005/8/layout/bProcess4"/>
    <dgm:cxn modelId="{26233EB2-1838-4BA8-9B43-983002252F7C}" type="presParOf" srcId="{1E973218-025A-490F-8A34-EE775C1D27A8}" destId="{F22E73E9-4BFB-4390-85E2-94E3341A3E38}" srcOrd="0" destOrd="0" presId="urn:microsoft.com/office/officeart/2005/8/layout/bProcess4"/>
    <dgm:cxn modelId="{C5D2DFF4-7B51-4BC7-9DA2-DF5E9C168F4C}" type="presParOf" srcId="{F22E73E9-4BFB-4390-85E2-94E3341A3E38}" destId="{A48D9396-1233-4F5F-952D-92A5118074E4}" srcOrd="0" destOrd="0" presId="urn:microsoft.com/office/officeart/2005/8/layout/bProcess4"/>
    <dgm:cxn modelId="{25DE92AC-373D-4B4D-B282-AC709C52994F}" type="presParOf" srcId="{F22E73E9-4BFB-4390-85E2-94E3341A3E38}" destId="{BA022898-4093-47DA-8301-53CEBE0BF3F3}" srcOrd="1" destOrd="0" presId="urn:microsoft.com/office/officeart/2005/8/layout/bProcess4"/>
    <dgm:cxn modelId="{FF7B79BC-616F-400A-A03A-A44E80233F84}" type="presParOf" srcId="{1E973218-025A-490F-8A34-EE775C1D27A8}" destId="{61604822-AA9D-4659-8802-30A70DE18D61}" srcOrd="1" destOrd="0" presId="urn:microsoft.com/office/officeart/2005/8/layout/bProcess4"/>
    <dgm:cxn modelId="{10363F31-91C6-4150-BC78-4D048F396C6C}" type="presParOf" srcId="{1E973218-025A-490F-8A34-EE775C1D27A8}" destId="{99A99FBA-93FC-4868-BDEB-4950DF933D3E}" srcOrd="2" destOrd="0" presId="urn:microsoft.com/office/officeart/2005/8/layout/bProcess4"/>
    <dgm:cxn modelId="{5609B456-4005-49D2-AABC-DA97C54D5EAD}" type="presParOf" srcId="{99A99FBA-93FC-4868-BDEB-4950DF933D3E}" destId="{32854F78-5852-4C39-AFEC-C895F3A8721A}" srcOrd="0" destOrd="0" presId="urn:microsoft.com/office/officeart/2005/8/layout/bProcess4"/>
    <dgm:cxn modelId="{DC66330E-9DA1-42F6-B4AF-6179E0A6E484}" type="presParOf" srcId="{99A99FBA-93FC-4868-BDEB-4950DF933D3E}" destId="{808FA845-7AC5-44F1-9C0B-47E585D08437}" srcOrd="1" destOrd="0" presId="urn:microsoft.com/office/officeart/2005/8/layout/bProcess4"/>
    <dgm:cxn modelId="{64F019F1-4B70-48D7-A996-69192C1610FC}" type="presParOf" srcId="{1E973218-025A-490F-8A34-EE775C1D27A8}" destId="{344E9D01-2279-4176-AC18-984975FA9C4B}" srcOrd="3" destOrd="0" presId="urn:microsoft.com/office/officeart/2005/8/layout/bProcess4"/>
    <dgm:cxn modelId="{7D99B738-CD93-438D-98AF-98B128475A22}" type="presParOf" srcId="{1E973218-025A-490F-8A34-EE775C1D27A8}" destId="{A88BE334-43F8-438C-B651-9F46E587EF87}" srcOrd="4" destOrd="0" presId="urn:microsoft.com/office/officeart/2005/8/layout/bProcess4"/>
    <dgm:cxn modelId="{E7846FE9-4E16-47EF-BFCE-F8F7AC30E9DE}" type="presParOf" srcId="{A88BE334-43F8-438C-B651-9F46E587EF87}" destId="{14F02E32-9F3B-43E3-AAB6-1BCE138BBC6A}" srcOrd="0" destOrd="0" presId="urn:microsoft.com/office/officeart/2005/8/layout/bProcess4"/>
    <dgm:cxn modelId="{0C54ECBD-5463-459B-B759-07701E0500A7}" type="presParOf" srcId="{A88BE334-43F8-438C-B651-9F46E587EF87}" destId="{AC283AF4-AC75-4620-B46E-3728B2255B80}" srcOrd="1" destOrd="0" presId="urn:microsoft.com/office/officeart/2005/8/layout/bProcess4"/>
    <dgm:cxn modelId="{FD656D1D-7D4E-4222-869E-65D2734A091C}" type="presParOf" srcId="{1E973218-025A-490F-8A34-EE775C1D27A8}" destId="{F048D17C-0803-4275-AB69-3D29A2F545F6}" srcOrd="5" destOrd="0" presId="urn:microsoft.com/office/officeart/2005/8/layout/bProcess4"/>
    <dgm:cxn modelId="{5F81E533-8E07-4FBC-A829-1D01CB71BDB0}" type="presParOf" srcId="{1E973218-025A-490F-8A34-EE775C1D27A8}" destId="{DC6E6271-5B0E-4ED8-8576-22F6B5430B6B}" srcOrd="6" destOrd="0" presId="urn:microsoft.com/office/officeart/2005/8/layout/bProcess4"/>
    <dgm:cxn modelId="{464087E6-2231-4C1E-B44D-64DCA0E5477E}" type="presParOf" srcId="{DC6E6271-5B0E-4ED8-8576-22F6B5430B6B}" destId="{9D010F2E-5870-40EF-A320-AA85880BB08E}" srcOrd="0" destOrd="0" presId="urn:microsoft.com/office/officeart/2005/8/layout/bProcess4"/>
    <dgm:cxn modelId="{FE43C8E1-6314-482C-AB7A-6BE22B18F988}" type="presParOf" srcId="{DC6E6271-5B0E-4ED8-8576-22F6B5430B6B}" destId="{FDD1798A-CD5C-4E66-8190-9113395AF429}"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90050E-54E8-456A-B607-5CB2058BA3A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BD5A1DA-77FD-4848-AE21-F592AFCFAF91}">
      <dgm:prSet phldrT="[Text]" custT="1"/>
      <dgm:spPr/>
      <dgm:t>
        <a:bodyPr/>
        <a:lstStyle/>
        <a:p>
          <a:r>
            <a:rPr lang="en-US" sz="2200" dirty="0" smtClean="0"/>
            <a:t>mobile node checks if newly received agent advertisement is on the same network as the node’s current care-of address</a:t>
          </a:r>
          <a:endParaRPr lang="en-US" sz="2200" dirty="0"/>
        </a:p>
      </dgm:t>
    </dgm:pt>
    <dgm:pt modelId="{9B47EEA1-BB14-44F8-A916-C936194AD3D7}" type="parTrans" cxnId="{53ADF9CF-343B-4F79-AC26-0EBE2F95BA67}">
      <dgm:prSet/>
      <dgm:spPr/>
      <dgm:t>
        <a:bodyPr/>
        <a:lstStyle/>
        <a:p>
          <a:endParaRPr lang="en-US"/>
        </a:p>
      </dgm:t>
    </dgm:pt>
    <dgm:pt modelId="{0194E244-1F58-4DF8-83BA-231DD7A84A76}" type="sibTrans" cxnId="{53ADF9CF-343B-4F79-AC26-0EBE2F95BA67}">
      <dgm:prSet/>
      <dgm:spPr/>
      <dgm:t>
        <a:bodyPr/>
        <a:lstStyle/>
        <a:p>
          <a:endParaRPr lang="en-US" dirty="0"/>
        </a:p>
      </dgm:t>
    </dgm:pt>
    <dgm:pt modelId="{3C2E9DE1-F54B-4FD9-84E2-CCA94C295954}">
      <dgm:prSet custT="1"/>
      <dgm:spPr/>
      <dgm:t>
        <a:bodyPr/>
        <a:lstStyle/>
        <a:p>
          <a:r>
            <a:rPr lang="en-US" sz="2200" dirty="0" smtClean="0"/>
            <a:t>if it is not, the node assumes it moved and registers with advertisement the node has just received</a:t>
          </a:r>
        </a:p>
      </dgm:t>
    </dgm:pt>
    <dgm:pt modelId="{2D109DB3-2DF4-48DD-9CAF-2F8F4813138F}" type="parTrans" cxnId="{50DF1AD3-89EE-49ED-8F8C-0B0F88755FAA}">
      <dgm:prSet/>
      <dgm:spPr/>
      <dgm:t>
        <a:bodyPr/>
        <a:lstStyle/>
        <a:p>
          <a:endParaRPr lang="en-US"/>
        </a:p>
      </dgm:t>
    </dgm:pt>
    <dgm:pt modelId="{293B6169-1CE9-40B4-857A-5325CA03DB2B}" type="sibTrans" cxnId="{50DF1AD3-89EE-49ED-8F8C-0B0F88755FAA}">
      <dgm:prSet/>
      <dgm:spPr/>
      <dgm:t>
        <a:bodyPr/>
        <a:lstStyle/>
        <a:p>
          <a:endParaRPr lang="en-US"/>
        </a:p>
      </dgm:t>
    </dgm:pt>
    <dgm:pt modelId="{99BA06C3-1F3F-4E7C-A186-E46597237CF3}" type="pres">
      <dgm:prSet presAssocID="{8F90050E-54E8-456A-B607-5CB2058BA3A1}" presName="outerComposite" presStyleCnt="0">
        <dgm:presLayoutVars>
          <dgm:chMax val="5"/>
          <dgm:dir/>
          <dgm:resizeHandles val="exact"/>
        </dgm:presLayoutVars>
      </dgm:prSet>
      <dgm:spPr/>
      <dgm:t>
        <a:bodyPr/>
        <a:lstStyle/>
        <a:p>
          <a:endParaRPr lang="en-US"/>
        </a:p>
      </dgm:t>
    </dgm:pt>
    <dgm:pt modelId="{5CF0D1EE-B000-4391-85D5-60EE10B70642}" type="pres">
      <dgm:prSet presAssocID="{8F90050E-54E8-456A-B607-5CB2058BA3A1}" presName="dummyMaxCanvas" presStyleCnt="0">
        <dgm:presLayoutVars/>
      </dgm:prSet>
      <dgm:spPr/>
    </dgm:pt>
    <dgm:pt modelId="{52464811-B1BD-4A05-A6F8-E0C448CEE099}" type="pres">
      <dgm:prSet presAssocID="{8F90050E-54E8-456A-B607-5CB2058BA3A1}" presName="TwoNodes_1" presStyleLbl="node1" presStyleIdx="0" presStyleCnt="2">
        <dgm:presLayoutVars>
          <dgm:bulletEnabled val="1"/>
        </dgm:presLayoutVars>
      </dgm:prSet>
      <dgm:spPr/>
      <dgm:t>
        <a:bodyPr/>
        <a:lstStyle/>
        <a:p>
          <a:endParaRPr lang="en-US"/>
        </a:p>
      </dgm:t>
    </dgm:pt>
    <dgm:pt modelId="{EC22150F-791A-4593-B4C2-1A37E7D4D1A9}" type="pres">
      <dgm:prSet presAssocID="{8F90050E-54E8-456A-B607-5CB2058BA3A1}" presName="TwoNodes_2" presStyleLbl="node1" presStyleIdx="1" presStyleCnt="2">
        <dgm:presLayoutVars>
          <dgm:bulletEnabled val="1"/>
        </dgm:presLayoutVars>
      </dgm:prSet>
      <dgm:spPr/>
      <dgm:t>
        <a:bodyPr/>
        <a:lstStyle/>
        <a:p>
          <a:endParaRPr lang="en-US"/>
        </a:p>
      </dgm:t>
    </dgm:pt>
    <dgm:pt modelId="{58D0F147-E69D-47FD-8E87-1C222642474F}" type="pres">
      <dgm:prSet presAssocID="{8F90050E-54E8-456A-B607-5CB2058BA3A1}" presName="TwoConn_1-2" presStyleLbl="fgAccFollowNode1" presStyleIdx="0" presStyleCnt="1">
        <dgm:presLayoutVars>
          <dgm:bulletEnabled val="1"/>
        </dgm:presLayoutVars>
      </dgm:prSet>
      <dgm:spPr/>
      <dgm:t>
        <a:bodyPr/>
        <a:lstStyle/>
        <a:p>
          <a:endParaRPr lang="en-US"/>
        </a:p>
      </dgm:t>
    </dgm:pt>
    <dgm:pt modelId="{E951D95C-E53E-49C5-91F8-BF0FA02D4FEF}" type="pres">
      <dgm:prSet presAssocID="{8F90050E-54E8-456A-B607-5CB2058BA3A1}" presName="TwoNodes_1_text" presStyleLbl="node1" presStyleIdx="1" presStyleCnt="2">
        <dgm:presLayoutVars>
          <dgm:bulletEnabled val="1"/>
        </dgm:presLayoutVars>
      </dgm:prSet>
      <dgm:spPr/>
      <dgm:t>
        <a:bodyPr/>
        <a:lstStyle/>
        <a:p>
          <a:endParaRPr lang="en-US"/>
        </a:p>
      </dgm:t>
    </dgm:pt>
    <dgm:pt modelId="{63A5F136-E3A4-407C-BE9D-EC74A844C8A3}" type="pres">
      <dgm:prSet presAssocID="{8F90050E-54E8-456A-B607-5CB2058BA3A1}" presName="TwoNodes_2_text" presStyleLbl="node1" presStyleIdx="1" presStyleCnt="2">
        <dgm:presLayoutVars>
          <dgm:bulletEnabled val="1"/>
        </dgm:presLayoutVars>
      </dgm:prSet>
      <dgm:spPr/>
      <dgm:t>
        <a:bodyPr/>
        <a:lstStyle/>
        <a:p>
          <a:endParaRPr lang="en-US"/>
        </a:p>
      </dgm:t>
    </dgm:pt>
  </dgm:ptLst>
  <dgm:cxnLst>
    <dgm:cxn modelId="{771B18C6-B7DA-4AC7-8533-2015C87B9087}" type="presOf" srcId="{3C2E9DE1-F54B-4FD9-84E2-CCA94C295954}" destId="{EC22150F-791A-4593-B4C2-1A37E7D4D1A9}" srcOrd="0" destOrd="0" presId="urn:microsoft.com/office/officeart/2005/8/layout/vProcess5"/>
    <dgm:cxn modelId="{BD3035C7-F9F6-4345-8825-1643A6454130}" type="presOf" srcId="{FBD5A1DA-77FD-4848-AE21-F592AFCFAF91}" destId="{52464811-B1BD-4A05-A6F8-E0C448CEE099}" srcOrd="0" destOrd="0" presId="urn:microsoft.com/office/officeart/2005/8/layout/vProcess5"/>
    <dgm:cxn modelId="{53ADF9CF-343B-4F79-AC26-0EBE2F95BA67}" srcId="{8F90050E-54E8-456A-B607-5CB2058BA3A1}" destId="{FBD5A1DA-77FD-4848-AE21-F592AFCFAF91}" srcOrd="0" destOrd="0" parTransId="{9B47EEA1-BB14-44F8-A916-C936194AD3D7}" sibTransId="{0194E244-1F58-4DF8-83BA-231DD7A84A76}"/>
    <dgm:cxn modelId="{0DEFED2D-2C67-4998-8A26-68121E27B80F}" type="presOf" srcId="{3C2E9DE1-F54B-4FD9-84E2-CCA94C295954}" destId="{63A5F136-E3A4-407C-BE9D-EC74A844C8A3}" srcOrd="1" destOrd="0" presId="urn:microsoft.com/office/officeart/2005/8/layout/vProcess5"/>
    <dgm:cxn modelId="{536B530D-B205-4E32-8114-235D11D88773}" type="presOf" srcId="{8F90050E-54E8-456A-B607-5CB2058BA3A1}" destId="{99BA06C3-1F3F-4E7C-A186-E46597237CF3}" srcOrd="0" destOrd="0" presId="urn:microsoft.com/office/officeart/2005/8/layout/vProcess5"/>
    <dgm:cxn modelId="{50DF1AD3-89EE-49ED-8F8C-0B0F88755FAA}" srcId="{8F90050E-54E8-456A-B607-5CB2058BA3A1}" destId="{3C2E9DE1-F54B-4FD9-84E2-CCA94C295954}" srcOrd="1" destOrd="0" parTransId="{2D109DB3-2DF4-48DD-9CAF-2F8F4813138F}" sibTransId="{293B6169-1CE9-40B4-857A-5325CA03DB2B}"/>
    <dgm:cxn modelId="{B3DAC766-10D4-4BDD-A885-A34879E9F4C6}" type="presOf" srcId="{0194E244-1F58-4DF8-83BA-231DD7A84A76}" destId="{58D0F147-E69D-47FD-8E87-1C222642474F}" srcOrd="0" destOrd="0" presId="urn:microsoft.com/office/officeart/2005/8/layout/vProcess5"/>
    <dgm:cxn modelId="{F0154545-7139-4CFD-9131-4AF88B8A7F66}" type="presOf" srcId="{FBD5A1DA-77FD-4848-AE21-F592AFCFAF91}" destId="{E951D95C-E53E-49C5-91F8-BF0FA02D4FEF}" srcOrd="1" destOrd="0" presId="urn:microsoft.com/office/officeart/2005/8/layout/vProcess5"/>
    <dgm:cxn modelId="{127F0EBF-96A8-4FEA-8E29-667FF98DEC7B}" type="presParOf" srcId="{99BA06C3-1F3F-4E7C-A186-E46597237CF3}" destId="{5CF0D1EE-B000-4391-85D5-60EE10B70642}" srcOrd="0" destOrd="0" presId="urn:microsoft.com/office/officeart/2005/8/layout/vProcess5"/>
    <dgm:cxn modelId="{85D09EA4-E0D7-4942-83A9-DEE290C4CA31}" type="presParOf" srcId="{99BA06C3-1F3F-4E7C-A186-E46597237CF3}" destId="{52464811-B1BD-4A05-A6F8-E0C448CEE099}" srcOrd="1" destOrd="0" presId="urn:microsoft.com/office/officeart/2005/8/layout/vProcess5"/>
    <dgm:cxn modelId="{9D8D55C5-FD21-4348-AEB1-35EBCB8D3B5F}" type="presParOf" srcId="{99BA06C3-1F3F-4E7C-A186-E46597237CF3}" destId="{EC22150F-791A-4593-B4C2-1A37E7D4D1A9}" srcOrd="2" destOrd="0" presId="urn:microsoft.com/office/officeart/2005/8/layout/vProcess5"/>
    <dgm:cxn modelId="{D610456F-E3FB-4482-AFAA-D3987531F361}" type="presParOf" srcId="{99BA06C3-1F3F-4E7C-A186-E46597237CF3}" destId="{58D0F147-E69D-47FD-8E87-1C222642474F}" srcOrd="3" destOrd="0" presId="urn:microsoft.com/office/officeart/2005/8/layout/vProcess5"/>
    <dgm:cxn modelId="{E0A12246-CADC-4B5F-9AA3-CED5A4DD7859}" type="presParOf" srcId="{99BA06C3-1F3F-4E7C-A186-E46597237CF3}" destId="{E951D95C-E53E-49C5-91F8-BF0FA02D4FEF}" srcOrd="4" destOrd="0" presId="urn:microsoft.com/office/officeart/2005/8/layout/vProcess5"/>
    <dgm:cxn modelId="{C3F2863A-20DF-42F4-9B47-9C8E8C393621}" type="presParOf" srcId="{99BA06C3-1F3F-4E7C-A186-E46597237CF3}" destId="{63A5F136-E3A4-407C-BE9D-EC74A844C8A3}" srcOrd="5"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6736742-1ABA-4414-88AA-5E125400001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546E4F6-3CB5-4567-985E-FCD1C8EDA29C}">
      <dgm:prSet phldrT="[Text]" custT="1"/>
      <dgm:spPr/>
      <dgm:t>
        <a:bodyPr/>
        <a:lstStyle/>
        <a:p>
          <a:r>
            <a:rPr lang="en-US" sz="2000" dirty="0" smtClean="0"/>
            <a:t>node sends a registration request to the foreign agent requesting forwarding service</a:t>
          </a:r>
          <a:endParaRPr lang="en-US" sz="2000" dirty="0"/>
        </a:p>
      </dgm:t>
    </dgm:pt>
    <dgm:pt modelId="{08C336AA-3DE4-4C0B-96B8-851804562CA5}" type="parTrans" cxnId="{FEE50506-1518-42BA-BEF8-23FB249DB75C}">
      <dgm:prSet/>
      <dgm:spPr/>
      <dgm:t>
        <a:bodyPr/>
        <a:lstStyle/>
        <a:p>
          <a:endParaRPr lang="en-US"/>
        </a:p>
      </dgm:t>
    </dgm:pt>
    <dgm:pt modelId="{DB012D3B-0E51-471A-B16C-D86AA4105F5B}" type="sibTrans" cxnId="{FEE50506-1518-42BA-BEF8-23FB249DB75C}">
      <dgm:prSet/>
      <dgm:spPr/>
      <dgm:t>
        <a:bodyPr/>
        <a:lstStyle/>
        <a:p>
          <a:endParaRPr lang="en-US" dirty="0"/>
        </a:p>
      </dgm:t>
    </dgm:pt>
    <dgm:pt modelId="{F4F5A57A-F634-46F9-B941-CB8ACEF5732C}">
      <dgm:prSet custT="1"/>
      <dgm:spPr/>
      <dgm:t>
        <a:bodyPr/>
        <a:lstStyle/>
        <a:p>
          <a:r>
            <a:rPr lang="en-US" sz="2000" dirty="0" smtClean="0"/>
            <a:t>foreign agent relays request to home agent</a:t>
          </a:r>
        </a:p>
      </dgm:t>
    </dgm:pt>
    <dgm:pt modelId="{46C47CDC-1A6F-4349-9D7D-A402952F87CE}" type="parTrans" cxnId="{F9393577-82FA-4C29-B208-5270924FADDA}">
      <dgm:prSet/>
      <dgm:spPr/>
      <dgm:t>
        <a:bodyPr/>
        <a:lstStyle/>
        <a:p>
          <a:endParaRPr lang="en-US"/>
        </a:p>
      </dgm:t>
    </dgm:pt>
    <dgm:pt modelId="{64B7B286-E38B-402C-AE90-CD75E6E4621D}" type="sibTrans" cxnId="{F9393577-82FA-4C29-B208-5270924FADDA}">
      <dgm:prSet/>
      <dgm:spPr/>
      <dgm:t>
        <a:bodyPr/>
        <a:lstStyle/>
        <a:p>
          <a:endParaRPr lang="en-US" dirty="0"/>
        </a:p>
      </dgm:t>
    </dgm:pt>
    <dgm:pt modelId="{BFFEA188-7004-468E-9C39-A065C6E44ABA}">
      <dgm:prSet custT="1"/>
      <dgm:spPr/>
      <dgm:t>
        <a:bodyPr/>
        <a:lstStyle/>
        <a:p>
          <a:r>
            <a:rPr lang="en-US" sz="2000" dirty="0" smtClean="0"/>
            <a:t>home agent accepts or denies request</a:t>
          </a:r>
        </a:p>
      </dgm:t>
    </dgm:pt>
    <dgm:pt modelId="{673615DC-C69F-481A-BE0D-3624D902E8E8}" type="parTrans" cxnId="{0EB1D0CD-BE8F-4F65-842D-66C120FF61E7}">
      <dgm:prSet/>
      <dgm:spPr/>
      <dgm:t>
        <a:bodyPr/>
        <a:lstStyle/>
        <a:p>
          <a:endParaRPr lang="en-US"/>
        </a:p>
      </dgm:t>
    </dgm:pt>
    <dgm:pt modelId="{76BBDCC0-BE96-4E68-BF68-FFACE7E2E02B}" type="sibTrans" cxnId="{0EB1D0CD-BE8F-4F65-842D-66C120FF61E7}">
      <dgm:prSet/>
      <dgm:spPr/>
      <dgm:t>
        <a:bodyPr/>
        <a:lstStyle/>
        <a:p>
          <a:endParaRPr lang="en-US" dirty="0"/>
        </a:p>
      </dgm:t>
    </dgm:pt>
    <dgm:pt modelId="{4781FEB9-FD99-4329-8239-D1466E074D6C}">
      <dgm:prSet custT="1"/>
      <dgm:spPr/>
      <dgm:t>
        <a:bodyPr/>
        <a:lstStyle/>
        <a:p>
          <a:r>
            <a:rPr lang="en-US" sz="2000" dirty="0" smtClean="0"/>
            <a:t>foreign agent relays reply to node</a:t>
          </a:r>
        </a:p>
      </dgm:t>
    </dgm:pt>
    <dgm:pt modelId="{456D682B-F1BA-4971-B980-8D4F9F47D5A3}" type="parTrans" cxnId="{9FB521A3-2FDC-498D-A57F-E795A3015959}">
      <dgm:prSet/>
      <dgm:spPr/>
      <dgm:t>
        <a:bodyPr/>
        <a:lstStyle/>
        <a:p>
          <a:endParaRPr lang="en-US"/>
        </a:p>
      </dgm:t>
    </dgm:pt>
    <dgm:pt modelId="{3A4928CF-65F7-4142-8019-217A94140A1E}" type="sibTrans" cxnId="{9FB521A3-2FDC-498D-A57F-E795A3015959}">
      <dgm:prSet/>
      <dgm:spPr/>
      <dgm:t>
        <a:bodyPr/>
        <a:lstStyle/>
        <a:p>
          <a:endParaRPr lang="en-US"/>
        </a:p>
      </dgm:t>
    </dgm:pt>
    <dgm:pt modelId="{0BD11CA0-2C1C-48B5-8D74-126E9113E61C}" type="pres">
      <dgm:prSet presAssocID="{76736742-1ABA-4414-88AA-5E1254000010}" presName="diagram" presStyleCnt="0">
        <dgm:presLayoutVars>
          <dgm:dir/>
          <dgm:resizeHandles val="exact"/>
        </dgm:presLayoutVars>
      </dgm:prSet>
      <dgm:spPr/>
      <dgm:t>
        <a:bodyPr/>
        <a:lstStyle/>
        <a:p>
          <a:endParaRPr lang="en-US"/>
        </a:p>
      </dgm:t>
    </dgm:pt>
    <dgm:pt modelId="{44D45308-B006-4A32-ADA8-65AB6C0DFAB3}" type="pres">
      <dgm:prSet presAssocID="{C546E4F6-3CB5-4567-985E-FCD1C8EDA29C}" presName="node" presStyleLbl="node1" presStyleIdx="0" presStyleCnt="4" custScaleX="187057" custScaleY="285961" custLinFactNeighborX="-47" custLinFactNeighborY="-52">
        <dgm:presLayoutVars>
          <dgm:bulletEnabled val="1"/>
        </dgm:presLayoutVars>
      </dgm:prSet>
      <dgm:spPr/>
      <dgm:t>
        <a:bodyPr/>
        <a:lstStyle/>
        <a:p>
          <a:endParaRPr lang="en-US"/>
        </a:p>
      </dgm:t>
    </dgm:pt>
    <dgm:pt modelId="{62FE2E43-3828-4977-904C-25BFCCD2114A}" type="pres">
      <dgm:prSet presAssocID="{DB012D3B-0E51-471A-B16C-D86AA4105F5B}" presName="sibTrans" presStyleLbl="sibTrans2D1" presStyleIdx="0" presStyleCnt="3"/>
      <dgm:spPr/>
      <dgm:t>
        <a:bodyPr/>
        <a:lstStyle/>
        <a:p>
          <a:endParaRPr lang="en-US"/>
        </a:p>
      </dgm:t>
    </dgm:pt>
    <dgm:pt modelId="{1E0B3E10-2EE5-4BB9-AC30-4CA6E885618F}" type="pres">
      <dgm:prSet presAssocID="{DB012D3B-0E51-471A-B16C-D86AA4105F5B}" presName="connectorText" presStyleLbl="sibTrans2D1" presStyleIdx="0" presStyleCnt="3"/>
      <dgm:spPr/>
      <dgm:t>
        <a:bodyPr/>
        <a:lstStyle/>
        <a:p>
          <a:endParaRPr lang="en-US"/>
        </a:p>
      </dgm:t>
    </dgm:pt>
    <dgm:pt modelId="{2AD56EBC-4D4E-45F4-9061-9E82FF02F9E6}" type="pres">
      <dgm:prSet presAssocID="{F4F5A57A-F634-46F9-B941-CB8ACEF5732C}" presName="node" presStyleLbl="node1" presStyleIdx="1" presStyleCnt="4" custScaleX="135492" custScaleY="307271">
        <dgm:presLayoutVars>
          <dgm:bulletEnabled val="1"/>
        </dgm:presLayoutVars>
      </dgm:prSet>
      <dgm:spPr/>
      <dgm:t>
        <a:bodyPr/>
        <a:lstStyle/>
        <a:p>
          <a:endParaRPr lang="en-US"/>
        </a:p>
      </dgm:t>
    </dgm:pt>
    <dgm:pt modelId="{4B770ADB-53F9-4E4D-BE0B-05A069FE382F}" type="pres">
      <dgm:prSet presAssocID="{64B7B286-E38B-402C-AE90-CD75E6E4621D}" presName="sibTrans" presStyleLbl="sibTrans2D1" presStyleIdx="1" presStyleCnt="3"/>
      <dgm:spPr/>
      <dgm:t>
        <a:bodyPr/>
        <a:lstStyle/>
        <a:p>
          <a:endParaRPr lang="en-US"/>
        </a:p>
      </dgm:t>
    </dgm:pt>
    <dgm:pt modelId="{DCB0C6D1-613B-470E-8FC3-C7E4679BEFE6}" type="pres">
      <dgm:prSet presAssocID="{64B7B286-E38B-402C-AE90-CD75E6E4621D}" presName="connectorText" presStyleLbl="sibTrans2D1" presStyleIdx="1" presStyleCnt="3"/>
      <dgm:spPr/>
      <dgm:t>
        <a:bodyPr/>
        <a:lstStyle/>
        <a:p>
          <a:endParaRPr lang="en-US"/>
        </a:p>
      </dgm:t>
    </dgm:pt>
    <dgm:pt modelId="{20463826-EB47-48D0-BB38-3EB1FB2E1394}" type="pres">
      <dgm:prSet presAssocID="{BFFEA188-7004-468E-9C39-A065C6E44ABA}" presName="node" presStyleLbl="node1" presStyleIdx="2" presStyleCnt="4" custScaleX="185568" custScaleY="349202">
        <dgm:presLayoutVars>
          <dgm:bulletEnabled val="1"/>
        </dgm:presLayoutVars>
      </dgm:prSet>
      <dgm:spPr/>
      <dgm:t>
        <a:bodyPr/>
        <a:lstStyle/>
        <a:p>
          <a:endParaRPr lang="en-US"/>
        </a:p>
      </dgm:t>
    </dgm:pt>
    <dgm:pt modelId="{FFA914E2-8FE5-49B0-B465-572B2AF46BAA}" type="pres">
      <dgm:prSet presAssocID="{76BBDCC0-BE96-4E68-BF68-FFACE7E2E02B}" presName="sibTrans" presStyleLbl="sibTrans2D1" presStyleIdx="2" presStyleCnt="3"/>
      <dgm:spPr/>
      <dgm:t>
        <a:bodyPr/>
        <a:lstStyle/>
        <a:p>
          <a:endParaRPr lang="en-US"/>
        </a:p>
      </dgm:t>
    </dgm:pt>
    <dgm:pt modelId="{043F5F85-4AC1-4B97-B399-D0429C58090B}" type="pres">
      <dgm:prSet presAssocID="{76BBDCC0-BE96-4E68-BF68-FFACE7E2E02B}" presName="connectorText" presStyleLbl="sibTrans2D1" presStyleIdx="2" presStyleCnt="3"/>
      <dgm:spPr/>
      <dgm:t>
        <a:bodyPr/>
        <a:lstStyle/>
        <a:p>
          <a:endParaRPr lang="en-US"/>
        </a:p>
      </dgm:t>
    </dgm:pt>
    <dgm:pt modelId="{FB5A11CE-AD9C-49C4-994F-AF07DD6F69E5}" type="pres">
      <dgm:prSet presAssocID="{4781FEB9-FD99-4329-8239-D1466E074D6C}" presName="node" presStyleLbl="node1" presStyleIdx="3" presStyleCnt="4" custScaleX="146690" custScaleY="342327">
        <dgm:presLayoutVars>
          <dgm:bulletEnabled val="1"/>
        </dgm:presLayoutVars>
      </dgm:prSet>
      <dgm:spPr/>
      <dgm:t>
        <a:bodyPr/>
        <a:lstStyle/>
        <a:p>
          <a:endParaRPr lang="en-US"/>
        </a:p>
      </dgm:t>
    </dgm:pt>
  </dgm:ptLst>
  <dgm:cxnLst>
    <dgm:cxn modelId="{96F62278-684D-479E-9733-2FA0DB404EF3}" type="presOf" srcId="{76BBDCC0-BE96-4E68-BF68-FFACE7E2E02B}" destId="{043F5F85-4AC1-4B97-B399-D0429C58090B}" srcOrd="1" destOrd="0" presId="urn:microsoft.com/office/officeart/2005/8/layout/process5"/>
    <dgm:cxn modelId="{71744A63-11C2-47CA-9E39-B6FE71ECA077}" type="presOf" srcId="{4781FEB9-FD99-4329-8239-D1466E074D6C}" destId="{FB5A11CE-AD9C-49C4-994F-AF07DD6F69E5}" srcOrd="0" destOrd="0" presId="urn:microsoft.com/office/officeart/2005/8/layout/process5"/>
    <dgm:cxn modelId="{4E270C54-7CD9-4637-A37C-8E24E804E053}" type="presOf" srcId="{64B7B286-E38B-402C-AE90-CD75E6E4621D}" destId="{4B770ADB-53F9-4E4D-BE0B-05A069FE382F}" srcOrd="0" destOrd="0" presId="urn:microsoft.com/office/officeart/2005/8/layout/process5"/>
    <dgm:cxn modelId="{E374BD7F-24B3-4075-BD75-47682F383B82}" type="presOf" srcId="{76BBDCC0-BE96-4E68-BF68-FFACE7E2E02B}" destId="{FFA914E2-8FE5-49B0-B465-572B2AF46BAA}" srcOrd="0" destOrd="0" presId="urn:microsoft.com/office/officeart/2005/8/layout/process5"/>
    <dgm:cxn modelId="{9A2CCC7E-3FC6-49DF-900C-3A7C2B70E240}" type="presOf" srcId="{DB012D3B-0E51-471A-B16C-D86AA4105F5B}" destId="{1E0B3E10-2EE5-4BB9-AC30-4CA6E885618F}" srcOrd="1" destOrd="0" presId="urn:microsoft.com/office/officeart/2005/8/layout/process5"/>
    <dgm:cxn modelId="{F5881B9B-4056-4EDD-8A5A-65FD29BF9427}" type="presOf" srcId="{C546E4F6-3CB5-4567-985E-FCD1C8EDA29C}" destId="{44D45308-B006-4A32-ADA8-65AB6C0DFAB3}" srcOrd="0" destOrd="0" presId="urn:microsoft.com/office/officeart/2005/8/layout/process5"/>
    <dgm:cxn modelId="{075A7ACA-B62A-40CB-BE37-E32A8BFED1B4}" type="presOf" srcId="{BFFEA188-7004-468E-9C39-A065C6E44ABA}" destId="{20463826-EB47-48D0-BB38-3EB1FB2E1394}" srcOrd="0" destOrd="0" presId="urn:microsoft.com/office/officeart/2005/8/layout/process5"/>
    <dgm:cxn modelId="{E8C1225D-8DAC-4C07-B756-FBB8239EB50F}" type="presOf" srcId="{DB012D3B-0E51-471A-B16C-D86AA4105F5B}" destId="{62FE2E43-3828-4977-904C-25BFCCD2114A}" srcOrd="0" destOrd="0" presId="urn:microsoft.com/office/officeart/2005/8/layout/process5"/>
    <dgm:cxn modelId="{31C7E06E-A133-4B6E-9ABB-E51A31752BC1}" type="presOf" srcId="{64B7B286-E38B-402C-AE90-CD75E6E4621D}" destId="{DCB0C6D1-613B-470E-8FC3-C7E4679BEFE6}" srcOrd="1" destOrd="0" presId="urn:microsoft.com/office/officeart/2005/8/layout/process5"/>
    <dgm:cxn modelId="{D31FEF09-1436-422E-A90D-05C5D2DE1F42}" type="presOf" srcId="{F4F5A57A-F634-46F9-B941-CB8ACEF5732C}" destId="{2AD56EBC-4D4E-45F4-9061-9E82FF02F9E6}" srcOrd="0" destOrd="0" presId="urn:microsoft.com/office/officeart/2005/8/layout/process5"/>
    <dgm:cxn modelId="{F9393577-82FA-4C29-B208-5270924FADDA}" srcId="{76736742-1ABA-4414-88AA-5E1254000010}" destId="{F4F5A57A-F634-46F9-B941-CB8ACEF5732C}" srcOrd="1" destOrd="0" parTransId="{46C47CDC-1A6F-4349-9D7D-A402952F87CE}" sibTransId="{64B7B286-E38B-402C-AE90-CD75E6E4621D}"/>
    <dgm:cxn modelId="{FEE50506-1518-42BA-BEF8-23FB249DB75C}" srcId="{76736742-1ABA-4414-88AA-5E1254000010}" destId="{C546E4F6-3CB5-4567-985E-FCD1C8EDA29C}" srcOrd="0" destOrd="0" parTransId="{08C336AA-3DE4-4C0B-96B8-851804562CA5}" sibTransId="{DB012D3B-0E51-471A-B16C-D86AA4105F5B}"/>
    <dgm:cxn modelId="{E607BA56-774F-4346-B10B-EAD08F00E477}" type="presOf" srcId="{76736742-1ABA-4414-88AA-5E1254000010}" destId="{0BD11CA0-2C1C-48B5-8D74-126E9113E61C}" srcOrd="0" destOrd="0" presId="urn:microsoft.com/office/officeart/2005/8/layout/process5"/>
    <dgm:cxn modelId="{0EB1D0CD-BE8F-4F65-842D-66C120FF61E7}" srcId="{76736742-1ABA-4414-88AA-5E1254000010}" destId="{BFFEA188-7004-468E-9C39-A065C6E44ABA}" srcOrd="2" destOrd="0" parTransId="{673615DC-C69F-481A-BE0D-3624D902E8E8}" sibTransId="{76BBDCC0-BE96-4E68-BF68-FFACE7E2E02B}"/>
    <dgm:cxn modelId="{9FB521A3-2FDC-498D-A57F-E795A3015959}" srcId="{76736742-1ABA-4414-88AA-5E1254000010}" destId="{4781FEB9-FD99-4329-8239-D1466E074D6C}" srcOrd="3" destOrd="0" parTransId="{456D682B-F1BA-4971-B980-8D4F9F47D5A3}" sibTransId="{3A4928CF-65F7-4142-8019-217A94140A1E}"/>
    <dgm:cxn modelId="{EEF62F0C-78FB-4967-99C1-F81EBEF3560B}" type="presParOf" srcId="{0BD11CA0-2C1C-48B5-8D74-126E9113E61C}" destId="{44D45308-B006-4A32-ADA8-65AB6C0DFAB3}" srcOrd="0" destOrd="0" presId="urn:microsoft.com/office/officeart/2005/8/layout/process5"/>
    <dgm:cxn modelId="{377DD36A-A01B-436F-9B55-37FDE7B34C42}" type="presParOf" srcId="{0BD11CA0-2C1C-48B5-8D74-126E9113E61C}" destId="{62FE2E43-3828-4977-904C-25BFCCD2114A}" srcOrd="1" destOrd="0" presId="urn:microsoft.com/office/officeart/2005/8/layout/process5"/>
    <dgm:cxn modelId="{44183656-A310-4A91-8A6F-DE0032A0A7A8}" type="presParOf" srcId="{62FE2E43-3828-4977-904C-25BFCCD2114A}" destId="{1E0B3E10-2EE5-4BB9-AC30-4CA6E885618F}" srcOrd="0" destOrd="0" presId="urn:microsoft.com/office/officeart/2005/8/layout/process5"/>
    <dgm:cxn modelId="{B3DEBC2D-3C38-4044-9718-8C51C99455EA}" type="presParOf" srcId="{0BD11CA0-2C1C-48B5-8D74-126E9113E61C}" destId="{2AD56EBC-4D4E-45F4-9061-9E82FF02F9E6}" srcOrd="2" destOrd="0" presId="urn:microsoft.com/office/officeart/2005/8/layout/process5"/>
    <dgm:cxn modelId="{F0C0D536-7480-4543-AC9D-308937301A8A}" type="presParOf" srcId="{0BD11CA0-2C1C-48B5-8D74-126E9113E61C}" destId="{4B770ADB-53F9-4E4D-BE0B-05A069FE382F}" srcOrd="3" destOrd="0" presId="urn:microsoft.com/office/officeart/2005/8/layout/process5"/>
    <dgm:cxn modelId="{D26390E4-8B18-4D58-BFAE-76D62BF626DE}" type="presParOf" srcId="{4B770ADB-53F9-4E4D-BE0B-05A069FE382F}" destId="{DCB0C6D1-613B-470E-8FC3-C7E4679BEFE6}" srcOrd="0" destOrd="0" presId="urn:microsoft.com/office/officeart/2005/8/layout/process5"/>
    <dgm:cxn modelId="{69B9ABDD-A6C3-4179-A3B5-2A1BA4D0D3DD}" type="presParOf" srcId="{0BD11CA0-2C1C-48B5-8D74-126E9113E61C}" destId="{20463826-EB47-48D0-BB38-3EB1FB2E1394}" srcOrd="4" destOrd="0" presId="urn:microsoft.com/office/officeart/2005/8/layout/process5"/>
    <dgm:cxn modelId="{C19BECC2-6E46-4313-98CC-FD507885C8A9}" type="presParOf" srcId="{0BD11CA0-2C1C-48B5-8D74-126E9113E61C}" destId="{FFA914E2-8FE5-49B0-B465-572B2AF46BAA}" srcOrd="5" destOrd="0" presId="urn:microsoft.com/office/officeart/2005/8/layout/process5"/>
    <dgm:cxn modelId="{2C7DE595-2F27-43FF-9B29-E4C173AC2044}" type="presParOf" srcId="{FFA914E2-8FE5-49B0-B465-572B2AF46BAA}" destId="{043F5F85-4AC1-4B97-B399-D0429C58090B}" srcOrd="0" destOrd="0" presId="urn:microsoft.com/office/officeart/2005/8/layout/process5"/>
    <dgm:cxn modelId="{9D628749-7170-4F1D-80BC-0C719BB9A05A}" type="presParOf" srcId="{0BD11CA0-2C1C-48B5-8D74-126E9113E61C}" destId="{FB5A11CE-AD9C-49C4-994F-AF07DD6F69E5}" srcOrd="6"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54213BF-CF38-4761-9691-F407CF65E9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024B2C-5A58-4FE5-BF30-4F076CFF65A4}">
      <dgm:prSet phldrT="[Text]" custT="1"/>
      <dgm:spPr/>
      <dgm:t>
        <a:bodyPr/>
        <a:lstStyle/>
        <a:p>
          <a:r>
            <a:rPr lang="en-US" sz="2800" baseline="0" dirty="0" smtClean="0">
              <a:cs typeface="ＭＳ Ｐゴシック" pitchFamily="-110" charset="-128"/>
            </a:rPr>
            <a:t>three types of authentication extensions:</a:t>
          </a:r>
          <a:endParaRPr lang="en-US" sz="2800" baseline="0" dirty="0"/>
        </a:p>
      </dgm:t>
    </dgm:pt>
    <dgm:pt modelId="{1FD9ED5C-5087-4A5A-8787-15598C430496}" type="parTrans" cxnId="{130F6A2A-C32E-4F4C-9AFE-3007BF6BEF45}">
      <dgm:prSet/>
      <dgm:spPr/>
      <dgm:t>
        <a:bodyPr/>
        <a:lstStyle/>
        <a:p>
          <a:endParaRPr lang="en-US"/>
        </a:p>
      </dgm:t>
    </dgm:pt>
    <dgm:pt modelId="{B038D650-2C5E-4474-ACC8-0C2494E5C2D1}" type="sibTrans" cxnId="{130F6A2A-C32E-4F4C-9AFE-3007BF6BEF45}">
      <dgm:prSet/>
      <dgm:spPr/>
      <dgm:t>
        <a:bodyPr/>
        <a:lstStyle/>
        <a:p>
          <a:endParaRPr lang="en-US"/>
        </a:p>
      </dgm:t>
    </dgm:pt>
    <dgm:pt modelId="{31CAD704-29A9-4E71-8582-4AA6BA7BC784}">
      <dgm:prSet custT="1"/>
      <dgm:spPr/>
      <dgm:t>
        <a:bodyPr/>
        <a:lstStyle/>
        <a:p>
          <a:r>
            <a:rPr lang="en-US" sz="2400" dirty="0" smtClean="0"/>
            <a:t>mobile-home</a:t>
          </a:r>
          <a:endParaRPr lang="en-US" sz="2400" dirty="0"/>
        </a:p>
      </dgm:t>
    </dgm:pt>
    <dgm:pt modelId="{E58182A5-E566-4F4D-AF2B-4BA8CA2A6A8A}" type="parTrans" cxnId="{BE67F5C5-E943-4076-AD31-A70B1EF841C2}">
      <dgm:prSet/>
      <dgm:spPr/>
      <dgm:t>
        <a:bodyPr/>
        <a:lstStyle/>
        <a:p>
          <a:endParaRPr lang="en-US"/>
        </a:p>
      </dgm:t>
    </dgm:pt>
    <dgm:pt modelId="{93D153B7-BADA-49DA-876D-DB751A9BAC21}" type="sibTrans" cxnId="{BE67F5C5-E943-4076-AD31-A70B1EF841C2}">
      <dgm:prSet/>
      <dgm:spPr/>
      <dgm:t>
        <a:bodyPr/>
        <a:lstStyle/>
        <a:p>
          <a:endParaRPr lang="en-US"/>
        </a:p>
      </dgm:t>
    </dgm:pt>
    <dgm:pt modelId="{ED9A9654-B01B-49B9-A15B-962ED8C23797}">
      <dgm:prSet custT="1"/>
      <dgm:spPr/>
      <dgm:t>
        <a:bodyPr/>
        <a:lstStyle/>
        <a:p>
          <a:r>
            <a:rPr lang="en-US" sz="2400" dirty="0" smtClean="0"/>
            <a:t>mobile-foreign</a:t>
          </a:r>
          <a:endParaRPr lang="en-US" sz="2400" dirty="0"/>
        </a:p>
      </dgm:t>
    </dgm:pt>
    <dgm:pt modelId="{12AF5ED6-D886-4303-B1B6-85A909B9645E}" type="parTrans" cxnId="{719421DF-7557-439C-91F1-7EF676A178DD}">
      <dgm:prSet/>
      <dgm:spPr/>
      <dgm:t>
        <a:bodyPr/>
        <a:lstStyle/>
        <a:p>
          <a:endParaRPr lang="en-US"/>
        </a:p>
      </dgm:t>
    </dgm:pt>
    <dgm:pt modelId="{AE72E582-B29E-4316-8084-8740B1F6F0FC}" type="sibTrans" cxnId="{719421DF-7557-439C-91F1-7EF676A178DD}">
      <dgm:prSet/>
      <dgm:spPr/>
      <dgm:t>
        <a:bodyPr/>
        <a:lstStyle/>
        <a:p>
          <a:endParaRPr lang="en-US"/>
        </a:p>
      </dgm:t>
    </dgm:pt>
    <dgm:pt modelId="{60890117-7D0D-45BB-82EC-4AF54FC9F28A}">
      <dgm:prSet custT="1"/>
      <dgm:spPr/>
      <dgm:t>
        <a:bodyPr/>
        <a:lstStyle/>
        <a:p>
          <a:r>
            <a:rPr lang="en-US" sz="2400" dirty="0" smtClean="0"/>
            <a:t>foreign-home</a:t>
          </a:r>
          <a:endParaRPr lang="en-US" sz="2400" dirty="0"/>
        </a:p>
      </dgm:t>
    </dgm:pt>
    <dgm:pt modelId="{78C9EA9A-D16D-4B75-9A0E-44F1483AF9F4}" type="parTrans" cxnId="{023E56F4-932D-4A58-A3CD-AD4A56101D34}">
      <dgm:prSet/>
      <dgm:spPr/>
      <dgm:t>
        <a:bodyPr/>
        <a:lstStyle/>
        <a:p>
          <a:endParaRPr lang="en-US"/>
        </a:p>
      </dgm:t>
    </dgm:pt>
    <dgm:pt modelId="{50540330-6627-4532-AED5-31A290EA3D76}" type="sibTrans" cxnId="{023E56F4-932D-4A58-A3CD-AD4A56101D34}">
      <dgm:prSet/>
      <dgm:spPr/>
      <dgm:t>
        <a:bodyPr/>
        <a:lstStyle/>
        <a:p>
          <a:endParaRPr lang="en-US"/>
        </a:p>
      </dgm:t>
    </dgm:pt>
    <dgm:pt modelId="{4E4EF05E-A17A-4925-9A3B-FBCFBABE3CCF}" type="pres">
      <dgm:prSet presAssocID="{954213BF-CF38-4761-9691-F407CF65E9C5}" presName="linear" presStyleCnt="0">
        <dgm:presLayoutVars>
          <dgm:animLvl val="lvl"/>
          <dgm:resizeHandles val="exact"/>
        </dgm:presLayoutVars>
      </dgm:prSet>
      <dgm:spPr/>
      <dgm:t>
        <a:bodyPr/>
        <a:lstStyle/>
        <a:p>
          <a:endParaRPr lang="en-US"/>
        </a:p>
      </dgm:t>
    </dgm:pt>
    <dgm:pt modelId="{A2D7F894-7933-49C5-816F-FF3F1215DA3C}" type="pres">
      <dgm:prSet presAssocID="{E5024B2C-5A58-4FE5-BF30-4F076CFF65A4}" presName="parentText" presStyleLbl="node1" presStyleIdx="0" presStyleCnt="1" custLinFactNeighborX="1250" custLinFactNeighborY="-4758">
        <dgm:presLayoutVars>
          <dgm:chMax val="0"/>
          <dgm:bulletEnabled val="1"/>
        </dgm:presLayoutVars>
      </dgm:prSet>
      <dgm:spPr/>
      <dgm:t>
        <a:bodyPr/>
        <a:lstStyle/>
        <a:p>
          <a:endParaRPr lang="en-US"/>
        </a:p>
      </dgm:t>
    </dgm:pt>
    <dgm:pt modelId="{103A42C9-CBDD-4565-AFF1-E9F26C02A9B0}" type="pres">
      <dgm:prSet presAssocID="{E5024B2C-5A58-4FE5-BF30-4F076CFF65A4}" presName="childText" presStyleLbl="revTx" presStyleIdx="0" presStyleCnt="1">
        <dgm:presLayoutVars>
          <dgm:bulletEnabled val="1"/>
        </dgm:presLayoutVars>
      </dgm:prSet>
      <dgm:spPr/>
      <dgm:t>
        <a:bodyPr/>
        <a:lstStyle/>
        <a:p>
          <a:endParaRPr lang="en-US"/>
        </a:p>
      </dgm:t>
    </dgm:pt>
  </dgm:ptLst>
  <dgm:cxnLst>
    <dgm:cxn modelId="{7C4DF85F-A6A9-4FF4-B463-4EACFBCB6797}" type="presOf" srcId="{954213BF-CF38-4761-9691-F407CF65E9C5}" destId="{4E4EF05E-A17A-4925-9A3B-FBCFBABE3CCF}" srcOrd="0" destOrd="0" presId="urn:microsoft.com/office/officeart/2005/8/layout/vList2"/>
    <dgm:cxn modelId="{B238288E-5459-4AAA-988E-60C740825F57}" type="presOf" srcId="{E5024B2C-5A58-4FE5-BF30-4F076CFF65A4}" destId="{A2D7F894-7933-49C5-816F-FF3F1215DA3C}" srcOrd="0" destOrd="0" presId="urn:microsoft.com/office/officeart/2005/8/layout/vList2"/>
    <dgm:cxn modelId="{023E56F4-932D-4A58-A3CD-AD4A56101D34}" srcId="{E5024B2C-5A58-4FE5-BF30-4F076CFF65A4}" destId="{60890117-7D0D-45BB-82EC-4AF54FC9F28A}" srcOrd="2" destOrd="0" parTransId="{78C9EA9A-D16D-4B75-9A0E-44F1483AF9F4}" sibTransId="{50540330-6627-4532-AED5-31A290EA3D76}"/>
    <dgm:cxn modelId="{719421DF-7557-439C-91F1-7EF676A178DD}" srcId="{E5024B2C-5A58-4FE5-BF30-4F076CFF65A4}" destId="{ED9A9654-B01B-49B9-A15B-962ED8C23797}" srcOrd="1" destOrd="0" parTransId="{12AF5ED6-D886-4303-B1B6-85A909B9645E}" sibTransId="{AE72E582-B29E-4316-8084-8740B1F6F0FC}"/>
    <dgm:cxn modelId="{E712C07A-BE3D-4100-B84A-C77DE1ED8B12}" type="presOf" srcId="{ED9A9654-B01B-49B9-A15B-962ED8C23797}" destId="{103A42C9-CBDD-4565-AFF1-E9F26C02A9B0}" srcOrd="0" destOrd="1" presId="urn:microsoft.com/office/officeart/2005/8/layout/vList2"/>
    <dgm:cxn modelId="{6A7953A5-6505-488A-B9C3-765FA748112D}" type="presOf" srcId="{60890117-7D0D-45BB-82EC-4AF54FC9F28A}" destId="{103A42C9-CBDD-4565-AFF1-E9F26C02A9B0}" srcOrd="0" destOrd="2" presId="urn:microsoft.com/office/officeart/2005/8/layout/vList2"/>
    <dgm:cxn modelId="{130F6A2A-C32E-4F4C-9AFE-3007BF6BEF45}" srcId="{954213BF-CF38-4761-9691-F407CF65E9C5}" destId="{E5024B2C-5A58-4FE5-BF30-4F076CFF65A4}" srcOrd="0" destOrd="0" parTransId="{1FD9ED5C-5087-4A5A-8787-15598C430496}" sibTransId="{B038D650-2C5E-4474-ACC8-0C2494E5C2D1}"/>
    <dgm:cxn modelId="{B1B4C869-AE13-4138-9CF9-355A8E10FC45}" type="presOf" srcId="{31CAD704-29A9-4E71-8582-4AA6BA7BC784}" destId="{103A42C9-CBDD-4565-AFF1-E9F26C02A9B0}" srcOrd="0" destOrd="0" presId="urn:microsoft.com/office/officeart/2005/8/layout/vList2"/>
    <dgm:cxn modelId="{BE67F5C5-E943-4076-AD31-A70B1EF841C2}" srcId="{E5024B2C-5A58-4FE5-BF30-4F076CFF65A4}" destId="{31CAD704-29A9-4E71-8582-4AA6BA7BC784}" srcOrd="0" destOrd="0" parTransId="{E58182A5-E566-4F4D-AF2B-4BA8CA2A6A8A}" sibTransId="{93D153B7-BADA-49DA-876D-DB751A9BAC21}"/>
    <dgm:cxn modelId="{34B1406B-F010-4959-AE60-7CCD3C5F99DC}" type="presParOf" srcId="{4E4EF05E-A17A-4925-9A3B-FBCFBABE3CCF}" destId="{A2D7F894-7933-49C5-816F-FF3F1215DA3C}" srcOrd="0" destOrd="0" presId="urn:microsoft.com/office/officeart/2005/8/layout/vList2"/>
    <dgm:cxn modelId="{C3552BF7-E8D5-4607-8740-F53ED2091A7F}" type="presParOf" srcId="{4E4EF05E-A17A-4925-9A3B-FBCFBABE3CCF}" destId="{103A42C9-CBDD-4565-AFF1-E9F26C02A9B0}"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E1AE36A-B4FD-4FA8-8C69-5050A9101D29}" type="doc">
      <dgm:prSet loTypeId="urn:microsoft.com/office/officeart/2005/8/layout/hList1" loCatId="list" qsTypeId="urn:microsoft.com/office/officeart/2005/8/quickstyle/3d5" qsCatId="3D" csTypeId="urn:microsoft.com/office/officeart/2005/8/colors/accent1_2" csCatId="accent1" phldr="1"/>
      <dgm:spPr/>
      <dgm:t>
        <a:bodyPr/>
        <a:lstStyle/>
        <a:p>
          <a:endParaRPr lang="en-US"/>
        </a:p>
      </dgm:t>
    </dgm:pt>
    <dgm:pt modelId="{D37F3D8D-47A0-4141-8B8C-A4A075004177}">
      <dgm:prSet phldrT="[Text]"/>
      <dgm:spPr/>
      <dgm:t>
        <a:bodyPr/>
        <a:lstStyle/>
        <a:p>
          <a:r>
            <a:rPr lang="en-US" dirty="0" smtClean="0"/>
            <a:t>entire IP datagram becomes the payload in a new IP datagram</a:t>
          </a:r>
          <a:endParaRPr lang="en-US" dirty="0"/>
        </a:p>
      </dgm:t>
    </dgm:pt>
    <dgm:pt modelId="{ABF0CDAA-5658-401D-BD70-2406946D3278}" type="parTrans" cxnId="{A9B06147-36A3-455A-88C0-18076D6664D1}">
      <dgm:prSet/>
      <dgm:spPr/>
      <dgm:t>
        <a:bodyPr/>
        <a:lstStyle/>
        <a:p>
          <a:endParaRPr lang="en-US"/>
        </a:p>
      </dgm:t>
    </dgm:pt>
    <dgm:pt modelId="{E53DC23A-D6D9-4EBC-83F4-18B6CDA9EE92}" type="sibTrans" cxnId="{A9B06147-36A3-455A-88C0-18076D6664D1}">
      <dgm:prSet/>
      <dgm:spPr/>
      <dgm:t>
        <a:bodyPr/>
        <a:lstStyle/>
        <a:p>
          <a:endParaRPr lang="en-US"/>
        </a:p>
      </dgm:t>
    </dgm:pt>
    <dgm:pt modelId="{2409509F-560D-4C8C-A355-B9D924E0C5F0}">
      <dgm:prSet/>
      <dgm:spPr/>
      <dgm:t>
        <a:bodyPr/>
        <a:lstStyle/>
        <a:p>
          <a:r>
            <a:rPr lang="en-US" dirty="0" smtClean="0"/>
            <a:t>inner, original IP header is unchanged except to decrement TTL by 1</a:t>
          </a:r>
        </a:p>
      </dgm:t>
    </dgm:pt>
    <dgm:pt modelId="{2AF23FF5-7EAB-43F2-A597-128E401AB537}" type="parTrans" cxnId="{9B71BCD9-763D-4D33-B158-864B64FACD83}">
      <dgm:prSet/>
      <dgm:spPr/>
      <dgm:t>
        <a:bodyPr/>
        <a:lstStyle/>
        <a:p>
          <a:endParaRPr lang="en-US"/>
        </a:p>
      </dgm:t>
    </dgm:pt>
    <dgm:pt modelId="{B549F472-350B-404C-A885-2B3407FB088E}" type="sibTrans" cxnId="{9B71BCD9-763D-4D33-B158-864B64FACD83}">
      <dgm:prSet/>
      <dgm:spPr/>
      <dgm:t>
        <a:bodyPr/>
        <a:lstStyle/>
        <a:p>
          <a:endParaRPr lang="en-US"/>
        </a:p>
      </dgm:t>
    </dgm:pt>
    <dgm:pt modelId="{97A0EE5E-F545-400A-BC48-3A492E726546}">
      <dgm:prSet/>
      <dgm:spPr/>
      <dgm:t>
        <a:bodyPr/>
        <a:lstStyle/>
        <a:p>
          <a:r>
            <a:rPr lang="en-US" dirty="0" smtClean="0"/>
            <a:t>outer header is a full IP header</a:t>
          </a:r>
        </a:p>
      </dgm:t>
    </dgm:pt>
    <dgm:pt modelId="{3C8D1602-BD15-47E8-99D7-0F2FF4333435}" type="parTrans" cxnId="{471C5C44-A2E2-4E1F-BA55-F33270569EEF}">
      <dgm:prSet/>
      <dgm:spPr/>
      <dgm:t>
        <a:bodyPr/>
        <a:lstStyle/>
        <a:p>
          <a:endParaRPr lang="en-US"/>
        </a:p>
      </dgm:t>
    </dgm:pt>
    <dgm:pt modelId="{A7B07840-FFF1-4CA5-805B-CE849E55BB35}" type="sibTrans" cxnId="{471C5C44-A2E2-4E1F-BA55-F33270569EEF}">
      <dgm:prSet/>
      <dgm:spPr/>
      <dgm:t>
        <a:bodyPr/>
        <a:lstStyle/>
        <a:p>
          <a:endParaRPr lang="en-US"/>
        </a:p>
      </dgm:t>
    </dgm:pt>
    <dgm:pt modelId="{E563D3C1-A5E2-4A32-95FE-79EB81B1AEAE}" type="pres">
      <dgm:prSet presAssocID="{0E1AE36A-B4FD-4FA8-8C69-5050A9101D29}" presName="Name0" presStyleCnt="0">
        <dgm:presLayoutVars>
          <dgm:dir/>
          <dgm:animLvl val="lvl"/>
          <dgm:resizeHandles val="exact"/>
        </dgm:presLayoutVars>
      </dgm:prSet>
      <dgm:spPr/>
      <dgm:t>
        <a:bodyPr/>
        <a:lstStyle/>
        <a:p>
          <a:endParaRPr lang="en-US"/>
        </a:p>
      </dgm:t>
    </dgm:pt>
    <dgm:pt modelId="{D48B79ED-24CE-40FE-8408-A76C41BDF614}" type="pres">
      <dgm:prSet presAssocID="{D37F3D8D-47A0-4141-8B8C-A4A075004177}" presName="composite" presStyleCnt="0"/>
      <dgm:spPr/>
    </dgm:pt>
    <dgm:pt modelId="{78027FF5-ACF9-4245-934E-DFF002A44926}" type="pres">
      <dgm:prSet presAssocID="{D37F3D8D-47A0-4141-8B8C-A4A075004177}" presName="parTx" presStyleLbl="alignNode1" presStyleIdx="0" presStyleCnt="1">
        <dgm:presLayoutVars>
          <dgm:chMax val="0"/>
          <dgm:chPref val="0"/>
          <dgm:bulletEnabled val="1"/>
        </dgm:presLayoutVars>
      </dgm:prSet>
      <dgm:spPr/>
      <dgm:t>
        <a:bodyPr/>
        <a:lstStyle/>
        <a:p>
          <a:endParaRPr lang="en-US"/>
        </a:p>
      </dgm:t>
    </dgm:pt>
    <dgm:pt modelId="{DC372613-4B68-42C1-B6F4-4472CE49D245}" type="pres">
      <dgm:prSet presAssocID="{D37F3D8D-47A0-4141-8B8C-A4A075004177}" presName="desTx" presStyleLbl="alignAccFollowNode1" presStyleIdx="0" presStyleCnt="1">
        <dgm:presLayoutVars>
          <dgm:bulletEnabled val="1"/>
        </dgm:presLayoutVars>
      </dgm:prSet>
      <dgm:spPr/>
      <dgm:t>
        <a:bodyPr/>
        <a:lstStyle/>
        <a:p>
          <a:endParaRPr lang="en-US"/>
        </a:p>
      </dgm:t>
    </dgm:pt>
  </dgm:ptLst>
  <dgm:cxnLst>
    <dgm:cxn modelId="{A9B06147-36A3-455A-88C0-18076D6664D1}" srcId="{0E1AE36A-B4FD-4FA8-8C69-5050A9101D29}" destId="{D37F3D8D-47A0-4141-8B8C-A4A075004177}" srcOrd="0" destOrd="0" parTransId="{ABF0CDAA-5658-401D-BD70-2406946D3278}" sibTransId="{E53DC23A-D6D9-4EBC-83F4-18B6CDA9EE92}"/>
    <dgm:cxn modelId="{9B71BCD9-763D-4D33-B158-864B64FACD83}" srcId="{D37F3D8D-47A0-4141-8B8C-A4A075004177}" destId="{2409509F-560D-4C8C-A355-B9D924E0C5F0}" srcOrd="0" destOrd="0" parTransId="{2AF23FF5-7EAB-43F2-A597-128E401AB537}" sibTransId="{B549F472-350B-404C-A885-2B3407FB088E}"/>
    <dgm:cxn modelId="{208510DA-9326-46C4-8A23-88571953927B}" type="presOf" srcId="{0E1AE36A-B4FD-4FA8-8C69-5050A9101D29}" destId="{E563D3C1-A5E2-4A32-95FE-79EB81B1AEAE}" srcOrd="0" destOrd="0" presId="urn:microsoft.com/office/officeart/2005/8/layout/hList1"/>
    <dgm:cxn modelId="{94342843-EAF1-43F6-BBA1-90A5AFD0325C}" type="presOf" srcId="{2409509F-560D-4C8C-A355-B9D924E0C5F0}" destId="{DC372613-4B68-42C1-B6F4-4472CE49D245}" srcOrd="0" destOrd="0" presId="urn:microsoft.com/office/officeart/2005/8/layout/hList1"/>
    <dgm:cxn modelId="{317DA4EF-4D7E-4EEA-AF38-9077FC3012C8}" type="presOf" srcId="{D37F3D8D-47A0-4141-8B8C-A4A075004177}" destId="{78027FF5-ACF9-4245-934E-DFF002A44926}" srcOrd="0" destOrd="0" presId="urn:microsoft.com/office/officeart/2005/8/layout/hList1"/>
    <dgm:cxn modelId="{471C5C44-A2E2-4E1F-BA55-F33270569EEF}" srcId="{D37F3D8D-47A0-4141-8B8C-A4A075004177}" destId="{97A0EE5E-F545-400A-BC48-3A492E726546}" srcOrd="1" destOrd="0" parTransId="{3C8D1602-BD15-47E8-99D7-0F2FF4333435}" sibTransId="{A7B07840-FFF1-4CA5-805B-CE849E55BB35}"/>
    <dgm:cxn modelId="{3E831CA2-F3E3-4520-9544-622F27D01235}" type="presOf" srcId="{97A0EE5E-F545-400A-BC48-3A492E726546}" destId="{DC372613-4B68-42C1-B6F4-4472CE49D245}" srcOrd="0" destOrd="1" presId="urn:microsoft.com/office/officeart/2005/8/layout/hList1"/>
    <dgm:cxn modelId="{5D2C15D2-11A5-400D-B3D7-7850CF594560}" type="presParOf" srcId="{E563D3C1-A5E2-4A32-95FE-79EB81B1AEAE}" destId="{D48B79ED-24CE-40FE-8408-A76C41BDF614}" srcOrd="0" destOrd="0" presId="urn:microsoft.com/office/officeart/2005/8/layout/hList1"/>
    <dgm:cxn modelId="{893E2C90-4D4D-4432-82E4-56656EF55CBD}" type="presParOf" srcId="{D48B79ED-24CE-40FE-8408-A76C41BDF614}" destId="{78027FF5-ACF9-4245-934E-DFF002A44926}" srcOrd="0" destOrd="0" presId="urn:microsoft.com/office/officeart/2005/8/layout/hList1"/>
    <dgm:cxn modelId="{D7FC66E2-7CEB-4C0E-9B21-501AD6E56139}" type="presParOf" srcId="{D48B79ED-24CE-40FE-8408-A76C41BDF614}" destId="{DC372613-4B68-42C1-B6F4-4472CE49D245}"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FB091EC-7357-4A98-AB4A-C1B6110A4086}" type="doc">
      <dgm:prSet loTypeId="urn:microsoft.com/office/officeart/2005/8/layout/hList1" loCatId="list" qsTypeId="urn:microsoft.com/office/officeart/2005/8/quickstyle/3d5" qsCatId="3D" csTypeId="urn:microsoft.com/office/officeart/2005/8/colors/accent1_2" csCatId="accent1" phldr="1"/>
      <dgm:spPr/>
      <dgm:t>
        <a:bodyPr/>
        <a:lstStyle/>
        <a:p>
          <a:endParaRPr lang="en-US"/>
        </a:p>
      </dgm:t>
    </dgm:pt>
    <dgm:pt modelId="{4A92CF80-A7CF-4A06-BD06-796CCFC72867}">
      <dgm:prSet phldrT="[Text]"/>
      <dgm:spPr/>
      <dgm:t>
        <a:bodyPr/>
        <a:lstStyle/>
        <a:p>
          <a:r>
            <a:rPr lang="en-US" dirty="0" smtClean="0">
              <a:cs typeface="ＭＳ Ｐゴシック" pitchFamily="-110" charset="-128"/>
            </a:rPr>
            <a:t>two fields are copied from the inner header:</a:t>
          </a:r>
          <a:endParaRPr lang="en-US" dirty="0"/>
        </a:p>
      </dgm:t>
    </dgm:pt>
    <dgm:pt modelId="{9AD66DC8-1143-4CE8-84B3-BF9FF46A0AD5}" type="parTrans" cxnId="{935BFDB7-E652-4613-B8B8-8B9810C24F78}">
      <dgm:prSet/>
      <dgm:spPr/>
      <dgm:t>
        <a:bodyPr/>
        <a:lstStyle/>
        <a:p>
          <a:endParaRPr lang="en-US"/>
        </a:p>
      </dgm:t>
    </dgm:pt>
    <dgm:pt modelId="{F1235019-A165-483D-9BB5-AD6A5F48EEF6}" type="sibTrans" cxnId="{935BFDB7-E652-4613-B8B8-8B9810C24F78}">
      <dgm:prSet/>
      <dgm:spPr/>
      <dgm:t>
        <a:bodyPr/>
        <a:lstStyle/>
        <a:p>
          <a:endParaRPr lang="en-US"/>
        </a:p>
      </dgm:t>
    </dgm:pt>
    <dgm:pt modelId="{B6FEC487-65B2-4940-998D-F45078DFE49E}">
      <dgm:prSet/>
      <dgm:spPr/>
      <dgm:t>
        <a:bodyPr/>
        <a:lstStyle/>
        <a:p>
          <a:r>
            <a:rPr lang="en-US" dirty="0" smtClean="0"/>
            <a:t>version number 4 (IPv4)</a:t>
          </a:r>
          <a:endParaRPr lang="en-US" dirty="0"/>
        </a:p>
      </dgm:t>
    </dgm:pt>
    <dgm:pt modelId="{9B74491D-DE9A-4206-9625-1267C6B3DBBB}" type="parTrans" cxnId="{5C11F945-5627-4733-99BC-A6BADDE58FF0}">
      <dgm:prSet/>
      <dgm:spPr/>
      <dgm:t>
        <a:bodyPr/>
        <a:lstStyle/>
        <a:p>
          <a:endParaRPr lang="en-US"/>
        </a:p>
      </dgm:t>
    </dgm:pt>
    <dgm:pt modelId="{75F3F050-6426-404E-9B1F-AAF0675885C2}" type="sibTrans" cxnId="{5C11F945-5627-4733-99BC-A6BADDE58FF0}">
      <dgm:prSet/>
      <dgm:spPr/>
      <dgm:t>
        <a:bodyPr/>
        <a:lstStyle/>
        <a:p>
          <a:endParaRPr lang="en-US"/>
        </a:p>
      </dgm:t>
    </dgm:pt>
    <dgm:pt modelId="{8CB59CB4-A68C-45C9-9EC0-276DFA9AD986}">
      <dgm:prSet/>
      <dgm:spPr/>
      <dgm:t>
        <a:bodyPr/>
        <a:lstStyle/>
        <a:p>
          <a:r>
            <a:rPr lang="en-US" dirty="0" smtClean="0"/>
            <a:t>type of service requested for the outer IP datagram is the same as that requested for the inner IP datagram</a:t>
          </a:r>
          <a:endParaRPr lang="en-US" dirty="0"/>
        </a:p>
      </dgm:t>
    </dgm:pt>
    <dgm:pt modelId="{2527A91B-02A1-467B-97F4-47292F7170C6}" type="parTrans" cxnId="{F8E1634D-C61A-4AC6-B46F-B23197F54B47}">
      <dgm:prSet/>
      <dgm:spPr/>
      <dgm:t>
        <a:bodyPr/>
        <a:lstStyle/>
        <a:p>
          <a:endParaRPr lang="en-US"/>
        </a:p>
      </dgm:t>
    </dgm:pt>
    <dgm:pt modelId="{7937B504-6831-4A8B-AB88-44620FB4AFC5}" type="sibTrans" cxnId="{F8E1634D-C61A-4AC6-B46F-B23197F54B47}">
      <dgm:prSet/>
      <dgm:spPr/>
      <dgm:t>
        <a:bodyPr/>
        <a:lstStyle/>
        <a:p>
          <a:endParaRPr lang="en-US"/>
        </a:p>
      </dgm:t>
    </dgm:pt>
    <dgm:pt modelId="{C70F6CAC-5301-4238-8B46-D21C6BFFB7B6}" type="pres">
      <dgm:prSet presAssocID="{DFB091EC-7357-4A98-AB4A-C1B6110A4086}" presName="Name0" presStyleCnt="0">
        <dgm:presLayoutVars>
          <dgm:dir/>
          <dgm:animLvl val="lvl"/>
          <dgm:resizeHandles val="exact"/>
        </dgm:presLayoutVars>
      </dgm:prSet>
      <dgm:spPr/>
      <dgm:t>
        <a:bodyPr/>
        <a:lstStyle/>
        <a:p>
          <a:endParaRPr lang="en-US"/>
        </a:p>
      </dgm:t>
    </dgm:pt>
    <dgm:pt modelId="{BB5DAED2-AA5E-4ABD-8242-2CDB167B90E5}" type="pres">
      <dgm:prSet presAssocID="{4A92CF80-A7CF-4A06-BD06-796CCFC72867}" presName="composite" presStyleCnt="0"/>
      <dgm:spPr/>
    </dgm:pt>
    <dgm:pt modelId="{33A06619-0A8D-444E-BCDB-ECA77F3AFDD8}" type="pres">
      <dgm:prSet presAssocID="{4A92CF80-A7CF-4A06-BD06-796CCFC72867}" presName="parTx" presStyleLbl="alignNode1" presStyleIdx="0" presStyleCnt="1">
        <dgm:presLayoutVars>
          <dgm:chMax val="0"/>
          <dgm:chPref val="0"/>
          <dgm:bulletEnabled val="1"/>
        </dgm:presLayoutVars>
      </dgm:prSet>
      <dgm:spPr/>
      <dgm:t>
        <a:bodyPr/>
        <a:lstStyle/>
        <a:p>
          <a:endParaRPr lang="en-US"/>
        </a:p>
      </dgm:t>
    </dgm:pt>
    <dgm:pt modelId="{80E0D2CA-A7A7-4741-BE5B-04920173C6B5}" type="pres">
      <dgm:prSet presAssocID="{4A92CF80-A7CF-4A06-BD06-796CCFC72867}" presName="desTx" presStyleLbl="alignAccFollowNode1" presStyleIdx="0" presStyleCnt="1">
        <dgm:presLayoutVars>
          <dgm:bulletEnabled val="1"/>
        </dgm:presLayoutVars>
      </dgm:prSet>
      <dgm:spPr/>
      <dgm:t>
        <a:bodyPr/>
        <a:lstStyle/>
        <a:p>
          <a:endParaRPr lang="en-US"/>
        </a:p>
      </dgm:t>
    </dgm:pt>
  </dgm:ptLst>
  <dgm:cxnLst>
    <dgm:cxn modelId="{5C11F945-5627-4733-99BC-A6BADDE58FF0}" srcId="{4A92CF80-A7CF-4A06-BD06-796CCFC72867}" destId="{B6FEC487-65B2-4940-998D-F45078DFE49E}" srcOrd="0" destOrd="0" parTransId="{9B74491D-DE9A-4206-9625-1267C6B3DBBB}" sibTransId="{75F3F050-6426-404E-9B1F-AAF0675885C2}"/>
    <dgm:cxn modelId="{935BFDB7-E652-4613-B8B8-8B9810C24F78}" srcId="{DFB091EC-7357-4A98-AB4A-C1B6110A4086}" destId="{4A92CF80-A7CF-4A06-BD06-796CCFC72867}" srcOrd="0" destOrd="0" parTransId="{9AD66DC8-1143-4CE8-84B3-BF9FF46A0AD5}" sibTransId="{F1235019-A165-483D-9BB5-AD6A5F48EEF6}"/>
    <dgm:cxn modelId="{76ED22DB-5B3C-4430-BC4F-2601021B2D42}" type="presOf" srcId="{4A92CF80-A7CF-4A06-BD06-796CCFC72867}" destId="{33A06619-0A8D-444E-BCDB-ECA77F3AFDD8}" srcOrd="0" destOrd="0" presId="urn:microsoft.com/office/officeart/2005/8/layout/hList1"/>
    <dgm:cxn modelId="{F8E1634D-C61A-4AC6-B46F-B23197F54B47}" srcId="{4A92CF80-A7CF-4A06-BD06-796CCFC72867}" destId="{8CB59CB4-A68C-45C9-9EC0-276DFA9AD986}" srcOrd="1" destOrd="0" parTransId="{2527A91B-02A1-467B-97F4-47292F7170C6}" sibTransId="{7937B504-6831-4A8B-AB88-44620FB4AFC5}"/>
    <dgm:cxn modelId="{CA631F69-081C-4FDC-8D39-5B5A39CA4261}" type="presOf" srcId="{8CB59CB4-A68C-45C9-9EC0-276DFA9AD986}" destId="{80E0D2CA-A7A7-4741-BE5B-04920173C6B5}" srcOrd="0" destOrd="1" presId="urn:microsoft.com/office/officeart/2005/8/layout/hList1"/>
    <dgm:cxn modelId="{722DDB6A-CEE0-431A-A229-906872B3E5D3}" type="presOf" srcId="{DFB091EC-7357-4A98-AB4A-C1B6110A4086}" destId="{C70F6CAC-5301-4238-8B46-D21C6BFFB7B6}" srcOrd="0" destOrd="0" presId="urn:microsoft.com/office/officeart/2005/8/layout/hList1"/>
    <dgm:cxn modelId="{07974217-F287-46B3-87C8-A28AA4719642}" type="presOf" srcId="{B6FEC487-65B2-4940-998D-F45078DFE49E}" destId="{80E0D2CA-A7A7-4741-BE5B-04920173C6B5}" srcOrd="0" destOrd="0" presId="urn:microsoft.com/office/officeart/2005/8/layout/hList1"/>
    <dgm:cxn modelId="{E5D8CA35-FD10-48B6-BABD-7D141B660E97}" type="presParOf" srcId="{C70F6CAC-5301-4238-8B46-D21C6BFFB7B6}" destId="{BB5DAED2-AA5E-4ABD-8242-2CDB167B90E5}" srcOrd="0" destOrd="0" presId="urn:microsoft.com/office/officeart/2005/8/layout/hList1"/>
    <dgm:cxn modelId="{1590CBA2-71E4-4318-9422-CB9B4A0B74FF}" type="presParOf" srcId="{BB5DAED2-AA5E-4ABD-8242-2CDB167B90E5}" destId="{33A06619-0A8D-444E-BCDB-ECA77F3AFDD8}" srcOrd="0" destOrd="0" presId="urn:microsoft.com/office/officeart/2005/8/layout/hList1"/>
    <dgm:cxn modelId="{A0CD682B-9BD6-444D-841C-D2509F74DCAB}" type="presParOf" srcId="{BB5DAED2-AA5E-4ABD-8242-2CDB167B90E5}" destId="{80E0D2CA-A7A7-4741-BE5B-04920173C6B5}"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315330-D8EF-4815-AE2D-23DC6C46296B}" type="doc">
      <dgm:prSet loTypeId="urn:diagrams.loki3.com/VaryingWidthList+Icon" loCatId="list" qsTypeId="urn:microsoft.com/office/officeart/2005/8/quickstyle/simple1" qsCatId="simple" csTypeId="urn:microsoft.com/office/officeart/2005/8/colors/accent1_2" csCatId="accent1" phldr="1"/>
      <dgm:spPr/>
    </dgm:pt>
    <dgm:pt modelId="{ED0A228C-DD88-4932-8839-7106E0514942}">
      <dgm:prSet phldrT="[Text]"/>
      <dgm:spPr/>
      <dgm:t>
        <a:bodyPr/>
        <a:lstStyle/>
        <a:p>
          <a:r>
            <a:rPr kumimoji="1" lang="en-US" dirty="0" smtClean="0"/>
            <a:t>type</a:t>
          </a:r>
          <a:endParaRPr lang="en-US" dirty="0"/>
        </a:p>
      </dgm:t>
    </dgm:pt>
    <dgm:pt modelId="{B1738B93-F4F8-4860-906F-957A0ADAC7FB}" type="parTrans" cxnId="{D2CDE266-88AD-413A-BA37-7AF075593ECB}">
      <dgm:prSet/>
      <dgm:spPr/>
      <dgm:t>
        <a:bodyPr/>
        <a:lstStyle/>
        <a:p>
          <a:endParaRPr lang="en-US"/>
        </a:p>
      </dgm:t>
    </dgm:pt>
    <dgm:pt modelId="{4A871998-BBE1-474F-81B5-9AFA2A278587}" type="sibTrans" cxnId="{D2CDE266-88AD-413A-BA37-7AF075593ECB}">
      <dgm:prSet/>
      <dgm:spPr/>
      <dgm:t>
        <a:bodyPr/>
        <a:lstStyle/>
        <a:p>
          <a:endParaRPr lang="en-US"/>
        </a:p>
      </dgm:t>
    </dgm:pt>
    <dgm:pt modelId="{9C8E0902-103B-4FA6-A325-F17ACD44A0C5}">
      <dgm:prSet/>
      <dgm:spPr/>
      <dgm:t>
        <a:bodyPr/>
        <a:lstStyle/>
        <a:p>
          <a:r>
            <a:rPr kumimoji="1" lang="en-US" dirty="0" smtClean="0"/>
            <a:t>max response time</a:t>
          </a:r>
        </a:p>
      </dgm:t>
    </dgm:pt>
    <dgm:pt modelId="{55700C2E-1CE7-4792-9F30-7CF2D97496B3}" type="parTrans" cxnId="{505684D8-1958-40F3-8685-1BBF014FDAB4}">
      <dgm:prSet/>
      <dgm:spPr/>
      <dgm:t>
        <a:bodyPr/>
        <a:lstStyle/>
        <a:p>
          <a:endParaRPr lang="en-US"/>
        </a:p>
      </dgm:t>
    </dgm:pt>
    <dgm:pt modelId="{8FFE8D87-56E8-4C57-A9F1-E70EE9661A9B}" type="sibTrans" cxnId="{505684D8-1958-40F3-8685-1BBF014FDAB4}">
      <dgm:prSet/>
      <dgm:spPr/>
      <dgm:t>
        <a:bodyPr/>
        <a:lstStyle/>
        <a:p>
          <a:endParaRPr lang="en-US"/>
        </a:p>
      </dgm:t>
    </dgm:pt>
    <dgm:pt modelId="{0291CA06-9D61-47E6-8FE7-14E90B83805C}">
      <dgm:prSet/>
      <dgm:spPr/>
      <dgm:t>
        <a:bodyPr/>
        <a:lstStyle/>
        <a:p>
          <a:r>
            <a:rPr kumimoji="1" lang="en-US" dirty="0" smtClean="0"/>
            <a:t>checksum</a:t>
          </a:r>
          <a:endParaRPr kumimoji="1" lang="en-GB" dirty="0" smtClean="0"/>
        </a:p>
      </dgm:t>
    </dgm:pt>
    <dgm:pt modelId="{4144C716-2434-4E87-BBCB-2435F0B14E49}" type="parTrans" cxnId="{253E7C20-85DD-477E-BD15-96DF196951DF}">
      <dgm:prSet/>
      <dgm:spPr/>
      <dgm:t>
        <a:bodyPr/>
        <a:lstStyle/>
        <a:p>
          <a:endParaRPr lang="en-US"/>
        </a:p>
      </dgm:t>
    </dgm:pt>
    <dgm:pt modelId="{76CA8BD1-0877-4182-8449-88B7389DCEDA}" type="sibTrans" cxnId="{253E7C20-85DD-477E-BD15-96DF196951DF}">
      <dgm:prSet/>
      <dgm:spPr/>
      <dgm:t>
        <a:bodyPr/>
        <a:lstStyle/>
        <a:p>
          <a:endParaRPr lang="en-US"/>
        </a:p>
      </dgm:t>
    </dgm:pt>
    <dgm:pt modelId="{45B7F37D-2FA6-4D02-BBDD-35FBBD93C234}">
      <dgm:prSet/>
      <dgm:spPr/>
      <dgm:t>
        <a:bodyPr/>
        <a:lstStyle/>
        <a:p>
          <a:r>
            <a:rPr kumimoji="1" lang="en-US" dirty="0" smtClean="0"/>
            <a:t>group address</a:t>
          </a:r>
          <a:endParaRPr kumimoji="1" lang="en-GB" dirty="0" smtClean="0"/>
        </a:p>
      </dgm:t>
    </dgm:pt>
    <dgm:pt modelId="{E9505D34-05F3-4B95-A7DA-86C49782441A}" type="parTrans" cxnId="{93FE16F5-6EB9-4D4B-B748-2E57B9700E6A}">
      <dgm:prSet/>
      <dgm:spPr/>
      <dgm:t>
        <a:bodyPr/>
        <a:lstStyle/>
        <a:p>
          <a:endParaRPr lang="en-US"/>
        </a:p>
      </dgm:t>
    </dgm:pt>
    <dgm:pt modelId="{3139F4D9-83E3-4787-9520-B381BF06ACD3}" type="sibTrans" cxnId="{93FE16F5-6EB9-4D4B-B748-2E57B9700E6A}">
      <dgm:prSet/>
      <dgm:spPr/>
      <dgm:t>
        <a:bodyPr/>
        <a:lstStyle/>
        <a:p>
          <a:endParaRPr lang="en-US"/>
        </a:p>
      </dgm:t>
    </dgm:pt>
    <dgm:pt modelId="{164B117A-68A3-4370-832F-9673390F1B30}">
      <dgm:prSet/>
      <dgm:spPr/>
      <dgm:t>
        <a:bodyPr/>
        <a:lstStyle/>
        <a:p>
          <a:r>
            <a:rPr kumimoji="1" lang="en-US" dirty="0" smtClean="0"/>
            <a:t>S flag</a:t>
          </a:r>
        </a:p>
      </dgm:t>
    </dgm:pt>
    <dgm:pt modelId="{FE5A1E84-5C70-4A04-AA4B-026CD02BDD1E}" type="parTrans" cxnId="{F29955D5-FCFE-4A43-9EEF-10EE6102E37E}">
      <dgm:prSet/>
      <dgm:spPr/>
      <dgm:t>
        <a:bodyPr/>
        <a:lstStyle/>
        <a:p>
          <a:endParaRPr lang="en-US"/>
        </a:p>
      </dgm:t>
    </dgm:pt>
    <dgm:pt modelId="{29DA1332-A762-412D-88A6-3F52452B3405}" type="sibTrans" cxnId="{F29955D5-FCFE-4A43-9EEF-10EE6102E37E}">
      <dgm:prSet/>
      <dgm:spPr/>
      <dgm:t>
        <a:bodyPr/>
        <a:lstStyle/>
        <a:p>
          <a:endParaRPr lang="en-US"/>
        </a:p>
      </dgm:t>
    </dgm:pt>
    <dgm:pt modelId="{6BEEAA3F-5C51-457C-B115-7F88F86EB303}">
      <dgm:prSet/>
      <dgm:spPr/>
      <dgm:t>
        <a:bodyPr/>
        <a:lstStyle/>
        <a:p>
          <a:r>
            <a:rPr kumimoji="1" lang="en-US" dirty="0" smtClean="0"/>
            <a:t>QRV (querier's robustness variable)</a:t>
          </a:r>
          <a:endParaRPr kumimoji="1" lang="en-GB" dirty="0" smtClean="0"/>
        </a:p>
      </dgm:t>
    </dgm:pt>
    <dgm:pt modelId="{B9D8B6AE-6D57-427C-A8D1-7F95B7C3FA20}" type="parTrans" cxnId="{EE1DEE43-40CE-4B50-ABAB-13D48647D9A1}">
      <dgm:prSet/>
      <dgm:spPr/>
      <dgm:t>
        <a:bodyPr/>
        <a:lstStyle/>
        <a:p>
          <a:endParaRPr lang="en-US"/>
        </a:p>
      </dgm:t>
    </dgm:pt>
    <dgm:pt modelId="{8798BBA9-1726-4337-8CC6-916A4EE43DFD}" type="sibTrans" cxnId="{EE1DEE43-40CE-4B50-ABAB-13D48647D9A1}">
      <dgm:prSet/>
      <dgm:spPr/>
      <dgm:t>
        <a:bodyPr/>
        <a:lstStyle/>
        <a:p>
          <a:endParaRPr lang="en-US"/>
        </a:p>
      </dgm:t>
    </dgm:pt>
    <dgm:pt modelId="{D009690A-5C3F-4810-96D7-4DBF627F9521}">
      <dgm:prSet/>
      <dgm:spPr/>
      <dgm:t>
        <a:bodyPr/>
        <a:lstStyle/>
        <a:p>
          <a:r>
            <a:rPr kumimoji="1" lang="en-US" dirty="0" smtClean="0"/>
            <a:t>QQIC (querier's querier interval code)</a:t>
          </a:r>
          <a:endParaRPr kumimoji="1" lang="en-GB" dirty="0" smtClean="0"/>
        </a:p>
      </dgm:t>
    </dgm:pt>
    <dgm:pt modelId="{33AF5DA4-9A62-48AD-BA1F-A7237AE7B5FA}" type="parTrans" cxnId="{4A3FD01E-D3F6-4788-9299-F0CFD37DA309}">
      <dgm:prSet/>
      <dgm:spPr/>
      <dgm:t>
        <a:bodyPr/>
        <a:lstStyle/>
        <a:p>
          <a:endParaRPr lang="en-US"/>
        </a:p>
      </dgm:t>
    </dgm:pt>
    <dgm:pt modelId="{0F370D5C-6D04-443B-B7EA-3383B23303BE}" type="sibTrans" cxnId="{4A3FD01E-D3F6-4788-9299-F0CFD37DA309}">
      <dgm:prSet/>
      <dgm:spPr/>
      <dgm:t>
        <a:bodyPr/>
        <a:lstStyle/>
        <a:p>
          <a:endParaRPr lang="en-US"/>
        </a:p>
      </dgm:t>
    </dgm:pt>
    <dgm:pt modelId="{E8BA0AE8-BD3A-410B-B572-72EE72A1E19B}">
      <dgm:prSet/>
      <dgm:spPr/>
      <dgm:t>
        <a:bodyPr/>
        <a:lstStyle/>
        <a:p>
          <a:r>
            <a:rPr kumimoji="1" lang="en-US" dirty="0" smtClean="0"/>
            <a:t>number of sources</a:t>
          </a:r>
          <a:endParaRPr kumimoji="1" lang="en-GB" dirty="0" smtClean="0"/>
        </a:p>
      </dgm:t>
    </dgm:pt>
    <dgm:pt modelId="{73378461-EE54-4D5E-AE44-DCC992F60C15}" type="parTrans" cxnId="{BA46650D-18CE-4872-8507-B6D2970F95F4}">
      <dgm:prSet/>
      <dgm:spPr/>
      <dgm:t>
        <a:bodyPr/>
        <a:lstStyle/>
        <a:p>
          <a:endParaRPr lang="en-US"/>
        </a:p>
      </dgm:t>
    </dgm:pt>
    <dgm:pt modelId="{B5B4BD08-EB41-489E-9B98-48BAB6E32BC2}" type="sibTrans" cxnId="{BA46650D-18CE-4872-8507-B6D2970F95F4}">
      <dgm:prSet/>
      <dgm:spPr/>
      <dgm:t>
        <a:bodyPr/>
        <a:lstStyle/>
        <a:p>
          <a:endParaRPr lang="en-US"/>
        </a:p>
      </dgm:t>
    </dgm:pt>
    <dgm:pt modelId="{7B763F01-B94F-414D-97DC-D6027B399E3D}">
      <dgm:prSet/>
      <dgm:spPr/>
      <dgm:t>
        <a:bodyPr/>
        <a:lstStyle/>
        <a:p>
          <a:r>
            <a:rPr kumimoji="1" lang="en-US" dirty="0" smtClean="0"/>
            <a:t>source addresses</a:t>
          </a:r>
          <a:endParaRPr kumimoji="1" lang="en-GB" dirty="0" smtClean="0"/>
        </a:p>
      </dgm:t>
    </dgm:pt>
    <dgm:pt modelId="{8A5A569E-D198-48A9-9B54-93EACCC76138}" type="parTrans" cxnId="{586C14F1-CA2F-423B-BBDA-9817D7E687D8}">
      <dgm:prSet/>
      <dgm:spPr/>
      <dgm:t>
        <a:bodyPr/>
        <a:lstStyle/>
        <a:p>
          <a:endParaRPr lang="en-US"/>
        </a:p>
      </dgm:t>
    </dgm:pt>
    <dgm:pt modelId="{1723996B-C591-424F-9C43-F382DC2F13D4}" type="sibTrans" cxnId="{586C14F1-CA2F-423B-BBDA-9817D7E687D8}">
      <dgm:prSet/>
      <dgm:spPr/>
      <dgm:t>
        <a:bodyPr/>
        <a:lstStyle/>
        <a:p>
          <a:endParaRPr lang="en-US"/>
        </a:p>
      </dgm:t>
    </dgm:pt>
    <dgm:pt modelId="{30EB0BB0-29EB-4FCE-A6FB-F6DD763BCAD5}" type="pres">
      <dgm:prSet presAssocID="{47315330-D8EF-4815-AE2D-23DC6C46296B}" presName="Name0" presStyleCnt="0">
        <dgm:presLayoutVars>
          <dgm:resizeHandles/>
        </dgm:presLayoutVars>
      </dgm:prSet>
      <dgm:spPr/>
    </dgm:pt>
    <dgm:pt modelId="{C879399F-BCBB-4EAF-9491-80AD2BB75DC7}" type="pres">
      <dgm:prSet presAssocID="{ED0A228C-DD88-4932-8839-7106E0514942}" presName="text" presStyleLbl="node1" presStyleIdx="0" presStyleCnt="9">
        <dgm:presLayoutVars>
          <dgm:bulletEnabled val="1"/>
        </dgm:presLayoutVars>
      </dgm:prSet>
      <dgm:spPr/>
      <dgm:t>
        <a:bodyPr/>
        <a:lstStyle/>
        <a:p>
          <a:endParaRPr lang="en-US"/>
        </a:p>
      </dgm:t>
    </dgm:pt>
    <dgm:pt modelId="{D4768409-F55A-4FBA-B33A-5FBE64FE7A37}" type="pres">
      <dgm:prSet presAssocID="{4A871998-BBE1-474F-81B5-9AFA2A278587}" presName="space" presStyleCnt="0"/>
      <dgm:spPr/>
    </dgm:pt>
    <dgm:pt modelId="{2311BCCB-F783-408C-AFE0-C35F2B923228}" type="pres">
      <dgm:prSet presAssocID="{9C8E0902-103B-4FA6-A325-F17ACD44A0C5}" presName="text" presStyleLbl="node1" presStyleIdx="1" presStyleCnt="9">
        <dgm:presLayoutVars>
          <dgm:bulletEnabled val="1"/>
        </dgm:presLayoutVars>
      </dgm:prSet>
      <dgm:spPr/>
      <dgm:t>
        <a:bodyPr/>
        <a:lstStyle/>
        <a:p>
          <a:endParaRPr lang="en-US"/>
        </a:p>
      </dgm:t>
    </dgm:pt>
    <dgm:pt modelId="{89DBBA88-4E9A-4A3E-98FC-6D01F24784D7}" type="pres">
      <dgm:prSet presAssocID="{8FFE8D87-56E8-4C57-A9F1-E70EE9661A9B}" presName="space" presStyleCnt="0"/>
      <dgm:spPr/>
    </dgm:pt>
    <dgm:pt modelId="{1B8D2B01-FB9D-4CB2-A9F2-DC5CB299425D}" type="pres">
      <dgm:prSet presAssocID="{0291CA06-9D61-47E6-8FE7-14E90B83805C}" presName="text" presStyleLbl="node1" presStyleIdx="2" presStyleCnt="9">
        <dgm:presLayoutVars>
          <dgm:bulletEnabled val="1"/>
        </dgm:presLayoutVars>
      </dgm:prSet>
      <dgm:spPr/>
      <dgm:t>
        <a:bodyPr/>
        <a:lstStyle/>
        <a:p>
          <a:endParaRPr lang="en-US"/>
        </a:p>
      </dgm:t>
    </dgm:pt>
    <dgm:pt modelId="{777AE5E0-527A-4AD8-A0CD-7FD55228A2B0}" type="pres">
      <dgm:prSet presAssocID="{76CA8BD1-0877-4182-8449-88B7389DCEDA}" presName="space" presStyleCnt="0"/>
      <dgm:spPr/>
    </dgm:pt>
    <dgm:pt modelId="{1D689223-4EFE-4BE3-A1E7-20C9951F2123}" type="pres">
      <dgm:prSet presAssocID="{45B7F37D-2FA6-4D02-BBDD-35FBBD93C234}" presName="text" presStyleLbl="node1" presStyleIdx="3" presStyleCnt="9">
        <dgm:presLayoutVars>
          <dgm:bulletEnabled val="1"/>
        </dgm:presLayoutVars>
      </dgm:prSet>
      <dgm:spPr/>
      <dgm:t>
        <a:bodyPr/>
        <a:lstStyle/>
        <a:p>
          <a:endParaRPr lang="en-US"/>
        </a:p>
      </dgm:t>
    </dgm:pt>
    <dgm:pt modelId="{8A414E20-54A4-4A60-90DE-92831C99DB6C}" type="pres">
      <dgm:prSet presAssocID="{3139F4D9-83E3-4787-9520-B381BF06ACD3}" presName="space" presStyleCnt="0"/>
      <dgm:spPr/>
    </dgm:pt>
    <dgm:pt modelId="{B87EEC2E-F45E-40E7-8F67-0B9415761B04}" type="pres">
      <dgm:prSet presAssocID="{164B117A-68A3-4370-832F-9673390F1B30}" presName="text" presStyleLbl="node1" presStyleIdx="4" presStyleCnt="9">
        <dgm:presLayoutVars>
          <dgm:bulletEnabled val="1"/>
        </dgm:presLayoutVars>
      </dgm:prSet>
      <dgm:spPr/>
      <dgm:t>
        <a:bodyPr/>
        <a:lstStyle/>
        <a:p>
          <a:endParaRPr lang="en-US"/>
        </a:p>
      </dgm:t>
    </dgm:pt>
    <dgm:pt modelId="{B2DF142A-E8B7-4F4A-A5B4-84F1426D1DE5}" type="pres">
      <dgm:prSet presAssocID="{29DA1332-A762-412D-88A6-3F52452B3405}" presName="space" presStyleCnt="0"/>
      <dgm:spPr/>
    </dgm:pt>
    <dgm:pt modelId="{F7812049-D412-4EDE-B5C7-3BE1E4E5E611}" type="pres">
      <dgm:prSet presAssocID="{6BEEAA3F-5C51-457C-B115-7F88F86EB303}" presName="text" presStyleLbl="node1" presStyleIdx="5" presStyleCnt="9">
        <dgm:presLayoutVars>
          <dgm:bulletEnabled val="1"/>
        </dgm:presLayoutVars>
      </dgm:prSet>
      <dgm:spPr/>
      <dgm:t>
        <a:bodyPr/>
        <a:lstStyle/>
        <a:p>
          <a:endParaRPr lang="en-US"/>
        </a:p>
      </dgm:t>
    </dgm:pt>
    <dgm:pt modelId="{BF94EAF3-9424-44EE-A4C9-0CF5E8D1B7F4}" type="pres">
      <dgm:prSet presAssocID="{8798BBA9-1726-4337-8CC6-916A4EE43DFD}" presName="space" presStyleCnt="0"/>
      <dgm:spPr/>
    </dgm:pt>
    <dgm:pt modelId="{A2746CB5-90C2-4AD9-84EA-7260751C760B}" type="pres">
      <dgm:prSet presAssocID="{D009690A-5C3F-4810-96D7-4DBF627F9521}" presName="text" presStyleLbl="node1" presStyleIdx="6" presStyleCnt="9">
        <dgm:presLayoutVars>
          <dgm:bulletEnabled val="1"/>
        </dgm:presLayoutVars>
      </dgm:prSet>
      <dgm:spPr/>
      <dgm:t>
        <a:bodyPr/>
        <a:lstStyle/>
        <a:p>
          <a:endParaRPr lang="en-US"/>
        </a:p>
      </dgm:t>
    </dgm:pt>
    <dgm:pt modelId="{530B1701-E28E-4034-8215-EE151A312A74}" type="pres">
      <dgm:prSet presAssocID="{0F370D5C-6D04-443B-B7EA-3383B23303BE}" presName="space" presStyleCnt="0"/>
      <dgm:spPr/>
    </dgm:pt>
    <dgm:pt modelId="{FA995207-A4D8-4FE5-BDF7-F9CF03AA97A2}" type="pres">
      <dgm:prSet presAssocID="{E8BA0AE8-BD3A-410B-B572-72EE72A1E19B}" presName="text" presStyleLbl="node1" presStyleIdx="7" presStyleCnt="9">
        <dgm:presLayoutVars>
          <dgm:bulletEnabled val="1"/>
        </dgm:presLayoutVars>
      </dgm:prSet>
      <dgm:spPr/>
      <dgm:t>
        <a:bodyPr/>
        <a:lstStyle/>
        <a:p>
          <a:endParaRPr lang="en-US"/>
        </a:p>
      </dgm:t>
    </dgm:pt>
    <dgm:pt modelId="{2781DC49-A666-46DB-B777-ACEE3BE76A69}" type="pres">
      <dgm:prSet presAssocID="{B5B4BD08-EB41-489E-9B98-48BAB6E32BC2}" presName="space" presStyleCnt="0"/>
      <dgm:spPr/>
    </dgm:pt>
    <dgm:pt modelId="{232685DE-CC2E-44E2-9389-26CD335D7EAA}" type="pres">
      <dgm:prSet presAssocID="{7B763F01-B94F-414D-97DC-D6027B399E3D}" presName="text" presStyleLbl="node1" presStyleIdx="8" presStyleCnt="9">
        <dgm:presLayoutVars>
          <dgm:bulletEnabled val="1"/>
        </dgm:presLayoutVars>
      </dgm:prSet>
      <dgm:spPr/>
      <dgm:t>
        <a:bodyPr/>
        <a:lstStyle/>
        <a:p>
          <a:endParaRPr lang="en-US"/>
        </a:p>
      </dgm:t>
    </dgm:pt>
  </dgm:ptLst>
  <dgm:cxnLst>
    <dgm:cxn modelId="{4A3FD01E-D3F6-4788-9299-F0CFD37DA309}" srcId="{47315330-D8EF-4815-AE2D-23DC6C46296B}" destId="{D009690A-5C3F-4810-96D7-4DBF627F9521}" srcOrd="6" destOrd="0" parTransId="{33AF5DA4-9A62-48AD-BA1F-A7237AE7B5FA}" sibTransId="{0F370D5C-6D04-443B-B7EA-3383B23303BE}"/>
    <dgm:cxn modelId="{9D1496B4-B478-4F80-B887-D07BFF16112E}" type="presOf" srcId="{45B7F37D-2FA6-4D02-BBDD-35FBBD93C234}" destId="{1D689223-4EFE-4BE3-A1E7-20C9951F2123}" srcOrd="0" destOrd="0" presId="urn:diagrams.loki3.com/VaryingWidthList+Icon"/>
    <dgm:cxn modelId="{641D7051-D9AC-41F4-972D-8E0D5701297A}" type="presOf" srcId="{9C8E0902-103B-4FA6-A325-F17ACD44A0C5}" destId="{2311BCCB-F783-408C-AFE0-C35F2B923228}" srcOrd="0" destOrd="0" presId="urn:diagrams.loki3.com/VaryingWidthList+Icon"/>
    <dgm:cxn modelId="{F6ACA3C8-87D1-4189-862F-F162EECA4F88}" type="presOf" srcId="{7B763F01-B94F-414D-97DC-D6027B399E3D}" destId="{232685DE-CC2E-44E2-9389-26CD335D7EAA}" srcOrd="0" destOrd="0" presId="urn:diagrams.loki3.com/VaryingWidthList+Icon"/>
    <dgm:cxn modelId="{9D52D952-3EF0-4FC5-8C4B-066FC0192253}" type="presOf" srcId="{47315330-D8EF-4815-AE2D-23DC6C46296B}" destId="{30EB0BB0-29EB-4FCE-A6FB-F6DD763BCAD5}" srcOrd="0" destOrd="0" presId="urn:diagrams.loki3.com/VaryingWidthList+Icon"/>
    <dgm:cxn modelId="{93FE16F5-6EB9-4D4B-B748-2E57B9700E6A}" srcId="{47315330-D8EF-4815-AE2D-23DC6C46296B}" destId="{45B7F37D-2FA6-4D02-BBDD-35FBBD93C234}" srcOrd="3" destOrd="0" parTransId="{E9505D34-05F3-4B95-A7DA-86C49782441A}" sibTransId="{3139F4D9-83E3-4787-9520-B381BF06ACD3}"/>
    <dgm:cxn modelId="{BA46650D-18CE-4872-8507-B6D2970F95F4}" srcId="{47315330-D8EF-4815-AE2D-23DC6C46296B}" destId="{E8BA0AE8-BD3A-410B-B572-72EE72A1E19B}" srcOrd="7" destOrd="0" parTransId="{73378461-EE54-4D5E-AE44-DCC992F60C15}" sibTransId="{B5B4BD08-EB41-489E-9B98-48BAB6E32BC2}"/>
    <dgm:cxn modelId="{9965B274-89AB-42D7-9EB9-D2F2C6D59401}" type="presOf" srcId="{D009690A-5C3F-4810-96D7-4DBF627F9521}" destId="{A2746CB5-90C2-4AD9-84EA-7260751C760B}" srcOrd="0" destOrd="0" presId="urn:diagrams.loki3.com/VaryingWidthList+Icon"/>
    <dgm:cxn modelId="{EE1DEE43-40CE-4B50-ABAB-13D48647D9A1}" srcId="{47315330-D8EF-4815-AE2D-23DC6C46296B}" destId="{6BEEAA3F-5C51-457C-B115-7F88F86EB303}" srcOrd="5" destOrd="0" parTransId="{B9D8B6AE-6D57-427C-A8D1-7F95B7C3FA20}" sibTransId="{8798BBA9-1726-4337-8CC6-916A4EE43DFD}"/>
    <dgm:cxn modelId="{505684D8-1958-40F3-8685-1BBF014FDAB4}" srcId="{47315330-D8EF-4815-AE2D-23DC6C46296B}" destId="{9C8E0902-103B-4FA6-A325-F17ACD44A0C5}" srcOrd="1" destOrd="0" parTransId="{55700C2E-1CE7-4792-9F30-7CF2D97496B3}" sibTransId="{8FFE8D87-56E8-4C57-A9F1-E70EE9661A9B}"/>
    <dgm:cxn modelId="{8AF5E890-1601-4E4B-8156-553940A87013}" type="presOf" srcId="{164B117A-68A3-4370-832F-9673390F1B30}" destId="{B87EEC2E-F45E-40E7-8F67-0B9415761B04}" srcOrd="0" destOrd="0" presId="urn:diagrams.loki3.com/VaryingWidthList+Icon"/>
    <dgm:cxn modelId="{586C14F1-CA2F-423B-BBDA-9817D7E687D8}" srcId="{47315330-D8EF-4815-AE2D-23DC6C46296B}" destId="{7B763F01-B94F-414D-97DC-D6027B399E3D}" srcOrd="8" destOrd="0" parTransId="{8A5A569E-D198-48A9-9B54-93EACCC76138}" sibTransId="{1723996B-C591-424F-9C43-F382DC2F13D4}"/>
    <dgm:cxn modelId="{F29955D5-FCFE-4A43-9EEF-10EE6102E37E}" srcId="{47315330-D8EF-4815-AE2D-23DC6C46296B}" destId="{164B117A-68A3-4370-832F-9673390F1B30}" srcOrd="4" destOrd="0" parTransId="{FE5A1E84-5C70-4A04-AA4B-026CD02BDD1E}" sibTransId="{29DA1332-A762-412D-88A6-3F52452B3405}"/>
    <dgm:cxn modelId="{D2CDE266-88AD-413A-BA37-7AF075593ECB}" srcId="{47315330-D8EF-4815-AE2D-23DC6C46296B}" destId="{ED0A228C-DD88-4932-8839-7106E0514942}" srcOrd="0" destOrd="0" parTransId="{B1738B93-F4F8-4860-906F-957A0ADAC7FB}" sibTransId="{4A871998-BBE1-474F-81B5-9AFA2A278587}"/>
    <dgm:cxn modelId="{09B901E8-D38A-4F13-A7D8-9860169391AE}" type="presOf" srcId="{ED0A228C-DD88-4932-8839-7106E0514942}" destId="{C879399F-BCBB-4EAF-9491-80AD2BB75DC7}" srcOrd="0" destOrd="0" presId="urn:diagrams.loki3.com/VaryingWidthList+Icon"/>
    <dgm:cxn modelId="{E419A01C-75C0-41ED-8494-C78A0310849E}" type="presOf" srcId="{0291CA06-9D61-47E6-8FE7-14E90B83805C}" destId="{1B8D2B01-FB9D-4CB2-A9F2-DC5CB299425D}" srcOrd="0" destOrd="0" presId="urn:diagrams.loki3.com/VaryingWidthList+Icon"/>
    <dgm:cxn modelId="{253E7C20-85DD-477E-BD15-96DF196951DF}" srcId="{47315330-D8EF-4815-AE2D-23DC6C46296B}" destId="{0291CA06-9D61-47E6-8FE7-14E90B83805C}" srcOrd="2" destOrd="0" parTransId="{4144C716-2434-4E87-BBCB-2435F0B14E49}" sibTransId="{76CA8BD1-0877-4182-8449-88B7389DCEDA}"/>
    <dgm:cxn modelId="{40BAD3EF-F643-43A3-84F7-E13983F15AE5}" type="presOf" srcId="{6BEEAA3F-5C51-457C-B115-7F88F86EB303}" destId="{F7812049-D412-4EDE-B5C7-3BE1E4E5E611}" srcOrd="0" destOrd="0" presId="urn:diagrams.loki3.com/VaryingWidthList+Icon"/>
    <dgm:cxn modelId="{4ED7ED5F-9766-45D9-9322-4C46D482C580}" type="presOf" srcId="{E8BA0AE8-BD3A-410B-B572-72EE72A1E19B}" destId="{FA995207-A4D8-4FE5-BDF7-F9CF03AA97A2}" srcOrd="0" destOrd="0" presId="urn:diagrams.loki3.com/VaryingWidthList+Icon"/>
    <dgm:cxn modelId="{0A14150F-17CC-49A5-AD9E-7BE3F5C09B7B}" type="presParOf" srcId="{30EB0BB0-29EB-4FCE-A6FB-F6DD763BCAD5}" destId="{C879399F-BCBB-4EAF-9491-80AD2BB75DC7}" srcOrd="0" destOrd="0" presId="urn:diagrams.loki3.com/VaryingWidthList+Icon"/>
    <dgm:cxn modelId="{5FA2ED8B-45D6-4712-B493-5E1BADBE9139}" type="presParOf" srcId="{30EB0BB0-29EB-4FCE-A6FB-F6DD763BCAD5}" destId="{D4768409-F55A-4FBA-B33A-5FBE64FE7A37}" srcOrd="1" destOrd="0" presId="urn:diagrams.loki3.com/VaryingWidthList+Icon"/>
    <dgm:cxn modelId="{FDC43A2B-6758-4241-A940-DC542C3E2337}" type="presParOf" srcId="{30EB0BB0-29EB-4FCE-A6FB-F6DD763BCAD5}" destId="{2311BCCB-F783-408C-AFE0-C35F2B923228}" srcOrd="2" destOrd="0" presId="urn:diagrams.loki3.com/VaryingWidthList+Icon"/>
    <dgm:cxn modelId="{755E9FDC-612F-4B87-BEFC-B958B55F0997}" type="presParOf" srcId="{30EB0BB0-29EB-4FCE-A6FB-F6DD763BCAD5}" destId="{89DBBA88-4E9A-4A3E-98FC-6D01F24784D7}" srcOrd="3" destOrd="0" presId="urn:diagrams.loki3.com/VaryingWidthList+Icon"/>
    <dgm:cxn modelId="{15E6FD49-E97F-4E95-B4FF-25EB1D54A0CE}" type="presParOf" srcId="{30EB0BB0-29EB-4FCE-A6FB-F6DD763BCAD5}" destId="{1B8D2B01-FB9D-4CB2-A9F2-DC5CB299425D}" srcOrd="4" destOrd="0" presId="urn:diagrams.loki3.com/VaryingWidthList+Icon"/>
    <dgm:cxn modelId="{3DED182C-2334-4B80-BDF7-5602ECD30DE0}" type="presParOf" srcId="{30EB0BB0-29EB-4FCE-A6FB-F6DD763BCAD5}" destId="{777AE5E0-527A-4AD8-A0CD-7FD55228A2B0}" srcOrd="5" destOrd="0" presId="urn:diagrams.loki3.com/VaryingWidthList+Icon"/>
    <dgm:cxn modelId="{7C9D21E5-0F8A-49FF-A121-B0D20B61D538}" type="presParOf" srcId="{30EB0BB0-29EB-4FCE-A6FB-F6DD763BCAD5}" destId="{1D689223-4EFE-4BE3-A1E7-20C9951F2123}" srcOrd="6" destOrd="0" presId="urn:diagrams.loki3.com/VaryingWidthList+Icon"/>
    <dgm:cxn modelId="{FA6890B4-92EC-4BA3-AB7D-0C13CBE0F340}" type="presParOf" srcId="{30EB0BB0-29EB-4FCE-A6FB-F6DD763BCAD5}" destId="{8A414E20-54A4-4A60-90DE-92831C99DB6C}" srcOrd="7" destOrd="0" presId="urn:diagrams.loki3.com/VaryingWidthList+Icon"/>
    <dgm:cxn modelId="{A9061503-3CB0-4928-A1AF-7F4F3B0449E3}" type="presParOf" srcId="{30EB0BB0-29EB-4FCE-A6FB-F6DD763BCAD5}" destId="{B87EEC2E-F45E-40E7-8F67-0B9415761B04}" srcOrd="8" destOrd="0" presId="urn:diagrams.loki3.com/VaryingWidthList+Icon"/>
    <dgm:cxn modelId="{C86EA2D5-84CB-4424-A5D4-E053D67D3FFC}" type="presParOf" srcId="{30EB0BB0-29EB-4FCE-A6FB-F6DD763BCAD5}" destId="{B2DF142A-E8B7-4F4A-A5B4-84F1426D1DE5}" srcOrd="9" destOrd="0" presId="urn:diagrams.loki3.com/VaryingWidthList+Icon"/>
    <dgm:cxn modelId="{B4D4AC9A-7EA4-40DB-9526-92FEE8653990}" type="presParOf" srcId="{30EB0BB0-29EB-4FCE-A6FB-F6DD763BCAD5}" destId="{F7812049-D412-4EDE-B5C7-3BE1E4E5E611}" srcOrd="10" destOrd="0" presId="urn:diagrams.loki3.com/VaryingWidthList+Icon"/>
    <dgm:cxn modelId="{FB818A0B-535A-4444-A326-73F3B392CD28}" type="presParOf" srcId="{30EB0BB0-29EB-4FCE-A6FB-F6DD763BCAD5}" destId="{BF94EAF3-9424-44EE-A4C9-0CF5E8D1B7F4}" srcOrd="11" destOrd="0" presId="urn:diagrams.loki3.com/VaryingWidthList+Icon"/>
    <dgm:cxn modelId="{C98DC7FF-3262-4162-8AF0-9A78555AAD37}" type="presParOf" srcId="{30EB0BB0-29EB-4FCE-A6FB-F6DD763BCAD5}" destId="{A2746CB5-90C2-4AD9-84EA-7260751C760B}" srcOrd="12" destOrd="0" presId="urn:diagrams.loki3.com/VaryingWidthList+Icon"/>
    <dgm:cxn modelId="{E92CBF74-93C8-4E7F-BC28-D936EB43D81A}" type="presParOf" srcId="{30EB0BB0-29EB-4FCE-A6FB-F6DD763BCAD5}" destId="{530B1701-E28E-4034-8215-EE151A312A74}" srcOrd="13" destOrd="0" presId="urn:diagrams.loki3.com/VaryingWidthList+Icon"/>
    <dgm:cxn modelId="{8E435394-2969-4BBE-A19D-1BE14D52B885}" type="presParOf" srcId="{30EB0BB0-29EB-4FCE-A6FB-F6DD763BCAD5}" destId="{FA995207-A4D8-4FE5-BDF7-F9CF03AA97A2}" srcOrd="14" destOrd="0" presId="urn:diagrams.loki3.com/VaryingWidthList+Icon"/>
    <dgm:cxn modelId="{04DD0A6F-2E9B-4260-BEBA-146079407858}" type="presParOf" srcId="{30EB0BB0-29EB-4FCE-A6FB-F6DD763BCAD5}" destId="{2781DC49-A666-46DB-B777-ACEE3BE76A69}" srcOrd="15" destOrd="0" presId="urn:diagrams.loki3.com/VaryingWidthList+Icon"/>
    <dgm:cxn modelId="{5FE6D7B4-042B-496C-97FC-1FB96A37E8B4}" type="presParOf" srcId="{30EB0BB0-29EB-4FCE-A6FB-F6DD763BCAD5}" destId="{232685DE-CC2E-44E2-9389-26CD335D7EAA}" srcOrd="16" destOrd="0" presId="urn:diagrams.loki3.com/VaryingWidth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623CAAA-A3FF-432D-92A2-29F4EDC1E789}" type="doc">
      <dgm:prSet loTypeId="urn:diagrams.loki3.com/VaryingWidthList+Icon" loCatId="list" qsTypeId="urn:microsoft.com/office/officeart/2005/8/quickstyle/simple1" qsCatId="simple" csTypeId="urn:microsoft.com/office/officeart/2005/8/colors/accent1_2" csCatId="accent1" phldr="1"/>
      <dgm:spPr/>
    </dgm:pt>
    <dgm:pt modelId="{0691DA02-423F-4FC7-890D-9696AC016A15}">
      <dgm:prSet phldrT="[Text]"/>
      <dgm:spPr/>
      <dgm:t>
        <a:bodyPr/>
        <a:lstStyle/>
        <a:p>
          <a:r>
            <a:rPr lang="en-US" dirty="0" smtClean="0"/>
            <a:t>Protocol</a:t>
          </a:r>
          <a:endParaRPr lang="en-US" dirty="0"/>
        </a:p>
      </dgm:t>
    </dgm:pt>
    <dgm:pt modelId="{BEDC1069-C7EF-43C6-BA38-035CEB8136DE}" type="parTrans" cxnId="{C5985342-F339-4A65-A9CB-5C5D979C3D82}">
      <dgm:prSet/>
      <dgm:spPr/>
      <dgm:t>
        <a:bodyPr/>
        <a:lstStyle/>
        <a:p>
          <a:endParaRPr lang="en-US"/>
        </a:p>
      </dgm:t>
    </dgm:pt>
    <dgm:pt modelId="{64F32BE2-8795-4933-A71F-15AAF073638D}" type="sibTrans" cxnId="{C5985342-F339-4A65-A9CB-5C5D979C3D82}">
      <dgm:prSet/>
      <dgm:spPr/>
      <dgm:t>
        <a:bodyPr/>
        <a:lstStyle/>
        <a:p>
          <a:endParaRPr lang="en-US"/>
        </a:p>
      </dgm:t>
    </dgm:pt>
    <dgm:pt modelId="{625AD3F8-E6F7-403E-B61C-16F332ADB7C4}">
      <dgm:prSet/>
      <dgm:spPr/>
      <dgm:t>
        <a:bodyPr/>
        <a:lstStyle/>
        <a:p>
          <a:r>
            <a:rPr lang="en-US" dirty="0" smtClean="0"/>
            <a:t>S</a:t>
          </a:r>
        </a:p>
      </dgm:t>
    </dgm:pt>
    <dgm:pt modelId="{B782AB82-13F0-40D9-BE72-E8BB261C8EBB}" type="parTrans" cxnId="{8B0947B0-BCB2-4D74-B31A-9AF54E723B30}">
      <dgm:prSet/>
      <dgm:spPr/>
      <dgm:t>
        <a:bodyPr/>
        <a:lstStyle/>
        <a:p>
          <a:endParaRPr lang="en-US"/>
        </a:p>
      </dgm:t>
    </dgm:pt>
    <dgm:pt modelId="{9CF90AC2-A9FC-48F1-920B-97C3BA007C90}" type="sibTrans" cxnId="{8B0947B0-BCB2-4D74-B31A-9AF54E723B30}">
      <dgm:prSet/>
      <dgm:spPr/>
      <dgm:t>
        <a:bodyPr/>
        <a:lstStyle/>
        <a:p>
          <a:endParaRPr lang="en-US"/>
        </a:p>
      </dgm:t>
    </dgm:pt>
    <dgm:pt modelId="{8B7AAD19-B9D3-408C-8A31-2A735C31CB82}">
      <dgm:prSet/>
      <dgm:spPr/>
      <dgm:t>
        <a:bodyPr/>
        <a:lstStyle/>
        <a:p>
          <a:r>
            <a:rPr lang="en-US" dirty="0" smtClean="0"/>
            <a:t>Header checksum</a:t>
          </a:r>
        </a:p>
      </dgm:t>
    </dgm:pt>
    <dgm:pt modelId="{C8586B94-5BA3-4E19-A329-89615375A6FF}" type="parTrans" cxnId="{342D2F16-E1A9-4BAF-9B55-473B7677B28E}">
      <dgm:prSet/>
      <dgm:spPr/>
      <dgm:t>
        <a:bodyPr/>
        <a:lstStyle/>
        <a:p>
          <a:endParaRPr lang="en-US"/>
        </a:p>
      </dgm:t>
    </dgm:pt>
    <dgm:pt modelId="{CBBCB166-BFB1-4F5C-BC3D-1A2DA56DAEEA}" type="sibTrans" cxnId="{342D2F16-E1A9-4BAF-9B55-473B7677B28E}">
      <dgm:prSet/>
      <dgm:spPr/>
      <dgm:t>
        <a:bodyPr/>
        <a:lstStyle/>
        <a:p>
          <a:endParaRPr lang="en-US"/>
        </a:p>
      </dgm:t>
    </dgm:pt>
    <dgm:pt modelId="{B61EF078-0FB3-4319-A75F-9E8DA3846EC3}">
      <dgm:prSet/>
      <dgm:spPr/>
      <dgm:t>
        <a:bodyPr/>
        <a:lstStyle/>
        <a:p>
          <a:r>
            <a:rPr lang="en-US" dirty="0" smtClean="0"/>
            <a:t>Original source and destination addresses</a:t>
          </a:r>
        </a:p>
      </dgm:t>
    </dgm:pt>
    <dgm:pt modelId="{CA311B86-0D71-40D1-81A6-471A0984F233}" type="parTrans" cxnId="{A936644E-A8C4-451A-9E4C-C1D81F382433}">
      <dgm:prSet/>
      <dgm:spPr/>
      <dgm:t>
        <a:bodyPr/>
        <a:lstStyle/>
        <a:p>
          <a:endParaRPr lang="en-US"/>
        </a:p>
      </dgm:t>
    </dgm:pt>
    <dgm:pt modelId="{E7C4811F-4288-4553-85B7-4F9A8AA7CB83}" type="sibTrans" cxnId="{A936644E-A8C4-451A-9E4C-C1D81F382433}">
      <dgm:prSet/>
      <dgm:spPr/>
      <dgm:t>
        <a:bodyPr/>
        <a:lstStyle/>
        <a:p>
          <a:endParaRPr lang="en-US"/>
        </a:p>
      </dgm:t>
    </dgm:pt>
    <dgm:pt modelId="{9B0A2D59-317D-46F7-89DF-8739122F1934}" type="pres">
      <dgm:prSet presAssocID="{D623CAAA-A3FF-432D-92A2-29F4EDC1E789}" presName="Name0" presStyleCnt="0">
        <dgm:presLayoutVars>
          <dgm:resizeHandles/>
        </dgm:presLayoutVars>
      </dgm:prSet>
      <dgm:spPr/>
    </dgm:pt>
    <dgm:pt modelId="{491F8B98-FFB8-4D92-860E-612374EE203B}" type="pres">
      <dgm:prSet presAssocID="{0691DA02-423F-4FC7-890D-9696AC016A15}" presName="text" presStyleLbl="node1" presStyleIdx="0" presStyleCnt="4">
        <dgm:presLayoutVars>
          <dgm:bulletEnabled val="1"/>
        </dgm:presLayoutVars>
      </dgm:prSet>
      <dgm:spPr/>
      <dgm:t>
        <a:bodyPr/>
        <a:lstStyle/>
        <a:p>
          <a:endParaRPr lang="en-US"/>
        </a:p>
      </dgm:t>
    </dgm:pt>
    <dgm:pt modelId="{2578E7BA-5277-432E-A89C-56BA212762B1}" type="pres">
      <dgm:prSet presAssocID="{64F32BE2-8795-4933-A71F-15AAF073638D}" presName="space" presStyleCnt="0"/>
      <dgm:spPr/>
    </dgm:pt>
    <dgm:pt modelId="{7A9FB900-2B7E-40EA-953F-33D06066C410}" type="pres">
      <dgm:prSet presAssocID="{625AD3F8-E6F7-403E-B61C-16F332ADB7C4}" presName="text" presStyleLbl="node1" presStyleIdx="1" presStyleCnt="4">
        <dgm:presLayoutVars>
          <dgm:bulletEnabled val="1"/>
        </dgm:presLayoutVars>
      </dgm:prSet>
      <dgm:spPr/>
      <dgm:t>
        <a:bodyPr/>
        <a:lstStyle/>
        <a:p>
          <a:endParaRPr lang="en-US"/>
        </a:p>
      </dgm:t>
    </dgm:pt>
    <dgm:pt modelId="{377A1A9A-B444-47F7-B12D-11555186C0DD}" type="pres">
      <dgm:prSet presAssocID="{9CF90AC2-A9FC-48F1-920B-97C3BA007C90}" presName="space" presStyleCnt="0"/>
      <dgm:spPr/>
    </dgm:pt>
    <dgm:pt modelId="{D744380F-404C-47C1-AB9C-BE3CCDE3EEB2}" type="pres">
      <dgm:prSet presAssocID="{8B7AAD19-B9D3-408C-8A31-2A735C31CB82}" presName="text" presStyleLbl="node1" presStyleIdx="2" presStyleCnt="4">
        <dgm:presLayoutVars>
          <dgm:bulletEnabled val="1"/>
        </dgm:presLayoutVars>
      </dgm:prSet>
      <dgm:spPr/>
      <dgm:t>
        <a:bodyPr/>
        <a:lstStyle/>
        <a:p>
          <a:endParaRPr lang="en-US"/>
        </a:p>
      </dgm:t>
    </dgm:pt>
    <dgm:pt modelId="{154006AB-3087-4627-AAB9-A732929BC032}" type="pres">
      <dgm:prSet presAssocID="{CBBCB166-BFB1-4F5C-BC3D-1A2DA56DAEEA}" presName="space" presStyleCnt="0"/>
      <dgm:spPr/>
    </dgm:pt>
    <dgm:pt modelId="{F4F4878F-B272-4376-A54B-E1C3D339B6F7}" type="pres">
      <dgm:prSet presAssocID="{B61EF078-0FB3-4319-A75F-9E8DA3846EC3}" presName="text" presStyleLbl="node1" presStyleIdx="3" presStyleCnt="4">
        <dgm:presLayoutVars>
          <dgm:bulletEnabled val="1"/>
        </dgm:presLayoutVars>
      </dgm:prSet>
      <dgm:spPr/>
      <dgm:t>
        <a:bodyPr/>
        <a:lstStyle/>
        <a:p>
          <a:endParaRPr lang="en-US"/>
        </a:p>
      </dgm:t>
    </dgm:pt>
  </dgm:ptLst>
  <dgm:cxnLst>
    <dgm:cxn modelId="{C1DA6712-4636-4219-83B4-ECF225C98D15}" type="presOf" srcId="{0691DA02-423F-4FC7-890D-9696AC016A15}" destId="{491F8B98-FFB8-4D92-860E-612374EE203B}" srcOrd="0" destOrd="0" presId="urn:diagrams.loki3.com/VaryingWidthList+Icon"/>
    <dgm:cxn modelId="{318690DF-3289-4FBA-BF4A-051D6CA034DF}" type="presOf" srcId="{625AD3F8-E6F7-403E-B61C-16F332ADB7C4}" destId="{7A9FB900-2B7E-40EA-953F-33D06066C410}" srcOrd="0" destOrd="0" presId="urn:diagrams.loki3.com/VaryingWidthList+Icon"/>
    <dgm:cxn modelId="{C5985342-F339-4A65-A9CB-5C5D979C3D82}" srcId="{D623CAAA-A3FF-432D-92A2-29F4EDC1E789}" destId="{0691DA02-423F-4FC7-890D-9696AC016A15}" srcOrd="0" destOrd="0" parTransId="{BEDC1069-C7EF-43C6-BA38-035CEB8136DE}" sibTransId="{64F32BE2-8795-4933-A71F-15AAF073638D}"/>
    <dgm:cxn modelId="{40BFF81F-59F1-44A4-B489-C9D80011B481}" type="presOf" srcId="{B61EF078-0FB3-4319-A75F-9E8DA3846EC3}" destId="{F4F4878F-B272-4376-A54B-E1C3D339B6F7}" srcOrd="0" destOrd="0" presId="urn:diagrams.loki3.com/VaryingWidthList+Icon"/>
    <dgm:cxn modelId="{8B0947B0-BCB2-4D74-B31A-9AF54E723B30}" srcId="{D623CAAA-A3FF-432D-92A2-29F4EDC1E789}" destId="{625AD3F8-E6F7-403E-B61C-16F332ADB7C4}" srcOrd="1" destOrd="0" parTransId="{B782AB82-13F0-40D9-BE72-E8BB261C8EBB}" sibTransId="{9CF90AC2-A9FC-48F1-920B-97C3BA007C90}"/>
    <dgm:cxn modelId="{9CCE2A65-368C-4507-BF5F-9625BC537BB2}" type="presOf" srcId="{D623CAAA-A3FF-432D-92A2-29F4EDC1E789}" destId="{9B0A2D59-317D-46F7-89DF-8739122F1934}" srcOrd="0" destOrd="0" presId="urn:diagrams.loki3.com/VaryingWidthList+Icon"/>
    <dgm:cxn modelId="{342D2F16-E1A9-4BAF-9B55-473B7677B28E}" srcId="{D623CAAA-A3FF-432D-92A2-29F4EDC1E789}" destId="{8B7AAD19-B9D3-408C-8A31-2A735C31CB82}" srcOrd="2" destOrd="0" parTransId="{C8586B94-5BA3-4E19-A329-89615375A6FF}" sibTransId="{CBBCB166-BFB1-4F5C-BC3D-1A2DA56DAEEA}"/>
    <dgm:cxn modelId="{D2AD757D-50DE-4666-834E-DFAA04E8C841}" type="presOf" srcId="{8B7AAD19-B9D3-408C-8A31-2A735C31CB82}" destId="{D744380F-404C-47C1-AB9C-BE3CCDE3EEB2}" srcOrd="0" destOrd="0" presId="urn:diagrams.loki3.com/VaryingWidthList+Icon"/>
    <dgm:cxn modelId="{A936644E-A8C4-451A-9E4C-C1D81F382433}" srcId="{D623CAAA-A3FF-432D-92A2-29F4EDC1E789}" destId="{B61EF078-0FB3-4319-A75F-9E8DA3846EC3}" srcOrd="3" destOrd="0" parTransId="{CA311B86-0D71-40D1-81A6-471A0984F233}" sibTransId="{E7C4811F-4288-4553-85B7-4F9A8AA7CB83}"/>
    <dgm:cxn modelId="{9178A11D-CC50-4008-8CBE-71A586BD6D09}" type="presParOf" srcId="{9B0A2D59-317D-46F7-89DF-8739122F1934}" destId="{491F8B98-FFB8-4D92-860E-612374EE203B}" srcOrd="0" destOrd="0" presId="urn:diagrams.loki3.com/VaryingWidthList+Icon"/>
    <dgm:cxn modelId="{865919F3-FE03-40CC-BD6B-30BE47FA5BA7}" type="presParOf" srcId="{9B0A2D59-317D-46F7-89DF-8739122F1934}" destId="{2578E7BA-5277-432E-A89C-56BA212762B1}" srcOrd="1" destOrd="0" presId="urn:diagrams.loki3.com/VaryingWidthList+Icon"/>
    <dgm:cxn modelId="{7A6E8F26-940B-4CED-9353-D4EB33DB2CAB}" type="presParOf" srcId="{9B0A2D59-317D-46F7-89DF-8739122F1934}" destId="{7A9FB900-2B7E-40EA-953F-33D06066C410}" srcOrd="2" destOrd="0" presId="urn:diagrams.loki3.com/VaryingWidthList+Icon"/>
    <dgm:cxn modelId="{F8C5EE2D-D592-4810-9685-290859CB607C}" type="presParOf" srcId="{9B0A2D59-317D-46F7-89DF-8739122F1934}" destId="{377A1A9A-B444-47F7-B12D-11555186C0DD}" srcOrd="3" destOrd="0" presId="urn:diagrams.loki3.com/VaryingWidthList+Icon"/>
    <dgm:cxn modelId="{991C539E-7682-4800-988B-A2EE1640F3B8}" type="presParOf" srcId="{9B0A2D59-317D-46F7-89DF-8739122F1934}" destId="{D744380F-404C-47C1-AB9C-BE3CCDE3EEB2}" srcOrd="4" destOrd="0" presId="urn:diagrams.loki3.com/VaryingWidthList+Icon"/>
    <dgm:cxn modelId="{F6EE2313-25A9-42C2-AB6D-F586F5112064}" type="presParOf" srcId="{9B0A2D59-317D-46F7-89DF-8739122F1934}" destId="{154006AB-3087-4627-AAB9-A732929BC032}" srcOrd="5" destOrd="0" presId="urn:diagrams.loki3.com/VaryingWidthList+Icon"/>
    <dgm:cxn modelId="{FC3915B5-837F-4267-993B-81DECCE53E68}" type="presParOf" srcId="{9B0A2D59-317D-46F7-89DF-8739122F1934}" destId="{F4F4878F-B272-4376-A54B-E1C3D339B6F7}" srcOrd="6" destOrd="0" presId="urn:diagrams.loki3.com/VaryingWidth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B895B0-ADF9-44F6-A962-0BE18FE1EF0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2269962-1A98-4145-9844-4FB4F629B40B}">
      <dgm:prSet phldrT="[Text]"/>
      <dgm:spPr/>
      <dgm:t>
        <a:bodyPr/>
        <a:lstStyle/>
        <a:p>
          <a:r>
            <a:rPr kumimoji="1" lang="en-US" dirty="0" smtClean="0"/>
            <a:t>to join send IGMP membership report message </a:t>
          </a:r>
          <a:endParaRPr lang="en-US" dirty="0"/>
        </a:p>
      </dgm:t>
    </dgm:pt>
    <dgm:pt modelId="{6FAED8BA-950F-47B9-99E1-09CE5CAE3734}" type="parTrans" cxnId="{5E9CB2E1-7A39-4514-9E5D-3C9DE8307195}">
      <dgm:prSet/>
      <dgm:spPr/>
      <dgm:t>
        <a:bodyPr/>
        <a:lstStyle/>
        <a:p>
          <a:endParaRPr lang="en-US"/>
        </a:p>
      </dgm:t>
    </dgm:pt>
    <dgm:pt modelId="{82DC718B-7F31-4996-B424-3119358CA36F}" type="sibTrans" cxnId="{5E9CB2E1-7A39-4514-9E5D-3C9DE8307195}">
      <dgm:prSet/>
      <dgm:spPr/>
      <dgm:t>
        <a:bodyPr/>
        <a:lstStyle/>
        <a:p>
          <a:endParaRPr lang="en-US"/>
        </a:p>
      </dgm:t>
    </dgm:pt>
    <dgm:pt modelId="{9F4596DB-4493-4CA8-9447-DC7A61BBD0BE}">
      <dgm:prSet/>
      <dgm:spPr/>
      <dgm:t>
        <a:bodyPr/>
        <a:lstStyle/>
        <a:p>
          <a:r>
            <a:rPr kumimoji="1" lang="en-US" dirty="0" smtClean="0"/>
            <a:t>address field multicast address of group</a:t>
          </a:r>
          <a:endParaRPr kumimoji="1" lang="en-GB" dirty="0" smtClean="0"/>
        </a:p>
      </dgm:t>
    </dgm:pt>
    <dgm:pt modelId="{BE3A10D5-ECAE-430B-8B67-B4ACCA5AD8F9}" type="parTrans" cxnId="{13868331-B7B8-4A87-9CDB-E01AC89C62C3}">
      <dgm:prSet/>
      <dgm:spPr/>
      <dgm:t>
        <a:bodyPr/>
        <a:lstStyle/>
        <a:p>
          <a:endParaRPr lang="en-US"/>
        </a:p>
      </dgm:t>
    </dgm:pt>
    <dgm:pt modelId="{5A596971-D1E2-48CD-8D91-5CB4760F7D10}" type="sibTrans" cxnId="{13868331-B7B8-4A87-9CDB-E01AC89C62C3}">
      <dgm:prSet/>
      <dgm:spPr/>
      <dgm:t>
        <a:bodyPr/>
        <a:lstStyle/>
        <a:p>
          <a:endParaRPr lang="en-US"/>
        </a:p>
      </dgm:t>
    </dgm:pt>
    <dgm:pt modelId="{071EEF75-FE31-4F91-9EA3-F048C5F21B5A}">
      <dgm:prSet/>
      <dgm:spPr/>
      <dgm:t>
        <a:bodyPr/>
        <a:lstStyle/>
        <a:p>
          <a:r>
            <a:rPr kumimoji="1" lang="en-US" dirty="0" smtClean="0"/>
            <a:t>sent in IP datagram </a:t>
          </a:r>
        </a:p>
      </dgm:t>
    </dgm:pt>
    <dgm:pt modelId="{A7621CE8-3723-4C8D-8678-51CB642FEDB6}" type="parTrans" cxnId="{18266422-576E-464E-8E9B-39DBFD89A06D}">
      <dgm:prSet/>
      <dgm:spPr/>
      <dgm:t>
        <a:bodyPr/>
        <a:lstStyle/>
        <a:p>
          <a:endParaRPr lang="en-US"/>
        </a:p>
      </dgm:t>
    </dgm:pt>
    <dgm:pt modelId="{071EA5E7-2203-4582-AABE-E70D54E6F0F0}" type="sibTrans" cxnId="{18266422-576E-464E-8E9B-39DBFD89A06D}">
      <dgm:prSet/>
      <dgm:spPr/>
      <dgm:t>
        <a:bodyPr/>
        <a:lstStyle/>
        <a:p>
          <a:endParaRPr lang="en-US"/>
        </a:p>
      </dgm:t>
    </dgm:pt>
    <dgm:pt modelId="{BCCC6B33-D918-4DF2-B298-672A2DB75D01}">
      <dgm:prSet/>
      <dgm:spPr/>
      <dgm:t>
        <a:bodyPr/>
        <a:lstStyle/>
        <a:p>
          <a:r>
            <a:rPr kumimoji="1" lang="en-GB" dirty="0" smtClean="0"/>
            <a:t>current</a:t>
          </a:r>
          <a:r>
            <a:rPr kumimoji="1" lang="en-US" dirty="0" smtClean="0"/>
            <a:t> group members receive &amp; learn new member</a:t>
          </a:r>
          <a:endParaRPr kumimoji="1" lang="en-GB" dirty="0" smtClean="0"/>
        </a:p>
      </dgm:t>
    </dgm:pt>
    <dgm:pt modelId="{826DD166-09C1-46C6-B864-E88C5C8A80FB}" type="parTrans" cxnId="{589528BA-C90F-4E9A-AC20-F7D02A457EAB}">
      <dgm:prSet/>
      <dgm:spPr/>
      <dgm:t>
        <a:bodyPr/>
        <a:lstStyle/>
        <a:p>
          <a:endParaRPr lang="en-US"/>
        </a:p>
      </dgm:t>
    </dgm:pt>
    <dgm:pt modelId="{D8E6B135-E6F9-4827-8B23-B9DDEE012192}" type="sibTrans" cxnId="{589528BA-C90F-4E9A-AC20-F7D02A457EAB}">
      <dgm:prSet/>
      <dgm:spPr/>
      <dgm:t>
        <a:bodyPr/>
        <a:lstStyle/>
        <a:p>
          <a:endParaRPr lang="en-US"/>
        </a:p>
      </dgm:t>
    </dgm:pt>
    <dgm:pt modelId="{867FC1CC-A878-417F-8E6C-210A241BFF23}">
      <dgm:prSet/>
      <dgm:spPr/>
      <dgm:t>
        <a:bodyPr/>
        <a:lstStyle/>
        <a:p>
          <a:r>
            <a:rPr kumimoji="1" lang="en-GB" dirty="0" smtClean="0"/>
            <a:t>routers</a:t>
          </a:r>
          <a:r>
            <a:rPr kumimoji="1" lang="en-US" dirty="0" smtClean="0"/>
            <a:t> listen to all IP multicast addresses to hear all reports</a:t>
          </a:r>
          <a:endParaRPr lang="en-US" dirty="0"/>
        </a:p>
      </dgm:t>
    </dgm:pt>
    <dgm:pt modelId="{0CF3D8E6-C49B-42A3-B3E1-805558787077}" type="parTrans" cxnId="{8D789B28-07B5-4E25-9362-BD51CA562451}">
      <dgm:prSet/>
      <dgm:spPr/>
      <dgm:t>
        <a:bodyPr/>
        <a:lstStyle/>
        <a:p>
          <a:endParaRPr lang="en-US"/>
        </a:p>
      </dgm:t>
    </dgm:pt>
    <dgm:pt modelId="{9A305B64-AFF2-4D1A-A152-10D25970AFDC}" type="sibTrans" cxnId="{8D789B28-07B5-4E25-9362-BD51CA562451}">
      <dgm:prSet/>
      <dgm:spPr/>
      <dgm:t>
        <a:bodyPr/>
        <a:lstStyle/>
        <a:p>
          <a:endParaRPr lang="en-US"/>
        </a:p>
      </dgm:t>
    </dgm:pt>
    <dgm:pt modelId="{F85DADF0-B9CB-49D4-8D58-806B3C0EA5FA}" type="pres">
      <dgm:prSet presAssocID="{20B895B0-ADF9-44F6-A962-0BE18FE1EF0F}" presName="Name0" presStyleCnt="0">
        <dgm:presLayoutVars>
          <dgm:dir/>
          <dgm:animLvl val="lvl"/>
          <dgm:resizeHandles val="exact"/>
        </dgm:presLayoutVars>
      </dgm:prSet>
      <dgm:spPr/>
      <dgm:t>
        <a:bodyPr/>
        <a:lstStyle/>
        <a:p>
          <a:endParaRPr lang="en-US"/>
        </a:p>
      </dgm:t>
    </dgm:pt>
    <dgm:pt modelId="{D926DCE3-08EA-457B-964E-FA552765B29A}" type="pres">
      <dgm:prSet presAssocID="{D2269962-1A98-4145-9844-4FB4F629B40B}" presName="composite" presStyleCnt="0"/>
      <dgm:spPr/>
    </dgm:pt>
    <dgm:pt modelId="{335E5199-209F-43AF-B608-6B637181A505}" type="pres">
      <dgm:prSet presAssocID="{D2269962-1A98-4145-9844-4FB4F629B40B}" presName="parTx" presStyleLbl="alignNode1" presStyleIdx="0" presStyleCnt="1">
        <dgm:presLayoutVars>
          <dgm:chMax val="0"/>
          <dgm:chPref val="0"/>
          <dgm:bulletEnabled val="1"/>
        </dgm:presLayoutVars>
      </dgm:prSet>
      <dgm:spPr/>
      <dgm:t>
        <a:bodyPr/>
        <a:lstStyle/>
        <a:p>
          <a:endParaRPr lang="en-US"/>
        </a:p>
      </dgm:t>
    </dgm:pt>
    <dgm:pt modelId="{D412A578-E156-4D34-80D8-73C852422CF5}" type="pres">
      <dgm:prSet presAssocID="{D2269962-1A98-4145-9844-4FB4F629B40B}" presName="desTx" presStyleLbl="alignAccFollowNode1" presStyleIdx="0" presStyleCnt="1">
        <dgm:presLayoutVars>
          <dgm:bulletEnabled val="1"/>
        </dgm:presLayoutVars>
      </dgm:prSet>
      <dgm:spPr/>
      <dgm:t>
        <a:bodyPr/>
        <a:lstStyle/>
        <a:p>
          <a:endParaRPr lang="en-US"/>
        </a:p>
      </dgm:t>
    </dgm:pt>
  </dgm:ptLst>
  <dgm:cxnLst>
    <dgm:cxn modelId="{57C8E73A-8A25-4F33-9916-E5998BABC5DA}" type="presOf" srcId="{20B895B0-ADF9-44F6-A962-0BE18FE1EF0F}" destId="{F85DADF0-B9CB-49D4-8D58-806B3C0EA5FA}" srcOrd="0" destOrd="0" presId="urn:microsoft.com/office/officeart/2005/8/layout/hList1"/>
    <dgm:cxn modelId="{7CB81FF6-0033-48EF-B407-7D1CCCE3B700}" type="presOf" srcId="{D2269962-1A98-4145-9844-4FB4F629B40B}" destId="{335E5199-209F-43AF-B608-6B637181A505}" srcOrd="0" destOrd="0" presId="urn:microsoft.com/office/officeart/2005/8/layout/hList1"/>
    <dgm:cxn modelId="{5E9CB2E1-7A39-4514-9E5D-3C9DE8307195}" srcId="{20B895B0-ADF9-44F6-A962-0BE18FE1EF0F}" destId="{D2269962-1A98-4145-9844-4FB4F629B40B}" srcOrd="0" destOrd="0" parTransId="{6FAED8BA-950F-47B9-99E1-09CE5CAE3734}" sibTransId="{82DC718B-7F31-4996-B424-3119358CA36F}"/>
    <dgm:cxn modelId="{F262CE19-AC8A-4968-8212-AE64FE55384B}" type="presOf" srcId="{BCCC6B33-D918-4DF2-B298-672A2DB75D01}" destId="{D412A578-E156-4D34-80D8-73C852422CF5}" srcOrd="0" destOrd="2" presId="urn:microsoft.com/office/officeart/2005/8/layout/hList1"/>
    <dgm:cxn modelId="{8D789B28-07B5-4E25-9362-BD51CA562451}" srcId="{D2269962-1A98-4145-9844-4FB4F629B40B}" destId="{867FC1CC-A878-417F-8E6C-210A241BFF23}" srcOrd="3" destOrd="0" parTransId="{0CF3D8E6-C49B-42A3-B3E1-805558787077}" sibTransId="{9A305B64-AFF2-4D1A-A152-10D25970AFDC}"/>
    <dgm:cxn modelId="{18266422-576E-464E-8E9B-39DBFD89A06D}" srcId="{D2269962-1A98-4145-9844-4FB4F629B40B}" destId="{071EEF75-FE31-4F91-9EA3-F048C5F21B5A}" srcOrd="1" destOrd="0" parTransId="{A7621CE8-3723-4C8D-8678-51CB642FEDB6}" sibTransId="{071EA5E7-2203-4582-AABE-E70D54E6F0F0}"/>
    <dgm:cxn modelId="{70FB8878-8D27-431E-8813-72965B4707FD}" type="presOf" srcId="{9F4596DB-4493-4CA8-9447-DC7A61BBD0BE}" destId="{D412A578-E156-4D34-80D8-73C852422CF5}" srcOrd="0" destOrd="0" presId="urn:microsoft.com/office/officeart/2005/8/layout/hList1"/>
    <dgm:cxn modelId="{548DB914-8356-441F-9162-944889D97956}" type="presOf" srcId="{071EEF75-FE31-4F91-9EA3-F048C5F21B5A}" destId="{D412A578-E156-4D34-80D8-73C852422CF5}" srcOrd="0" destOrd="1" presId="urn:microsoft.com/office/officeart/2005/8/layout/hList1"/>
    <dgm:cxn modelId="{589528BA-C90F-4E9A-AC20-F7D02A457EAB}" srcId="{D2269962-1A98-4145-9844-4FB4F629B40B}" destId="{BCCC6B33-D918-4DF2-B298-672A2DB75D01}" srcOrd="2" destOrd="0" parTransId="{826DD166-09C1-46C6-B864-E88C5C8A80FB}" sibTransId="{D8E6B135-E6F9-4827-8B23-B9DDEE012192}"/>
    <dgm:cxn modelId="{13868331-B7B8-4A87-9CDB-E01AC89C62C3}" srcId="{D2269962-1A98-4145-9844-4FB4F629B40B}" destId="{9F4596DB-4493-4CA8-9447-DC7A61BBD0BE}" srcOrd="0" destOrd="0" parTransId="{BE3A10D5-ECAE-430B-8B67-B4ACCA5AD8F9}" sibTransId="{5A596971-D1E2-48CD-8D91-5CB4760F7D10}"/>
    <dgm:cxn modelId="{26A9CF4A-4351-4D48-AF2F-2ABFE7686444}" type="presOf" srcId="{867FC1CC-A878-417F-8E6C-210A241BFF23}" destId="{D412A578-E156-4D34-80D8-73C852422CF5}" srcOrd="0" destOrd="3" presId="urn:microsoft.com/office/officeart/2005/8/layout/hList1"/>
    <dgm:cxn modelId="{91280E63-6BDB-478E-952B-D4369562B6C8}" type="presParOf" srcId="{F85DADF0-B9CB-49D4-8D58-806B3C0EA5FA}" destId="{D926DCE3-08EA-457B-964E-FA552765B29A}" srcOrd="0" destOrd="0" presId="urn:microsoft.com/office/officeart/2005/8/layout/hList1"/>
    <dgm:cxn modelId="{BF79F160-93EE-4467-A356-23A637112BFB}" type="presParOf" srcId="{D926DCE3-08EA-457B-964E-FA552765B29A}" destId="{335E5199-209F-43AF-B608-6B637181A505}" srcOrd="0" destOrd="0" presId="urn:microsoft.com/office/officeart/2005/8/layout/hList1"/>
    <dgm:cxn modelId="{6743FA30-13BF-4F98-8CB2-B75BD1C84B5F}" type="presParOf" srcId="{D926DCE3-08EA-457B-964E-FA552765B29A}" destId="{D412A578-E156-4D34-80D8-73C852422CF5}"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1DF60-63F6-4788-823C-E482A2DA3A4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837B8AB-4534-4673-B33B-734183EE8DE5}">
      <dgm:prSet phldrT="[Text]"/>
      <dgm:spPr/>
      <dgm:t>
        <a:bodyPr/>
        <a:lstStyle/>
        <a:p>
          <a:r>
            <a:rPr kumimoji="1" lang="en-GB" dirty="0" smtClean="0"/>
            <a:t>routers</a:t>
          </a:r>
          <a:r>
            <a:rPr kumimoji="1" lang="en-US" dirty="0" smtClean="0"/>
            <a:t> periodically issue IGMP general query message</a:t>
          </a:r>
          <a:endParaRPr lang="en-US" dirty="0"/>
        </a:p>
      </dgm:t>
    </dgm:pt>
    <dgm:pt modelId="{EBD8BB9B-B2C2-4B08-9089-8408BB08BAF5}" type="parTrans" cxnId="{8CFBE3B1-7CFE-4907-8614-688E712AF155}">
      <dgm:prSet/>
      <dgm:spPr/>
      <dgm:t>
        <a:bodyPr/>
        <a:lstStyle/>
        <a:p>
          <a:endParaRPr lang="en-US"/>
        </a:p>
      </dgm:t>
    </dgm:pt>
    <dgm:pt modelId="{F3CB4D76-C3E8-4F9E-9354-A8E1F3DB030D}" type="sibTrans" cxnId="{8CFBE3B1-7CFE-4907-8614-688E712AF155}">
      <dgm:prSet/>
      <dgm:spPr/>
      <dgm:t>
        <a:bodyPr/>
        <a:lstStyle/>
        <a:p>
          <a:endParaRPr lang="en-US"/>
        </a:p>
      </dgm:t>
    </dgm:pt>
    <dgm:pt modelId="{7393221D-FB8A-42A4-88E8-D1D40C9BB7F1}">
      <dgm:prSet/>
      <dgm:spPr/>
      <dgm:t>
        <a:bodyPr/>
        <a:lstStyle/>
        <a:p>
          <a:r>
            <a:rPr kumimoji="1" lang="en-GB" dirty="0" smtClean="0"/>
            <a:t>in</a:t>
          </a:r>
          <a:r>
            <a:rPr kumimoji="1" lang="en-US" dirty="0" smtClean="0"/>
            <a:t> datagram with all-hosts multicast address</a:t>
          </a:r>
          <a:endParaRPr kumimoji="1" lang="en-GB" dirty="0" smtClean="0"/>
        </a:p>
      </dgm:t>
    </dgm:pt>
    <dgm:pt modelId="{AF598130-18DC-482A-BAAB-BB7A1A6E7CD2}" type="parTrans" cxnId="{B428A1F4-22DD-4FAD-AD06-E34790B36E9A}">
      <dgm:prSet/>
      <dgm:spPr/>
      <dgm:t>
        <a:bodyPr/>
        <a:lstStyle/>
        <a:p>
          <a:endParaRPr lang="en-US"/>
        </a:p>
      </dgm:t>
    </dgm:pt>
    <dgm:pt modelId="{6C1BB13B-E305-47E8-927B-51E32395020F}" type="sibTrans" cxnId="{B428A1F4-22DD-4FAD-AD06-E34790B36E9A}">
      <dgm:prSet/>
      <dgm:spPr/>
      <dgm:t>
        <a:bodyPr/>
        <a:lstStyle/>
        <a:p>
          <a:endParaRPr lang="en-US"/>
        </a:p>
      </dgm:t>
    </dgm:pt>
    <dgm:pt modelId="{CC622CB5-F1B7-43CD-91D4-3491714E8437}">
      <dgm:prSet/>
      <dgm:spPr/>
      <dgm:t>
        <a:bodyPr/>
        <a:lstStyle/>
        <a:p>
          <a:r>
            <a:rPr kumimoji="1" lang="en-GB" dirty="0" smtClean="0"/>
            <a:t>hosts</a:t>
          </a:r>
          <a:r>
            <a:rPr kumimoji="1" lang="en-US" dirty="0" smtClean="0"/>
            <a:t> must read such datagrams</a:t>
          </a:r>
          <a:endParaRPr kumimoji="1" lang="en-GB" dirty="0" smtClean="0"/>
        </a:p>
      </dgm:t>
    </dgm:pt>
    <dgm:pt modelId="{DBD7318A-58F3-465B-A646-7B5291F3174D}" type="parTrans" cxnId="{611F5783-E6D3-4150-9EBA-A3C2C39EB83D}">
      <dgm:prSet/>
      <dgm:spPr/>
      <dgm:t>
        <a:bodyPr/>
        <a:lstStyle/>
        <a:p>
          <a:endParaRPr lang="en-US"/>
        </a:p>
      </dgm:t>
    </dgm:pt>
    <dgm:pt modelId="{DF717058-56F3-477F-92AF-9A1F71D7ADDF}" type="sibTrans" cxnId="{611F5783-E6D3-4150-9EBA-A3C2C39EB83D}">
      <dgm:prSet/>
      <dgm:spPr/>
      <dgm:t>
        <a:bodyPr/>
        <a:lstStyle/>
        <a:p>
          <a:endParaRPr lang="en-US"/>
        </a:p>
      </dgm:t>
    </dgm:pt>
    <dgm:pt modelId="{940FFF24-BDD2-431B-B032-961D5F6CCBAC}">
      <dgm:prSet/>
      <dgm:spPr/>
      <dgm:t>
        <a:bodyPr/>
        <a:lstStyle/>
        <a:p>
          <a:r>
            <a:rPr kumimoji="1" lang="en-GB" dirty="0" smtClean="0"/>
            <a:t>hosts</a:t>
          </a:r>
          <a:r>
            <a:rPr kumimoji="1" lang="en-US" dirty="0" smtClean="0"/>
            <a:t> respond with</a:t>
          </a:r>
          <a:r>
            <a:rPr kumimoji="1" lang="en-GB" dirty="0" smtClean="0"/>
            <a:t> </a:t>
          </a:r>
          <a:r>
            <a:rPr kumimoji="1" lang="en-US" dirty="0" smtClean="0"/>
            <a:t>report message </a:t>
          </a:r>
        </a:p>
      </dgm:t>
    </dgm:pt>
    <dgm:pt modelId="{8E73E403-6B1B-4B7F-A52B-E2F36EDC3D10}" type="parTrans" cxnId="{1C68C724-B060-4832-B762-D8D4F5908B84}">
      <dgm:prSet/>
      <dgm:spPr/>
      <dgm:t>
        <a:bodyPr/>
        <a:lstStyle/>
        <a:p>
          <a:endParaRPr lang="en-US"/>
        </a:p>
      </dgm:t>
    </dgm:pt>
    <dgm:pt modelId="{3508D4F9-50C8-4DAC-8875-4C8F55632248}" type="sibTrans" cxnId="{1C68C724-B060-4832-B762-D8D4F5908B84}">
      <dgm:prSet/>
      <dgm:spPr/>
      <dgm:t>
        <a:bodyPr/>
        <a:lstStyle/>
        <a:p>
          <a:endParaRPr lang="en-US"/>
        </a:p>
      </dgm:t>
    </dgm:pt>
    <dgm:pt modelId="{06F59847-D475-4588-A4FF-D6E786EA167A}" type="pres">
      <dgm:prSet presAssocID="{36B1DF60-63F6-4788-823C-E482A2DA3A43}" presName="Name0" presStyleCnt="0">
        <dgm:presLayoutVars>
          <dgm:dir/>
          <dgm:animLvl val="lvl"/>
          <dgm:resizeHandles val="exact"/>
        </dgm:presLayoutVars>
      </dgm:prSet>
      <dgm:spPr/>
      <dgm:t>
        <a:bodyPr/>
        <a:lstStyle/>
        <a:p>
          <a:endParaRPr lang="en-US"/>
        </a:p>
      </dgm:t>
    </dgm:pt>
    <dgm:pt modelId="{5B04B308-AD34-46AE-A76F-ED7150BEE618}" type="pres">
      <dgm:prSet presAssocID="{0837B8AB-4534-4673-B33B-734183EE8DE5}" presName="composite" presStyleCnt="0"/>
      <dgm:spPr/>
    </dgm:pt>
    <dgm:pt modelId="{9B681276-C94D-44B5-9D78-D783BFFC8024}" type="pres">
      <dgm:prSet presAssocID="{0837B8AB-4534-4673-B33B-734183EE8DE5}" presName="parTx" presStyleLbl="alignNode1" presStyleIdx="0" presStyleCnt="1">
        <dgm:presLayoutVars>
          <dgm:chMax val="0"/>
          <dgm:chPref val="0"/>
          <dgm:bulletEnabled val="1"/>
        </dgm:presLayoutVars>
      </dgm:prSet>
      <dgm:spPr/>
      <dgm:t>
        <a:bodyPr/>
        <a:lstStyle/>
        <a:p>
          <a:endParaRPr lang="en-US"/>
        </a:p>
      </dgm:t>
    </dgm:pt>
    <dgm:pt modelId="{A8D31754-233C-439C-803F-4D5D585E1AB4}" type="pres">
      <dgm:prSet presAssocID="{0837B8AB-4534-4673-B33B-734183EE8DE5}" presName="desTx" presStyleLbl="alignAccFollowNode1" presStyleIdx="0" presStyleCnt="1">
        <dgm:presLayoutVars>
          <dgm:bulletEnabled val="1"/>
        </dgm:presLayoutVars>
      </dgm:prSet>
      <dgm:spPr/>
      <dgm:t>
        <a:bodyPr/>
        <a:lstStyle/>
        <a:p>
          <a:endParaRPr lang="en-US"/>
        </a:p>
      </dgm:t>
    </dgm:pt>
  </dgm:ptLst>
  <dgm:cxnLst>
    <dgm:cxn modelId="{611F5783-E6D3-4150-9EBA-A3C2C39EB83D}" srcId="{0837B8AB-4534-4673-B33B-734183EE8DE5}" destId="{CC622CB5-F1B7-43CD-91D4-3491714E8437}" srcOrd="1" destOrd="0" parTransId="{DBD7318A-58F3-465B-A646-7B5291F3174D}" sibTransId="{DF717058-56F3-477F-92AF-9A1F71D7ADDF}"/>
    <dgm:cxn modelId="{1C68C724-B060-4832-B762-D8D4F5908B84}" srcId="{0837B8AB-4534-4673-B33B-734183EE8DE5}" destId="{940FFF24-BDD2-431B-B032-961D5F6CCBAC}" srcOrd="2" destOrd="0" parTransId="{8E73E403-6B1B-4B7F-A52B-E2F36EDC3D10}" sibTransId="{3508D4F9-50C8-4DAC-8875-4C8F55632248}"/>
    <dgm:cxn modelId="{D66025E3-B1E9-4D66-BA94-991FFF1ECF41}" type="presOf" srcId="{CC622CB5-F1B7-43CD-91D4-3491714E8437}" destId="{A8D31754-233C-439C-803F-4D5D585E1AB4}" srcOrd="0" destOrd="1" presId="urn:microsoft.com/office/officeart/2005/8/layout/hList1"/>
    <dgm:cxn modelId="{B428A1F4-22DD-4FAD-AD06-E34790B36E9A}" srcId="{0837B8AB-4534-4673-B33B-734183EE8DE5}" destId="{7393221D-FB8A-42A4-88E8-D1D40C9BB7F1}" srcOrd="0" destOrd="0" parTransId="{AF598130-18DC-482A-BAAB-BB7A1A6E7CD2}" sibTransId="{6C1BB13B-E305-47E8-927B-51E32395020F}"/>
    <dgm:cxn modelId="{7F0B0427-7BB1-464C-B132-14BAED7C1886}" type="presOf" srcId="{36B1DF60-63F6-4788-823C-E482A2DA3A43}" destId="{06F59847-D475-4588-A4FF-D6E786EA167A}" srcOrd="0" destOrd="0" presId="urn:microsoft.com/office/officeart/2005/8/layout/hList1"/>
    <dgm:cxn modelId="{C4D67CB1-954C-4380-ADD7-16E3DB5B7E47}" type="presOf" srcId="{940FFF24-BDD2-431B-B032-961D5F6CCBAC}" destId="{A8D31754-233C-439C-803F-4D5D585E1AB4}" srcOrd="0" destOrd="2" presId="urn:microsoft.com/office/officeart/2005/8/layout/hList1"/>
    <dgm:cxn modelId="{A27D5762-B80F-4BEF-882D-3DBFB4807BEE}" type="presOf" srcId="{0837B8AB-4534-4673-B33B-734183EE8DE5}" destId="{9B681276-C94D-44B5-9D78-D783BFFC8024}" srcOrd="0" destOrd="0" presId="urn:microsoft.com/office/officeart/2005/8/layout/hList1"/>
    <dgm:cxn modelId="{A6FFD369-5B6A-4806-A2EA-3F1DFA28048B}" type="presOf" srcId="{7393221D-FB8A-42A4-88E8-D1D40C9BB7F1}" destId="{A8D31754-233C-439C-803F-4D5D585E1AB4}" srcOrd="0" destOrd="0" presId="urn:microsoft.com/office/officeart/2005/8/layout/hList1"/>
    <dgm:cxn modelId="{8CFBE3B1-7CFE-4907-8614-688E712AF155}" srcId="{36B1DF60-63F6-4788-823C-E482A2DA3A43}" destId="{0837B8AB-4534-4673-B33B-734183EE8DE5}" srcOrd="0" destOrd="0" parTransId="{EBD8BB9B-B2C2-4B08-9089-8408BB08BAF5}" sibTransId="{F3CB4D76-C3E8-4F9E-9354-A8E1F3DB030D}"/>
    <dgm:cxn modelId="{C04C6D42-7B13-45AC-AA03-D0CF6112F2B3}" type="presParOf" srcId="{06F59847-D475-4588-A4FF-D6E786EA167A}" destId="{5B04B308-AD34-46AE-A76F-ED7150BEE618}" srcOrd="0" destOrd="0" presId="urn:microsoft.com/office/officeart/2005/8/layout/hList1"/>
    <dgm:cxn modelId="{47A3BD0C-D4AA-4B63-92EF-22176A45D8ED}" type="presParOf" srcId="{5B04B308-AD34-46AE-A76F-ED7150BEE618}" destId="{9B681276-C94D-44B5-9D78-D783BFFC8024}" srcOrd="0" destOrd="0" presId="urn:microsoft.com/office/officeart/2005/8/layout/hList1"/>
    <dgm:cxn modelId="{96D9D18E-D1D0-4590-9052-301437E76A9E}" type="presParOf" srcId="{5B04B308-AD34-46AE-A76F-ED7150BEE618}" destId="{A8D31754-233C-439C-803F-4D5D585E1AB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B11299-F0E4-4768-965C-D6D96FCE887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FBF6055-AE0A-4515-865A-F6FFE7675257}">
      <dgm:prSet phldrT="[Text]"/>
      <dgm:spPr/>
      <dgm:t>
        <a:bodyPr/>
        <a:lstStyle/>
        <a:p>
          <a:r>
            <a:rPr kumimoji="1" lang="en-GB" dirty="0" smtClean="0"/>
            <a:t>router </a:t>
          </a:r>
          <a:r>
            <a:rPr kumimoji="1" lang="en-US" dirty="0" smtClean="0"/>
            <a:t>doesn’t  know every host in a group</a:t>
          </a:r>
          <a:endParaRPr lang="en-US" dirty="0"/>
        </a:p>
      </dgm:t>
    </dgm:pt>
    <dgm:pt modelId="{44C00B21-3C0E-49DE-BD9E-E9087A4CAEC1}" type="parTrans" cxnId="{502B650F-C1A7-427E-B43C-7D7D7D9D37D7}">
      <dgm:prSet/>
      <dgm:spPr/>
      <dgm:t>
        <a:bodyPr/>
        <a:lstStyle/>
        <a:p>
          <a:endParaRPr lang="en-US"/>
        </a:p>
      </dgm:t>
    </dgm:pt>
    <dgm:pt modelId="{EF9CBBD2-82B3-4033-B982-01EFA37334CC}" type="sibTrans" cxnId="{502B650F-C1A7-427E-B43C-7D7D7D9D37D7}">
      <dgm:prSet/>
      <dgm:spPr/>
      <dgm:t>
        <a:bodyPr/>
        <a:lstStyle/>
        <a:p>
          <a:endParaRPr lang="en-US"/>
        </a:p>
      </dgm:t>
    </dgm:pt>
    <dgm:pt modelId="{3C773FA4-1DAE-4E25-A91B-A52635DC38EA}">
      <dgm:prSet/>
      <dgm:spPr/>
      <dgm:t>
        <a:bodyPr/>
        <a:lstStyle/>
        <a:p>
          <a:r>
            <a:rPr kumimoji="1" lang="en-US" dirty="0" smtClean="0"/>
            <a:t>needs to know at least one group member still active</a:t>
          </a:r>
          <a:endParaRPr kumimoji="1" lang="en-GB" dirty="0"/>
        </a:p>
      </dgm:t>
    </dgm:pt>
    <dgm:pt modelId="{00DF7B54-8ED8-44E3-A337-52EA22FEED65}" type="parTrans" cxnId="{94A4D342-0B49-438D-9B2C-91210325CEA3}">
      <dgm:prSet/>
      <dgm:spPr/>
      <dgm:t>
        <a:bodyPr/>
        <a:lstStyle/>
        <a:p>
          <a:endParaRPr lang="en-US"/>
        </a:p>
      </dgm:t>
    </dgm:pt>
    <dgm:pt modelId="{5FD8E163-8BB9-4CAE-AFDA-E1A71E4C6A77}" type="sibTrans" cxnId="{94A4D342-0B49-438D-9B2C-91210325CEA3}">
      <dgm:prSet/>
      <dgm:spPr/>
      <dgm:t>
        <a:bodyPr/>
        <a:lstStyle/>
        <a:p>
          <a:endParaRPr lang="en-US"/>
        </a:p>
      </dgm:t>
    </dgm:pt>
    <dgm:pt modelId="{1598A85B-EDE5-493A-8D77-551360D5CF72}">
      <dgm:prSet/>
      <dgm:spPr/>
      <dgm:t>
        <a:bodyPr/>
        <a:lstStyle/>
        <a:p>
          <a:r>
            <a:rPr kumimoji="1" lang="en-US" dirty="0" smtClean="0"/>
            <a:t>each host in group sets timer with random delay</a:t>
          </a:r>
          <a:endParaRPr kumimoji="1" lang="en-GB" dirty="0"/>
        </a:p>
      </dgm:t>
    </dgm:pt>
    <dgm:pt modelId="{05D40079-E947-42C9-9607-C9349BB7F6AB}" type="parTrans" cxnId="{A21B12B7-02D4-4103-8DEB-382923C2718C}">
      <dgm:prSet/>
      <dgm:spPr/>
      <dgm:t>
        <a:bodyPr/>
        <a:lstStyle/>
        <a:p>
          <a:endParaRPr lang="en-US"/>
        </a:p>
      </dgm:t>
    </dgm:pt>
    <dgm:pt modelId="{409B9D0C-F995-40D2-A713-61216992DB3F}" type="sibTrans" cxnId="{A21B12B7-02D4-4103-8DEB-382923C2718C}">
      <dgm:prSet/>
      <dgm:spPr/>
      <dgm:t>
        <a:bodyPr/>
        <a:lstStyle/>
        <a:p>
          <a:endParaRPr lang="en-US"/>
        </a:p>
      </dgm:t>
    </dgm:pt>
    <dgm:pt modelId="{D898E8F2-DEE3-41E9-B7CF-E340CB663213}">
      <dgm:prSet/>
      <dgm:spPr/>
      <dgm:t>
        <a:bodyPr/>
        <a:lstStyle/>
        <a:p>
          <a:r>
            <a:rPr kumimoji="1" lang="en-US" dirty="0" smtClean="0"/>
            <a:t>host hearing another report </a:t>
          </a:r>
          <a:r>
            <a:rPr kumimoji="1" lang="en-GB" dirty="0" smtClean="0"/>
            <a:t>cancels</a:t>
          </a:r>
          <a:r>
            <a:rPr kumimoji="1" lang="en-US" dirty="0" smtClean="0"/>
            <a:t> own</a:t>
          </a:r>
          <a:endParaRPr kumimoji="1" lang="en-GB" dirty="0"/>
        </a:p>
      </dgm:t>
    </dgm:pt>
    <dgm:pt modelId="{E1EED684-1B4E-42B3-BFD2-D022C2F20C9D}" type="parTrans" cxnId="{65EA641B-0243-4B53-BDB9-238EB074E6F4}">
      <dgm:prSet/>
      <dgm:spPr/>
      <dgm:t>
        <a:bodyPr/>
        <a:lstStyle/>
        <a:p>
          <a:endParaRPr lang="en-US"/>
        </a:p>
      </dgm:t>
    </dgm:pt>
    <dgm:pt modelId="{CA597F28-0D1E-49D0-8CE7-DF2A5EF40AE9}" type="sibTrans" cxnId="{65EA641B-0243-4B53-BDB9-238EB074E6F4}">
      <dgm:prSet/>
      <dgm:spPr/>
      <dgm:t>
        <a:bodyPr/>
        <a:lstStyle/>
        <a:p>
          <a:endParaRPr lang="en-US"/>
        </a:p>
      </dgm:t>
    </dgm:pt>
    <dgm:pt modelId="{DA30FD9E-91F5-404E-90E9-73D648233BAF}">
      <dgm:prSet/>
      <dgm:spPr/>
      <dgm:t>
        <a:bodyPr/>
        <a:lstStyle/>
        <a:p>
          <a:r>
            <a:rPr kumimoji="1" lang="en-US" dirty="0" smtClean="0"/>
            <a:t>if timer expires, host sends report</a:t>
          </a:r>
          <a:endParaRPr kumimoji="1" lang="en-GB" dirty="0"/>
        </a:p>
      </dgm:t>
    </dgm:pt>
    <dgm:pt modelId="{5839B5BE-E5BA-43C7-93D6-ED24E1231447}" type="parTrans" cxnId="{401A0942-0B79-45B8-991E-CB0BD9069ADF}">
      <dgm:prSet/>
      <dgm:spPr/>
      <dgm:t>
        <a:bodyPr/>
        <a:lstStyle/>
        <a:p>
          <a:endParaRPr lang="en-US"/>
        </a:p>
      </dgm:t>
    </dgm:pt>
    <dgm:pt modelId="{1C0ED7E3-534F-4B24-A955-264EEDB482B4}" type="sibTrans" cxnId="{401A0942-0B79-45B8-991E-CB0BD9069ADF}">
      <dgm:prSet/>
      <dgm:spPr/>
      <dgm:t>
        <a:bodyPr/>
        <a:lstStyle/>
        <a:p>
          <a:endParaRPr lang="en-US"/>
        </a:p>
      </dgm:t>
    </dgm:pt>
    <dgm:pt modelId="{41CF2ADA-3088-4D78-BC24-6624390E00EE}">
      <dgm:prSet/>
      <dgm:spPr/>
      <dgm:t>
        <a:bodyPr/>
        <a:lstStyle/>
        <a:p>
          <a:r>
            <a:rPr kumimoji="1" lang="en-GB" dirty="0" smtClean="0"/>
            <a:t>only</a:t>
          </a:r>
          <a:r>
            <a:rPr kumimoji="1" lang="en-US" dirty="0" smtClean="0"/>
            <a:t> one member of each group </a:t>
          </a:r>
          <a:r>
            <a:rPr kumimoji="1" lang="en-GB" dirty="0" smtClean="0"/>
            <a:t>reports </a:t>
          </a:r>
          <a:r>
            <a:rPr kumimoji="1" lang="en-US" dirty="0" smtClean="0"/>
            <a:t>to router</a:t>
          </a:r>
          <a:endParaRPr kumimoji="1" lang="en-US" dirty="0"/>
        </a:p>
      </dgm:t>
    </dgm:pt>
    <dgm:pt modelId="{76CDBD29-BF7F-49DE-99F0-3E8162A4A19C}" type="parTrans" cxnId="{18136C92-F9C7-4EE9-A246-B35C02F769E8}">
      <dgm:prSet/>
      <dgm:spPr/>
      <dgm:t>
        <a:bodyPr/>
        <a:lstStyle/>
        <a:p>
          <a:endParaRPr lang="en-US"/>
        </a:p>
      </dgm:t>
    </dgm:pt>
    <dgm:pt modelId="{E390E884-E4FD-44FD-9535-20EBD21CD704}" type="sibTrans" cxnId="{18136C92-F9C7-4EE9-A246-B35C02F769E8}">
      <dgm:prSet/>
      <dgm:spPr/>
      <dgm:t>
        <a:bodyPr/>
        <a:lstStyle/>
        <a:p>
          <a:endParaRPr lang="en-US"/>
        </a:p>
      </dgm:t>
    </dgm:pt>
    <dgm:pt modelId="{F4D57B62-A134-4F9C-819A-174CEE5A068A}" type="pres">
      <dgm:prSet presAssocID="{4DB11299-F0E4-4768-965C-D6D96FCE8870}" presName="Name0" presStyleCnt="0">
        <dgm:presLayoutVars>
          <dgm:dir/>
          <dgm:animLvl val="lvl"/>
          <dgm:resizeHandles val="exact"/>
        </dgm:presLayoutVars>
      </dgm:prSet>
      <dgm:spPr/>
      <dgm:t>
        <a:bodyPr/>
        <a:lstStyle/>
        <a:p>
          <a:endParaRPr lang="en-US"/>
        </a:p>
      </dgm:t>
    </dgm:pt>
    <dgm:pt modelId="{882627B3-BA3B-4A6A-8557-BB794B62DC65}" type="pres">
      <dgm:prSet presAssocID="{9FBF6055-AE0A-4515-865A-F6FFE7675257}" presName="composite" presStyleCnt="0"/>
      <dgm:spPr/>
    </dgm:pt>
    <dgm:pt modelId="{C81A5CE7-4403-4C6A-B64D-6308BB4AAE31}" type="pres">
      <dgm:prSet presAssocID="{9FBF6055-AE0A-4515-865A-F6FFE7675257}" presName="parTx" presStyleLbl="alignNode1" presStyleIdx="0" presStyleCnt="1">
        <dgm:presLayoutVars>
          <dgm:chMax val="0"/>
          <dgm:chPref val="0"/>
          <dgm:bulletEnabled val="1"/>
        </dgm:presLayoutVars>
      </dgm:prSet>
      <dgm:spPr/>
      <dgm:t>
        <a:bodyPr/>
        <a:lstStyle/>
        <a:p>
          <a:endParaRPr lang="en-US"/>
        </a:p>
      </dgm:t>
    </dgm:pt>
    <dgm:pt modelId="{C59623DC-61D5-4E8F-91A9-DB9D087CA81E}" type="pres">
      <dgm:prSet presAssocID="{9FBF6055-AE0A-4515-865A-F6FFE7675257}" presName="desTx" presStyleLbl="alignAccFollowNode1" presStyleIdx="0" presStyleCnt="1">
        <dgm:presLayoutVars>
          <dgm:bulletEnabled val="1"/>
        </dgm:presLayoutVars>
      </dgm:prSet>
      <dgm:spPr/>
      <dgm:t>
        <a:bodyPr/>
        <a:lstStyle/>
        <a:p>
          <a:endParaRPr lang="en-US"/>
        </a:p>
      </dgm:t>
    </dgm:pt>
  </dgm:ptLst>
  <dgm:cxnLst>
    <dgm:cxn modelId="{A21B12B7-02D4-4103-8DEB-382923C2718C}" srcId="{9FBF6055-AE0A-4515-865A-F6FFE7675257}" destId="{1598A85B-EDE5-493A-8D77-551360D5CF72}" srcOrd="1" destOrd="0" parTransId="{05D40079-E947-42C9-9607-C9349BB7F6AB}" sibTransId="{409B9D0C-F995-40D2-A713-61216992DB3F}"/>
    <dgm:cxn modelId="{18136C92-F9C7-4EE9-A246-B35C02F769E8}" srcId="{9FBF6055-AE0A-4515-865A-F6FFE7675257}" destId="{41CF2ADA-3088-4D78-BC24-6624390E00EE}" srcOrd="4" destOrd="0" parTransId="{76CDBD29-BF7F-49DE-99F0-3E8162A4A19C}" sibTransId="{E390E884-E4FD-44FD-9535-20EBD21CD704}"/>
    <dgm:cxn modelId="{3AD70409-4ADC-402E-B891-B503D2713900}" type="presOf" srcId="{1598A85B-EDE5-493A-8D77-551360D5CF72}" destId="{C59623DC-61D5-4E8F-91A9-DB9D087CA81E}" srcOrd="0" destOrd="1" presId="urn:microsoft.com/office/officeart/2005/8/layout/hList1"/>
    <dgm:cxn modelId="{94A4D342-0B49-438D-9B2C-91210325CEA3}" srcId="{9FBF6055-AE0A-4515-865A-F6FFE7675257}" destId="{3C773FA4-1DAE-4E25-A91B-A52635DC38EA}" srcOrd="0" destOrd="0" parTransId="{00DF7B54-8ED8-44E3-A337-52EA22FEED65}" sibTransId="{5FD8E163-8BB9-4CAE-AFDA-E1A71E4C6A77}"/>
    <dgm:cxn modelId="{401A0942-0B79-45B8-991E-CB0BD9069ADF}" srcId="{9FBF6055-AE0A-4515-865A-F6FFE7675257}" destId="{DA30FD9E-91F5-404E-90E9-73D648233BAF}" srcOrd="3" destOrd="0" parTransId="{5839B5BE-E5BA-43C7-93D6-ED24E1231447}" sibTransId="{1C0ED7E3-534F-4B24-A955-264EEDB482B4}"/>
    <dgm:cxn modelId="{65EA641B-0243-4B53-BDB9-238EB074E6F4}" srcId="{9FBF6055-AE0A-4515-865A-F6FFE7675257}" destId="{D898E8F2-DEE3-41E9-B7CF-E340CB663213}" srcOrd="2" destOrd="0" parTransId="{E1EED684-1B4E-42B3-BFD2-D022C2F20C9D}" sibTransId="{CA597F28-0D1E-49D0-8CE7-DF2A5EF40AE9}"/>
    <dgm:cxn modelId="{D6B1F153-1CEA-4840-850E-495F3FA46913}" type="presOf" srcId="{3C773FA4-1DAE-4E25-A91B-A52635DC38EA}" destId="{C59623DC-61D5-4E8F-91A9-DB9D087CA81E}" srcOrd="0" destOrd="0" presId="urn:microsoft.com/office/officeart/2005/8/layout/hList1"/>
    <dgm:cxn modelId="{502B650F-C1A7-427E-B43C-7D7D7D9D37D7}" srcId="{4DB11299-F0E4-4768-965C-D6D96FCE8870}" destId="{9FBF6055-AE0A-4515-865A-F6FFE7675257}" srcOrd="0" destOrd="0" parTransId="{44C00B21-3C0E-49DE-BD9E-E9087A4CAEC1}" sibTransId="{EF9CBBD2-82B3-4033-B982-01EFA37334CC}"/>
    <dgm:cxn modelId="{8C0A72C2-2239-422B-9A4A-35DC97E6182C}" type="presOf" srcId="{DA30FD9E-91F5-404E-90E9-73D648233BAF}" destId="{C59623DC-61D5-4E8F-91A9-DB9D087CA81E}" srcOrd="0" destOrd="3" presId="urn:microsoft.com/office/officeart/2005/8/layout/hList1"/>
    <dgm:cxn modelId="{5585D378-D29C-4CE8-A2A1-CD1EAD23AAFF}" type="presOf" srcId="{D898E8F2-DEE3-41E9-B7CF-E340CB663213}" destId="{C59623DC-61D5-4E8F-91A9-DB9D087CA81E}" srcOrd="0" destOrd="2" presId="urn:microsoft.com/office/officeart/2005/8/layout/hList1"/>
    <dgm:cxn modelId="{AB13E7EC-DB46-4F1E-8A16-CE0BCEB15028}" type="presOf" srcId="{4DB11299-F0E4-4768-965C-D6D96FCE8870}" destId="{F4D57B62-A134-4F9C-819A-174CEE5A068A}" srcOrd="0" destOrd="0" presId="urn:microsoft.com/office/officeart/2005/8/layout/hList1"/>
    <dgm:cxn modelId="{0CFB25DA-E3DB-4156-BCCF-BC9241233736}" type="presOf" srcId="{9FBF6055-AE0A-4515-865A-F6FFE7675257}" destId="{C81A5CE7-4403-4C6A-B64D-6308BB4AAE31}" srcOrd="0" destOrd="0" presId="urn:microsoft.com/office/officeart/2005/8/layout/hList1"/>
    <dgm:cxn modelId="{A2FC3B1B-47D5-4698-8EA3-98DCEC94CC4C}" type="presOf" srcId="{41CF2ADA-3088-4D78-BC24-6624390E00EE}" destId="{C59623DC-61D5-4E8F-91A9-DB9D087CA81E}" srcOrd="0" destOrd="4" presId="urn:microsoft.com/office/officeart/2005/8/layout/hList1"/>
    <dgm:cxn modelId="{CB79E173-EF3F-4D9C-B751-2439BA0E0730}" type="presParOf" srcId="{F4D57B62-A134-4F9C-819A-174CEE5A068A}" destId="{882627B3-BA3B-4A6A-8557-BB794B62DC65}" srcOrd="0" destOrd="0" presId="urn:microsoft.com/office/officeart/2005/8/layout/hList1"/>
    <dgm:cxn modelId="{0125FA2F-BC9F-4D22-9FE7-1695B01A6C25}" type="presParOf" srcId="{882627B3-BA3B-4A6A-8557-BB794B62DC65}" destId="{C81A5CE7-4403-4C6A-B64D-6308BB4AAE31}" srcOrd="0" destOrd="0" presId="urn:microsoft.com/office/officeart/2005/8/layout/hList1"/>
    <dgm:cxn modelId="{9F617D69-7A06-404A-8443-2DBDCE0BDCD2}" type="presParOf" srcId="{882627B3-BA3B-4A6A-8557-BB794B62DC65}" destId="{C59623DC-61D5-4E8F-91A9-DB9D087CA81E}"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0585E0-8D3D-4421-8B44-3A430BD9CF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4FC85B-9C33-4D11-AB45-F3305DFAD51C}">
      <dgm:prSet phldrT="[Text]"/>
      <dgm:spPr/>
      <dgm:t>
        <a:bodyPr/>
        <a:lstStyle/>
        <a:p>
          <a:r>
            <a:rPr kumimoji="1" lang="en-US" dirty="0" smtClean="0"/>
            <a:t>distinguish between</a:t>
          </a:r>
          <a:endParaRPr lang="en-US" dirty="0"/>
        </a:p>
      </dgm:t>
    </dgm:pt>
    <dgm:pt modelId="{D063196F-981D-4755-8BE7-D926BB51BA6B}" type="parTrans" cxnId="{22D8B5D2-C964-42BD-9203-0672CA737054}">
      <dgm:prSet/>
      <dgm:spPr/>
      <dgm:t>
        <a:bodyPr/>
        <a:lstStyle/>
        <a:p>
          <a:endParaRPr lang="en-US"/>
        </a:p>
      </dgm:t>
    </dgm:pt>
    <dgm:pt modelId="{87AA9A50-5CEF-4C61-BFA6-D3610E16B49F}" type="sibTrans" cxnId="{22D8B5D2-C964-42BD-9203-0672CA737054}">
      <dgm:prSet/>
      <dgm:spPr/>
      <dgm:t>
        <a:bodyPr/>
        <a:lstStyle/>
        <a:p>
          <a:endParaRPr lang="en-US"/>
        </a:p>
      </dgm:t>
    </dgm:pt>
    <dgm:pt modelId="{89935F78-EAC2-4D04-A2B7-2A178949059C}">
      <dgm:prSet phldrT="[Text]"/>
      <dgm:spPr/>
      <dgm:t>
        <a:bodyPr/>
        <a:lstStyle/>
        <a:p>
          <a:r>
            <a:rPr kumimoji="1" lang="en-US" dirty="0" smtClean="0"/>
            <a:t>routing information - about topology and delays</a:t>
          </a:r>
          <a:endParaRPr lang="en-US" dirty="0"/>
        </a:p>
      </dgm:t>
    </dgm:pt>
    <dgm:pt modelId="{0906FA82-DB78-4E2C-94C3-C9B9D325AE0D}" type="parTrans" cxnId="{D04E8B89-65AE-4E50-A127-BE6B5CCFF116}">
      <dgm:prSet/>
      <dgm:spPr/>
      <dgm:t>
        <a:bodyPr/>
        <a:lstStyle/>
        <a:p>
          <a:endParaRPr lang="en-US"/>
        </a:p>
      </dgm:t>
    </dgm:pt>
    <dgm:pt modelId="{96F3AE90-2BF6-4381-8900-6ADCEDFE8E09}" type="sibTrans" cxnId="{D04E8B89-65AE-4E50-A127-BE6B5CCFF116}">
      <dgm:prSet/>
      <dgm:spPr/>
      <dgm:t>
        <a:bodyPr/>
        <a:lstStyle/>
        <a:p>
          <a:endParaRPr lang="en-US"/>
        </a:p>
      </dgm:t>
    </dgm:pt>
    <dgm:pt modelId="{80FFC943-EE36-4BCF-97BA-2CB57EF53657}">
      <dgm:prSet/>
      <dgm:spPr/>
      <dgm:t>
        <a:bodyPr/>
        <a:lstStyle/>
        <a:p>
          <a:r>
            <a:rPr kumimoji="1" lang="en-US" dirty="0" smtClean="0"/>
            <a:t>routing algorithm - makes routing decisions based on information</a:t>
          </a:r>
        </a:p>
      </dgm:t>
    </dgm:pt>
    <dgm:pt modelId="{9060C214-8EDF-4674-9B84-462FD00D080D}" type="parTrans" cxnId="{10E77E7A-1F19-4E74-AD2E-AE87A32A3D00}">
      <dgm:prSet/>
      <dgm:spPr/>
      <dgm:t>
        <a:bodyPr/>
        <a:lstStyle/>
        <a:p>
          <a:endParaRPr lang="en-US"/>
        </a:p>
      </dgm:t>
    </dgm:pt>
    <dgm:pt modelId="{A9A19A7B-984E-49A7-8889-F73C4FDD05FE}" type="sibTrans" cxnId="{10E77E7A-1F19-4E74-AD2E-AE87A32A3D00}">
      <dgm:prSet/>
      <dgm:spPr/>
      <dgm:t>
        <a:bodyPr/>
        <a:lstStyle/>
        <a:p>
          <a:endParaRPr lang="en-US"/>
        </a:p>
      </dgm:t>
    </dgm:pt>
    <dgm:pt modelId="{863C7B1B-8CAE-43FE-A770-502E243CBF12}" type="pres">
      <dgm:prSet presAssocID="{A50585E0-8D3D-4421-8B44-3A430BD9CFD7}" presName="linear" presStyleCnt="0">
        <dgm:presLayoutVars>
          <dgm:animLvl val="lvl"/>
          <dgm:resizeHandles val="exact"/>
        </dgm:presLayoutVars>
      </dgm:prSet>
      <dgm:spPr/>
      <dgm:t>
        <a:bodyPr/>
        <a:lstStyle/>
        <a:p>
          <a:endParaRPr lang="en-US"/>
        </a:p>
      </dgm:t>
    </dgm:pt>
    <dgm:pt modelId="{16DB1366-C44C-4058-9ADE-2236CAA83195}" type="pres">
      <dgm:prSet presAssocID="{F84FC85B-9C33-4D11-AB45-F3305DFAD51C}" presName="parentText" presStyleLbl="node1" presStyleIdx="0" presStyleCnt="1" custScaleX="53271" custLinFactNeighborY="-17029">
        <dgm:presLayoutVars>
          <dgm:chMax val="0"/>
          <dgm:bulletEnabled val="1"/>
        </dgm:presLayoutVars>
      </dgm:prSet>
      <dgm:spPr/>
      <dgm:t>
        <a:bodyPr/>
        <a:lstStyle/>
        <a:p>
          <a:endParaRPr lang="en-US"/>
        </a:p>
      </dgm:t>
    </dgm:pt>
    <dgm:pt modelId="{BF5F8801-3778-4D17-8D0D-B32EB63510E5}" type="pres">
      <dgm:prSet presAssocID="{F84FC85B-9C33-4D11-AB45-F3305DFAD51C}" presName="childText" presStyleLbl="revTx" presStyleIdx="0" presStyleCnt="1">
        <dgm:presLayoutVars>
          <dgm:bulletEnabled val="1"/>
        </dgm:presLayoutVars>
      </dgm:prSet>
      <dgm:spPr/>
      <dgm:t>
        <a:bodyPr/>
        <a:lstStyle/>
        <a:p>
          <a:endParaRPr lang="en-US"/>
        </a:p>
      </dgm:t>
    </dgm:pt>
  </dgm:ptLst>
  <dgm:cxnLst>
    <dgm:cxn modelId="{22D8B5D2-C964-42BD-9203-0672CA737054}" srcId="{A50585E0-8D3D-4421-8B44-3A430BD9CFD7}" destId="{F84FC85B-9C33-4D11-AB45-F3305DFAD51C}" srcOrd="0" destOrd="0" parTransId="{D063196F-981D-4755-8BE7-D926BB51BA6B}" sibTransId="{87AA9A50-5CEF-4C61-BFA6-D3610E16B49F}"/>
    <dgm:cxn modelId="{E67AC8C4-1785-43A6-8E9A-A12840380185}" type="presOf" srcId="{80FFC943-EE36-4BCF-97BA-2CB57EF53657}" destId="{BF5F8801-3778-4D17-8D0D-B32EB63510E5}" srcOrd="0" destOrd="1" presId="urn:microsoft.com/office/officeart/2005/8/layout/vList2"/>
    <dgm:cxn modelId="{ECDC1F1B-6DDB-49CD-A2FF-12FBE2E945D3}" type="presOf" srcId="{F84FC85B-9C33-4D11-AB45-F3305DFAD51C}" destId="{16DB1366-C44C-4058-9ADE-2236CAA83195}" srcOrd="0" destOrd="0" presId="urn:microsoft.com/office/officeart/2005/8/layout/vList2"/>
    <dgm:cxn modelId="{1E2A409B-57C3-49BC-8303-5F61277526FA}" type="presOf" srcId="{89935F78-EAC2-4D04-A2B7-2A178949059C}" destId="{BF5F8801-3778-4D17-8D0D-B32EB63510E5}" srcOrd="0" destOrd="0" presId="urn:microsoft.com/office/officeart/2005/8/layout/vList2"/>
    <dgm:cxn modelId="{055927E5-F173-41A5-8492-F7D0234AAC09}" type="presOf" srcId="{A50585E0-8D3D-4421-8B44-3A430BD9CFD7}" destId="{863C7B1B-8CAE-43FE-A770-502E243CBF12}" srcOrd="0" destOrd="0" presId="urn:microsoft.com/office/officeart/2005/8/layout/vList2"/>
    <dgm:cxn modelId="{D04E8B89-65AE-4E50-A127-BE6B5CCFF116}" srcId="{F84FC85B-9C33-4D11-AB45-F3305DFAD51C}" destId="{89935F78-EAC2-4D04-A2B7-2A178949059C}" srcOrd="0" destOrd="0" parTransId="{0906FA82-DB78-4E2C-94C3-C9B9D325AE0D}" sibTransId="{96F3AE90-2BF6-4381-8900-6ADCEDFE8E09}"/>
    <dgm:cxn modelId="{10E77E7A-1F19-4E74-AD2E-AE87A32A3D00}" srcId="{F84FC85B-9C33-4D11-AB45-F3305DFAD51C}" destId="{80FFC943-EE36-4BCF-97BA-2CB57EF53657}" srcOrd="1" destOrd="0" parTransId="{9060C214-8EDF-4674-9B84-462FD00D080D}" sibTransId="{A9A19A7B-984E-49A7-8889-F73C4FDD05FE}"/>
    <dgm:cxn modelId="{EB7701F6-0B99-4560-8743-0C2C55E307F5}" type="presParOf" srcId="{863C7B1B-8CAE-43FE-A770-502E243CBF12}" destId="{16DB1366-C44C-4058-9ADE-2236CAA83195}" srcOrd="0" destOrd="0" presId="urn:microsoft.com/office/officeart/2005/8/layout/vList2"/>
    <dgm:cxn modelId="{F40C5342-62CC-4BE1-BD81-17992AB03C22}" type="presParOf" srcId="{863C7B1B-8CAE-43FE-A770-502E243CBF12}" destId="{BF5F8801-3778-4D17-8D0D-B32EB63510E5}"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71CC2A-C39C-48D1-8E10-A468F55A3EA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75355A72-0324-4DA7-A547-A389D6573D02}">
      <dgm:prSet phldrT="[Text]"/>
      <dgm:spPr/>
      <dgm:t>
        <a:bodyPr/>
        <a:lstStyle/>
        <a:p>
          <a:r>
            <a:rPr lang="en-US" dirty="0" smtClean="0"/>
            <a:t>interior router protocol (IRP)</a:t>
          </a:r>
          <a:endParaRPr lang="en-US" dirty="0"/>
        </a:p>
      </dgm:t>
    </dgm:pt>
    <dgm:pt modelId="{EB7F430F-9061-4D6E-81B4-4DDB986BC8FF}" type="parTrans" cxnId="{452E2E93-C072-4901-9931-E034CCE015F3}">
      <dgm:prSet/>
      <dgm:spPr/>
      <dgm:t>
        <a:bodyPr/>
        <a:lstStyle/>
        <a:p>
          <a:endParaRPr lang="en-US"/>
        </a:p>
      </dgm:t>
    </dgm:pt>
    <dgm:pt modelId="{4CBD597B-1DBE-4432-AAEF-C86272A9FC3B}" type="sibTrans" cxnId="{452E2E93-C072-4901-9931-E034CCE015F3}">
      <dgm:prSet/>
      <dgm:spPr/>
      <dgm:t>
        <a:bodyPr/>
        <a:lstStyle/>
        <a:p>
          <a:endParaRPr lang="en-US"/>
        </a:p>
      </dgm:t>
    </dgm:pt>
    <dgm:pt modelId="{3DD6CA76-E822-436C-9140-4E204BD24DE7}">
      <dgm:prSet phldrT="[Text]"/>
      <dgm:spPr/>
      <dgm:t>
        <a:bodyPr/>
        <a:lstStyle/>
        <a:p>
          <a:r>
            <a:rPr kumimoji="1" lang="en-US" dirty="0" smtClean="0"/>
            <a:t>passes routing information between routers within AS</a:t>
          </a:r>
          <a:endParaRPr lang="en-US" dirty="0"/>
        </a:p>
      </dgm:t>
    </dgm:pt>
    <dgm:pt modelId="{C4186799-45F7-4E62-AB16-EF3EF44EA5B4}" type="parTrans" cxnId="{874A49A7-2FB0-45F9-ACA9-D3DAC35C3B07}">
      <dgm:prSet/>
      <dgm:spPr/>
      <dgm:t>
        <a:bodyPr/>
        <a:lstStyle/>
        <a:p>
          <a:endParaRPr lang="en-US"/>
        </a:p>
      </dgm:t>
    </dgm:pt>
    <dgm:pt modelId="{48F2625C-3CF7-40B1-BBE9-C3D4845CC428}" type="sibTrans" cxnId="{874A49A7-2FB0-45F9-ACA9-D3DAC35C3B07}">
      <dgm:prSet/>
      <dgm:spPr/>
      <dgm:t>
        <a:bodyPr/>
        <a:lstStyle/>
        <a:p>
          <a:endParaRPr lang="en-US"/>
        </a:p>
      </dgm:t>
    </dgm:pt>
    <dgm:pt modelId="{CEA5C463-B1A1-46B7-AAF1-4247C3F17781}">
      <dgm:prSet phldrT="[Text]"/>
      <dgm:spPr/>
      <dgm:t>
        <a:bodyPr/>
        <a:lstStyle/>
        <a:p>
          <a:r>
            <a:rPr kumimoji="1" lang="en-US" dirty="0" smtClean="0"/>
            <a:t>can be tailored to specific applications</a:t>
          </a:r>
          <a:endParaRPr lang="en-US" dirty="0"/>
        </a:p>
      </dgm:t>
    </dgm:pt>
    <dgm:pt modelId="{40AB6A1B-6C52-46D6-A538-814F929AB98D}" type="parTrans" cxnId="{23EA1366-A4C2-4D05-9709-92B57937C1BA}">
      <dgm:prSet/>
      <dgm:spPr/>
      <dgm:t>
        <a:bodyPr/>
        <a:lstStyle/>
        <a:p>
          <a:endParaRPr lang="en-US"/>
        </a:p>
      </dgm:t>
    </dgm:pt>
    <dgm:pt modelId="{5BA30BCF-7C51-43CE-BBCB-7EBFE27546BC}" type="sibTrans" cxnId="{23EA1366-A4C2-4D05-9709-92B57937C1BA}">
      <dgm:prSet/>
      <dgm:spPr/>
      <dgm:t>
        <a:bodyPr/>
        <a:lstStyle/>
        <a:p>
          <a:endParaRPr lang="en-US"/>
        </a:p>
      </dgm:t>
    </dgm:pt>
    <dgm:pt modelId="{FB510CFC-A620-4C60-8BA6-F5BC249C5258}">
      <dgm:prSet phldrT="[Text]"/>
      <dgm:spPr/>
      <dgm:t>
        <a:bodyPr/>
        <a:lstStyle/>
        <a:p>
          <a:r>
            <a:rPr kumimoji="1" lang="en-US" dirty="0" smtClean="0"/>
            <a:t>needs detailed model of network to function</a:t>
          </a:r>
          <a:endParaRPr lang="en-US" dirty="0"/>
        </a:p>
      </dgm:t>
    </dgm:pt>
    <dgm:pt modelId="{40309849-305C-44E1-ABE8-00CE191D0E23}" type="parTrans" cxnId="{ED5FAB53-1AA1-4851-A47C-F7FFCD9D03C9}">
      <dgm:prSet/>
      <dgm:spPr/>
      <dgm:t>
        <a:bodyPr/>
        <a:lstStyle/>
        <a:p>
          <a:endParaRPr lang="en-US"/>
        </a:p>
      </dgm:t>
    </dgm:pt>
    <dgm:pt modelId="{D30D4FBD-C606-4D50-93BD-BC82AC3AFD3F}" type="sibTrans" cxnId="{ED5FAB53-1AA1-4851-A47C-F7FFCD9D03C9}">
      <dgm:prSet/>
      <dgm:spPr/>
      <dgm:t>
        <a:bodyPr/>
        <a:lstStyle/>
        <a:p>
          <a:endParaRPr lang="en-US"/>
        </a:p>
      </dgm:t>
    </dgm:pt>
    <dgm:pt modelId="{0151A30B-3514-4737-92C8-B23CC80A312D}" type="pres">
      <dgm:prSet presAssocID="{EB71CC2A-C39C-48D1-8E10-A468F55A3EA0}" presName="Name0" presStyleCnt="0">
        <dgm:presLayoutVars>
          <dgm:dir/>
          <dgm:resizeHandles val="exact"/>
        </dgm:presLayoutVars>
      </dgm:prSet>
      <dgm:spPr/>
      <dgm:t>
        <a:bodyPr/>
        <a:lstStyle/>
        <a:p>
          <a:endParaRPr lang="en-US"/>
        </a:p>
      </dgm:t>
    </dgm:pt>
    <dgm:pt modelId="{FEE85F56-FDBF-4F93-88D7-874B8737458F}" type="pres">
      <dgm:prSet presAssocID="{75355A72-0324-4DA7-A547-A389D6573D02}" presName="node" presStyleLbl="node1" presStyleIdx="0" presStyleCnt="1" custLinFactNeighborX="25000" custLinFactNeighborY="3125">
        <dgm:presLayoutVars>
          <dgm:bulletEnabled val="1"/>
        </dgm:presLayoutVars>
      </dgm:prSet>
      <dgm:spPr/>
      <dgm:t>
        <a:bodyPr/>
        <a:lstStyle/>
        <a:p>
          <a:endParaRPr lang="en-US"/>
        </a:p>
      </dgm:t>
    </dgm:pt>
  </dgm:ptLst>
  <dgm:cxnLst>
    <dgm:cxn modelId="{F3C7A2E1-4104-412E-93A6-4B84E61E11D9}" type="presOf" srcId="{75355A72-0324-4DA7-A547-A389D6573D02}" destId="{FEE85F56-FDBF-4F93-88D7-874B8737458F}" srcOrd="0" destOrd="0" presId="urn:microsoft.com/office/officeart/2005/8/layout/hList6"/>
    <dgm:cxn modelId="{04449285-6243-4503-BF76-97D3BC49015A}" type="presOf" srcId="{EB71CC2A-C39C-48D1-8E10-A468F55A3EA0}" destId="{0151A30B-3514-4737-92C8-B23CC80A312D}" srcOrd="0" destOrd="0" presId="urn:microsoft.com/office/officeart/2005/8/layout/hList6"/>
    <dgm:cxn modelId="{874A49A7-2FB0-45F9-ACA9-D3DAC35C3B07}" srcId="{75355A72-0324-4DA7-A547-A389D6573D02}" destId="{3DD6CA76-E822-436C-9140-4E204BD24DE7}" srcOrd="0" destOrd="0" parTransId="{C4186799-45F7-4E62-AB16-EF3EF44EA5B4}" sibTransId="{48F2625C-3CF7-40B1-BBE9-C3D4845CC428}"/>
    <dgm:cxn modelId="{51CB6EA9-BDB2-440E-ADF2-B64538A1CE56}" type="presOf" srcId="{FB510CFC-A620-4C60-8BA6-F5BC249C5258}" destId="{FEE85F56-FDBF-4F93-88D7-874B8737458F}" srcOrd="0" destOrd="3" presId="urn:microsoft.com/office/officeart/2005/8/layout/hList6"/>
    <dgm:cxn modelId="{ED5FAB53-1AA1-4851-A47C-F7FFCD9D03C9}" srcId="{75355A72-0324-4DA7-A547-A389D6573D02}" destId="{FB510CFC-A620-4C60-8BA6-F5BC249C5258}" srcOrd="2" destOrd="0" parTransId="{40309849-305C-44E1-ABE8-00CE191D0E23}" sibTransId="{D30D4FBD-C606-4D50-93BD-BC82AC3AFD3F}"/>
    <dgm:cxn modelId="{8A412E70-B79A-4F6B-A490-2CE378D9A2B0}" type="presOf" srcId="{3DD6CA76-E822-436C-9140-4E204BD24DE7}" destId="{FEE85F56-FDBF-4F93-88D7-874B8737458F}" srcOrd="0" destOrd="1" presId="urn:microsoft.com/office/officeart/2005/8/layout/hList6"/>
    <dgm:cxn modelId="{452E2E93-C072-4901-9931-E034CCE015F3}" srcId="{EB71CC2A-C39C-48D1-8E10-A468F55A3EA0}" destId="{75355A72-0324-4DA7-A547-A389D6573D02}" srcOrd="0" destOrd="0" parTransId="{EB7F430F-9061-4D6E-81B4-4DDB986BC8FF}" sibTransId="{4CBD597B-1DBE-4432-AAEF-C86272A9FC3B}"/>
    <dgm:cxn modelId="{23EA1366-A4C2-4D05-9709-92B57937C1BA}" srcId="{75355A72-0324-4DA7-A547-A389D6573D02}" destId="{CEA5C463-B1A1-46B7-AAF1-4247C3F17781}" srcOrd="1" destOrd="0" parTransId="{40AB6A1B-6C52-46D6-A538-814F929AB98D}" sibTransId="{5BA30BCF-7C51-43CE-BBCB-7EBFE27546BC}"/>
    <dgm:cxn modelId="{30C5A1F2-8A34-427E-924D-E00731AA7AAD}" type="presOf" srcId="{CEA5C463-B1A1-46B7-AAF1-4247C3F17781}" destId="{FEE85F56-FDBF-4F93-88D7-874B8737458F}" srcOrd="0" destOrd="2" presId="urn:microsoft.com/office/officeart/2005/8/layout/hList6"/>
    <dgm:cxn modelId="{1E463F79-2C7E-4689-9E77-DFDB128ABCE8}" type="presParOf" srcId="{0151A30B-3514-4737-92C8-B23CC80A312D}" destId="{FEE85F56-FDBF-4F93-88D7-874B8737458F}" srcOrd="0"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D185FF-84FD-4EF1-900A-6AA897290AA6}" type="doc">
      <dgm:prSet loTypeId="urn:diagrams.loki3.com/BracketList+Icon" loCatId="list" qsTypeId="urn:microsoft.com/office/officeart/2005/8/quickstyle/simple1" qsCatId="simple" csTypeId="urn:microsoft.com/office/officeart/2005/8/colors/accent2_2" csCatId="accent2" phldr="1"/>
      <dgm:spPr/>
      <dgm:t>
        <a:bodyPr/>
        <a:lstStyle/>
        <a:p>
          <a:endParaRPr lang="en-US"/>
        </a:p>
      </dgm:t>
    </dgm:pt>
    <dgm:pt modelId="{6FB103EB-3C9A-47CF-90CA-572EF973A760}">
      <dgm:prSet phldrT="[Text]"/>
      <dgm:spPr/>
      <dgm:t>
        <a:bodyPr/>
        <a:lstStyle/>
        <a:p>
          <a:r>
            <a:rPr kumimoji="1" lang="en-US" dirty="0" smtClean="0"/>
            <a:t>distance-vector</a:t>
          </a:r>
          <a:endParaRPr lang="en-US" dirty="0"/>
        </a:p>
      </dgm:t>
    </dgm:pt>
    <dgm:pt modelId="{B7585797-3092-4A35-B8B0-02A528289AB3}" type="parTrans" cxnId="{B84AF0BE-1908-4600-903D-4C0BBB9B4722}">
      <dgm:prSet/>
      <dgm:spPr/>
      <dgm:t>
        <a:bodyPr/>
        <a:lstStyle/>
        <a:p>
          <a:endParaRPr lang="en-US"/>
        </a:p>
      </dgm:t>
    </dgm:pt>
    <dgm:pt modelId="{E182AEA1-C557-4AB3-89AA-32A90B0BDC09}" type="sibTrans" cxnId="{B84AF0BE-1908-4600-903D-4C0BBB9B4722}">
      <dgm:prSet/>
      <dgm:spPr/>
      <dgm:t>
        <a:bodyPr/>
        <a:lstStyle/>
        <a:p>
          <a:endParaRPr lang="en-US"/>
        </a:p>
      </dgm:t>
    </dgm:pt>
    <dgm:pt modelId="{46F4639B-891A-40D8-A71D-20EC7C11F376}">
      <dgm:prSet phldrT="[Text]"/>
      <dgm:spPr/>
      <dgm:t>
        <a:bodyPr/>
        <a:lstStyle/>
        <a:p>
          <a:r>
            <a:rPr kumimoji="1" lang="en-US" dirty="0" smtClean="0"/>
            <a:t>assumes routers share common distance metric</a:t>
          </a:r>
          <a:endParaRPr lang="en-US" dirty="0"/>
        </a:p>
      </dgm:t>
    </dgm:pt>
    <dgm:pt modelId="{6FE99126-34EB-46BF-A668-5F9E12C61404}" type="parTrans" cxnId="{7B5E9C6B-8E32-4FA4-A253-FA36C855D20D}">
      <dgm:prSet/>
      <dgm:spPr/>
      <dgm:t>
        <a:bodyPr/>
        <a:lstStyle/>
        <a:p>
          <a:endParaRPr lang="en-US"/>
        </a:p>
      </dgm:t>
    </dgm:pt>
    <dgm:pt modelId="{8DFFE266-6C1B-47D5-A0B8-BA28AD3C1245}" type="sibTrans" cxnId="{7B5E9C6B-8E32-4FA4-A253-FA36C855D20D}">
      <dgm:prSet/>
      <dgm:spPr/>
      <dgm:t>
        <a:bodyPr/>
        <a:lstStyle/>
        <a:p>
          <a:endParaRPr lang="en-US"/>
        </a:p>
      </dgm:t>
    </dgm:pt>
    <dgm:pt modelId="{900971A4-BF83-43F9-8F60-B0618D705FD9}">
      <dgm:prSet phldrT="[Text]"/>
      <dgm:spPr/>
      <dgm:t>
        <a:bodyPr/>
        <a:lstStyle/>
        <a:p>
          <a:r>
            <a:rPr kumimoji="1" lang="en-US" dirty="0" smtClean="0"/>
            <a:t>link-state</a:t>
          </a:r>
          <a:endParaRPr lang="en-US" dirty="0"/>
        </a:p>
      </dgm:t>
    </dgm:pt>
    <dgm:pt modelId="{BFD6F71E-5ED1-4B50-AF00-7D6D6DDE1517}" type="parTrans" cxnId="{989D0A1E-2442-4E20-9084-1D10C095F74C}">
      <dgm:prSet/>
      <dgm:spPr/>
      <dgm:t>
        <a:bodyPr/>
        <a:lstStyle/>
        <a:p>
          <a:endParaRPr lang="en-US"/>
        </a:p>
      </dgm:t>
    </dgm:pt>
    <dgm:pt modelId="{58868831-BFC3-4214-A405-50A264B8A894}" type="sibTrans" cxnId="{989D0A1E-2442-4E20-9084-1D10C095F74C}">
      <dgm:prSet/>
      <dgm:spPr/>
      <dgm:t>
        <a:bodyPr/>
        <a:lstStyle/>
        <a:p>
          <a:endParaRPr lang="en-US"/>
        </a:p>
      </dgm:t>
    </dgm:pt>
    <dgm:pt modelId="{F46F2AA8-8235-4C7A-9B55-A9ADCC7B3AD9}">
      <dgm:prSet phldrT="[Text]"/>
      <dgm:spPr/>
      <dgm:t>
        <a:bodyPr/>
        <a:lstStyle/>
        <a:p>
          <a:r>
            <a:rPr kumimoji="1" lang="en-US" dirty="0" smtClean="0"/>
            <a:t>different ASs may use different metrics and have different restrictions</a:t>
          </a:r>
          <a:endParaRPr lang="en-US" dirty="0"/>
        </a:p>
      </dgm:t>
    </dgm:pt>
    <dgm:pt modelId="{4F85A771-9C11-41B0-9F9A-E9C0AD83E84A}" type="parTrans" cxnId="{3E393B4A-8165-4812-9843-932B67E32A91}">
      <dgm:prSet/>
      <dgm:spPr/>
      <dgm:t>
        <a:bodyPr/>
        <a:lstStyle/>
        <a:p>
          <a:endParaRPr lang="en-US"/>
        </a:p>
      </dgm:t>
    </dgm:pt>
    <dgm:pt modelId="{46A573A2-50D7-40D7-B93B-7B274C93DE21}" type="sibTrans" cxnId="{3E393B4A-8165-4812-9843-932B67E32A91}">
      <dgm:prSet/>
      <dgm:spPr/>
      <dgm:t>
        <a:bodyPr/>
        <a:lstStyle/>
        <a:p>
          <a:endParaRPr lang="en-US"/>
        </a:p>
      </dgm:t>
    </dgm:pt>
    <dgm:pt modelId="{FDAC8AC3-D6A0-41E1-BCA5-FBE930E08856}">
      <dgm:prSet/>
      <dgm:spPr/>
      <dgm:t>
        <a:bodyPr/>
        <a:lstStyle/>
        <a:p>
          <a:r>
            <a:rPr kumimoji="1" lang="en-US" dirty="0" smtClean="0"/>
            <a:t>different ASs may have different priorities and needs</a:t>
          </a:r>
        </a:p>
      </dgm:t>
    </dgm:pt>
    <dgm:pt modelId="{847B71DA-2B63-44F3-BF00-5C882689BC15}" type="parTrans" cxnId="{2B993DCC-E35E-42F5-BA00-E525C325B3FD}">
      <dgm:prSet/>
      <dgm:spPr/>
      <dgm:t>
        <a:bodyPr/>
        <a:lstStyle/>
        <a:p>
          <a:endParaRPr lang="en-US"/>
        </a:p>
      </dgm:t>
    </dgm:pt>
    <dgm:pt modelId="{0F2D8171-777C-4CF5-8A2B-22F1810DF93E}" type="sibTrans" cxnId="{2B993DCC-E35E-42F5-BA00-E525C325B3FD}">
      <dgm:prSet/>
      <dgm:spPr/>
      <dgm:t>
        <a:bodyPr/>
        <a:lstStyle/>
        <a:p>
          <a:endParaRPr lang="en-US"/>
        </a:p>
      </dgm:t>
    </dgm:pt>
    <dgm:pt modelId="{1E244B7B-AC37-4279-9E40-51559FEF82BC}">
      <dgm:prSet/>
      <dgm:spPr/>
      <dgm:t>
        <a:bodyPr/>
        <a:lstStyle/>
        <a:p>
          <a:r>
            <a:rPr kumimoji="1" lang="en-US" dirty="0" smtClean="0"/>
            <a:t>have no information on AS’s visited along route</a:t>
          </a:r>
        </a:p>
      </dgm:t>
    </dgm:pt>
    <dgm:pt modelId="{FF492885-075A-4169-A247-545C420875FB}" type="parTrans" cxnId="{5556ACE1-9686-412B-BD1C-AB966DAA9DA2}">
      <dgm:prSet/>
      <dgm:spPr/>
      <dgm:t>
        <a:bodyPr/>
        <a:lstStyle/>
        <a:p>
          <a:endParaRPr lang="en-US"/>
        </a:p>
      </dgm:t>
    </dgm:pt>
    <dgm:pt modelId="{BFD89F41-4935-45FA-911B-4BBA66E0C42F}" type="sibTrans" cxnId="{5556ACE1-9686-412B-BD1C-AB966DAA9DA2}">
      <dgm:prSet/>
      <dgm:spPr/>
      <dgm:t>
        <a:bodyPr/>
        <a:lstStyle/>
        <a:p>
          <a:endParaRPr lang="en-US"/>
        </a:p>
      </dgm:t>
    </dgm:pt>
    <dgm:pt modelId="{44C770C0-78A2-4C6F-AC55-BCB6DDF56155}">
      <dgm:prSet/>
      <dgm:spPr/>
      <dgm:t>
        <a:bodyPr/>
        <a:lstStyle/>
        <a:p>
          <a:r>
            <a:rPr kumimoji="1" lang="en-US" dirty="0" smtClean="0"/>
            <a:t>flooding of link state information to all routers is unmanageable </a:t>
          </a:r>
        </a:p>
      </dgm:t>
    </dgm:pt>
    <dgm:pt modelId="{1FF01530-BCCD-4391-9DD4-BF9B18F30FDF}" type="parTrans" cxnId="{A2F2792D-632C-4FAF-A572-F46A57DC4560}">
      <dgm:prSet/>
      <dgm:spPr/>
      <dgm:t>
        <a:bodyPr/>
        <a:lstStyle/>
        <a:p>
          <a:endParaRPr lang="en-US"/>
        </a:p>
      </dgm:t>
    </dgm:pt>
    <dgm:pt modelId="{29FCE428-DABC-4BF9-8881-AE0F09B460FD}" type="sibTrans" cxnId="{A2F2792D-632C-4FAF-A572-F46A57DC4560}">
      <dgm:prSet/>
      <dgm:spPr/>
      <dgm:t>
        <a:bodyPr/>
        <a:lstStyle/>
        <a:p>
          <a:endParaRPr lang="en-US"/>
        </a:p>
      </dgm:t>
    </dgm:pt>
    <dgm:pt modelId="{90C1AD92-0F70-4E00-B785-9ACE8B5007B9}" type="pres">
      <dgm:prSet presAssocID="{74D185FF-84FD-4EF1-900A-6AA897290AA6}" presName="Name0" presStyleCnt="0">
        <dgm:presLayoutVars>
          <dgm:dir/>
          <dgm:animLvl val="lvl"/>
          <dgm:resizeHandles val="exact"/>
        </dgm:presLayoutVars>
      </dgm:prSet>
      <dgm:spPr/>
      <dgm:t>
        <a:bodyPr/>
        <a:lstStyle/>
        <a:p>
          <a:endParaRPr lang="en-US"/>
        </a:p>
      </dgm:t>
    </dgm:pt>
    <dgm:pt modelId="{5D40F3CF-437D-46A8-AD22-8A37D1170855}" type="pres">
      <dgm:prSet presAssocID="{6FB103EB-3C9A-47CF-90CA-572EF973A760}" presName="linNode" presStyleCnt="0"/>
      <dgm:spPr/>
    </dgm:pt>
    <dgm:pt modelId="{101CFE40-3C8D-4B66-BB38-CD9080D11A69}" type="pres">
      <dgm:prSet presAssocID="{6FB103EB-3C9A-47CF-90CA-572EF973A760}" presName="parTx" presStyleLbl="revTx" presStyleIdx="0" presStyleCnt="2">
        <dgm:presLayoutVars>
          <dgm:chMax val="1"/>
          <dgm:bulletEnabled val="1"/>
        </dgm:presLayoutVars>
      </dgm:prSet>
      <dgm:spPr/>
      <dgm:t>
        <a:bodyPr/>
        <a:lstStyle/>
        <a:p>
          <a:endParaRPr lang="en-US"/>
        </a:p>
      </dgm:t>
    </dgm:pt>
    <dgm:pt modelId="{315CAB23-F7D1-47D4-B939-3477DDCAE934}" type="pres">
      <dgm:prSet presAssocID="{6FB103EB-3C9A-47CF-90CA-572EF973A760}" presName="bracket" presStyleLbl="parChTrans1D1" presStyleIdx="0" presStyleCnt="2"/>
      <dgm:spPr/>
    </dgm:pt>
    <dgm:pt modelId="{B5FA2B59-B94F-46A2-8076-DCE755633E71}" type="pres">
      <dgm:prSet presAssocID="{6FB103EB-3C9A-47CF-90CA-572EF973A760}" presName="spH" presStyleCnt="0"/>
      <dgm:spPr/>
    </dgm:pt>
    <dgm:pt modelId="{16BF52C6-9590-415D-B7C6-4744A7CA317F}" type="pres">
      <dgm:prSet presAssocID="{6FB103EB-3C9A-47CF-90CA-572EF973A760}" presName="desTx" presStyleLbl="node1" presStyleIdx="0" presStyleCnt="2">
        <dgm:presLayoutVars>
          <dgm:bulletEnabled val="1"/>
        </dgm:presLayoutVars>
      </dgm:prSet>
      <dgm:spPr/>
      <dgm:t>
        <a:bodyPr/>
        <a:lstStyle/>
        <a:p>
          <a:endParaRPr lang="en-US"/>
        </a:p>
      </dgm:t>
    </dgm:pt>
    <dgm:pt modelId="{C966618F-2E53-406B-B4F4-14E1C4F31728}" type="pres">
      <dgm:prSet presAssocID="{E182AEA1-C557-4AB3-89AA-32A90B0BDC09}" presName="spV" presStyleCnt="0"/>
      <dgm:spPr/>
    </dgm:pt>
    <dgm:pt modelId="{41D05460-7F35-4CE9-ABED-44D2523C3A2E}" type="pres">
      <dgm:prSet presAssocID="{900971A4-BF83-43F9-8F60-B0618D705FD9}" presName="linNode" presStyleCnt="0"/>
      <dgm:spPr/>
    </dgm:pt>
    <dgm:pt modelId="{17180011-D246-4D73-A7A0-9D7B29825C28}" type="pres">
      <dgm:prSet presAssocID="{900971A4-BF83-43F9-8F60-B0618D705FD9}" presName="parTx" presStyleLbl="revTx" presStyleIdx="1" presStyleCnt="2">
        <dgm:presLayoutVars>
          <dgm:chMax val="1"/>
          <dgm:bulletEnabled val="1"/>
        </dgm:presLayoutVars>
      </dgm:prSet>
      <dgm:spPr/>
      <dgm:t>
        <a:bodyPr/>
        <a:lstStyle/>
        <a:p>
          <a:endParaRPr lang="en-US"/>
        </a:p>
      </dgm:t>
    </dgm:pt>
    <dgm:pt modelId="{4B4E291D-1443-4F8A-B779-8F0435277C21}" type="pres">
      <dgm:prSet presAssocID="{900971A4-BF83-43F9-8F60-B0618D705FD9}" presName="bracket" presStyleLbl="parChTrans1D1" presStyleIdx="1" presStyleCnt="2"/>
      <dgm:spPr/>
    </dgm:pt>
    <dgm:pt modelId="{34A803E5-23B8-4706-BDF4-C8EF3D545FBE}" type="pres">
      <dgm:prSet presAssocID="{900971A4-BF83-43F9-8F60-B0618D705FD9}" presName="spH" presStyleCnt="0"/>
      <dgm:spPr/>
    </dgm:pt>
    <dgm:pt modelId="{24C960F4-0B19-4DCA-9DED-4F6E6FA681CD}" type="pres">
      <dgm:prSet presAssocID="{900971A4-BF83-43F9-8F60-B0618D705FD9}" presName="desTx" presStyleLbl="node1" presStyleIdx="1" presStyleCnt="2">
        <dgm:presLayoutVars>
          <dgm:bulletEnabled val="1"/>
        </dgm:presLayoutVars>
      </dgm:prSet>
      <dgm:spPr/>
      <dgm:t>
        <a:bodyPr/>
        <a:lstStyle/>
        <a:p>
          <a:endParaRPr lang="en-US"/>
        </a:p>
      </dgm:t>
    </dgm:pt>
  </dgm:ptLst>
  <dgm:cxnLst>
    <dgm:cxn modelId="{6BFCA657-00C7-4B1A-8489-8460EB586217}" type="presOf" srcId="{46F4639B-891A-40D8-A71D-20EC7C11F376}" destId="{16BF52C6-9590-415D-B7C6-4744A7CA317F}" srcOrd="0" destOrd="0" presId="urn:diagrams.loki3.com/BracketList+Icon"/>
    <dgm:cxn modelId="{7B77A635-9B39-474F-BBF1-574D8B33DB45}" type="presOf" srcId="{44C770C0-78A2-4C6F-AC55-BCB6DDF56155}" destId="{24C960F4-0B19-4DCA-9DED-4F6E6FA681CD}" srcOrd="0" destOrd="1" presId="urn:diagrams.loki3.com/BracketList+Icon"/>
    <dgm:cxn modelId="{A2F2792D-632C-4FAF-A572-F46A57DC4560}" srcId="{900971A4-BF83-43F9-8F60-B0618D705FD9}" destId="{44C770C0-78A2-4C6F-AC55-BCB6DDF56155}" srcOrd="1" destOrd="0" parTransId="{1FF01530-BCCD-4391-9DD4-BF9B18F30FDF}" sibTransId="{29FCE428-DABC-4BF9-8881-AE0F09B460FD}"/>
    <dgm:cxn modelId="{3986FE04-91D9-4470-B14D-8938A7635D01}" type="presOf" srcId="{900971A4-BF83-43F9-8F60-B0618D705FD9}" destId="{17180011-D246-4D73-A7A0-9D7B29825C28}" srcOrd="0" destOrd="0" presId="urn:diagrams.loki3.com/BracketList+Icon"/>
    <dgm:cxn modelId="{29FB1AC0-D266-46E9-A766-99BBB464FF7A}" type="presOf" srcId="{F46F2AA8-8235-4C7A-9B55-A9ADCC7B3AD9}" destId="{24C960F4-0B19-4DCA-9DED-4F6E6FA681CD}" srcOrd="0" destOrd="0" presId="urn:diagrams.loki3.com/BracketList+Icon"/>
    <dgm:cxn modelId="{2D22C7D9-A9B1-49F1-85A3-C7FA1D2CA46A}" type="presOf" srcId="{74D185FF-84FD-4EF1-900A-6AA897290AA6}" destId="{90C1AD92-0F70-4E00-B785-9ACE8B5007B9}" srcOrd="0" destOrd="0" presId="urn:diagrams.loki3.com/BracketList+Icon"/>
    <dgm:cxn modelId="{4FBAFA76-8052-4D74-A880-528AB1158D24}" type="presOf" srcId="{FDAC8AC3-D6A0-41E1-BCA5-FBE930E08856}" destId="{16BF52C6-9590-415D-B7C6-4744A7CA317F}" srcOrd="0" destOrd="1" presId="urn:diagrams.loki3.com/BracketList+Icon"/>
    <dgm:cxn modelId="{5556ACE1-9686-412B-BD1C-AB966DAA9DA2}" srcId="{6FB103EB-3C9A-47CF-90CA-572EF973A760}" destId="{1E244B7B-AC37-4279-9E40-51559FEF82BC}" srcOrd="2" destOrd="0" parTransId="{FF492885-075A-4169-A247-545C420875FB}" sibTransId="{BFD89F41-4935-45FA-911B-4BBA66E0C42F}"/>
    <dgm:cxn modelId="{3E393B4A-8165-4812-9843-932B67E32A91}" srcId="{900971A4-BF83-43F9-8F60-B0618D705FD9}" destId="{F46F2AA8-8235-4C7A-9B55-A9ADCC7B3AD9}" srcOrd="0" destOrd="0" parTransId="{4F85A771-9C11-41B0-9F9A-E9C0AD83E84A}" sibTransId="{46A573A2-50D7-40D7-B93B-7B274C93DE21}"/>
    <dgm:cxn modelId="{989D0A1E-2442-4E20-9084-1D10C095F74C}" srcId="{74D185FF-84FD-4EF1-900A-6AA897290AA6}" destId="{900971A4-BF83-43F9-8F60-B0618D705FD9}" srcOrd="1" destOrd="0" parTransId="{BFD6F71E-5ED1-4B50-AF00-7D6D6DDE1517}" sibTransId="{58868831-BFC3-4214-A405-50A264B8A894}"/>
    <dgm:cxn modelId="{B84AF0BE-1908-4600-903D-4C0BBB9B4722}" srcId="{74D185FF-84FD-4EF1-900A-6AA897290AA6}" destId="{6FB103EB-3C9A-47CF-90CA-572EF973A760}" srcOrd="0" destOrd="0" parTransId="{B7585797-3092-4A35-B8B0-02A528289AB3}" sibTransId="{E182AEA1-C557-4AB3-89AA-32A90B0BDC09}"/>
    <dgm:cxn modelId="{FDD255C6-C4A9-4B99-8D09-09897DD90D37}" type="presOf" srcId="{1E244B7B-AC37-4279-9E40-51559FEF82BC}" destId="{16BF52C6-9590-415D-B7C6-4744A7CA317F}" srcOrd="0" destOrd="2" presId="urn:diagrams.loki3.com/BracketList+Icon"/>
    <dgm:cxn modelId="{F5CA7709-A935-4F73-B588-A7CBCA8CF135}" type="presOf" srcId="{6FB103EB-3C9A-47CF-90CA-572EF973A760}" destId="{101CFE40-3C8D-4B66-BB38-CD9080D11A69}" srcOrd="0" destOrd="0" presId="urn:diagrams.loki3.com/BracketList+Icon"/>
    <dgm:cxn modelId="{2B993DCC-E35E-42F5-BA00-E525C325B3FD}" srcId="{6FB103EB-3C9A-47CF-90CA-572EF973A760}" destId="{FDAC8AC3-D6A0-41E1-BCA5-FBE930E08856}" srcOrd="1" destOrd="0" parTransId="{847B71DA-2B63-44F3-BF00-5C882689BC15}" sibTransId="{0F2D8171-777C-4CF5-8A2B-22F1810DF93E}"/>
    <dgm:cxn modelId="{7B5E9C6B-8E32-4FA4-A253-FA36C855D20D}" srcId="{6FB103EB-3C9A-47CF-90CA-572EF973A760}" destId="{46F4639B-891A-40D8-A71D-20EC7C11F376}" srcOrd="0" destOrd="0" parTransId="{6FE99126-34EB-46BF-A668-5F9E12C61404}" sibTransId="{8DFFE266-6C1B-47D5-A0B8-BA28AD3C1245}"/>
    <dgm:cxn modelId="{00A98AFC-20F0-4DAD-954C-98CFC1761FD5}" type="presParOf" srcId="{90C1AD92-0F70-4E00-B785-9ACE8B5007B9}" destId="{5D40F3CF-437D-46A8-AD22-8A37D1170855}" srcOrd="0" destOrd="0" presId="urn:diagrams.loki3.com/BracketList+Icon"/>
    <dgm:cxn modelId="{195F93A3-5FB3-498E-AF52-B282E333EB46}" type="presParOf" srcId="{5D40F3CF-437D-46A8-AD22-8A37D1170855}" destId="{101CFE40-3C8D-4B66-BB38-CD9080D11A69}" srcOrd="0" destOrd="0" presId="urn:diagrams.loki3.com/BracketList+Icon"/>
    <dgm:cxn modelId="{FBEC170E-2E32-4AAE-8EAE-3664B39D1B5F}" type="presParOf" srcId="{5D40F3CF-437D-46A8-AD22-8A37D1170855}" destId="{315CAB23-F7D1-47D4-B939-3477DDCAE934}" srcOrd="1" destOrd="0" presId="urn:diagrams.loki3.com/BracketList+Icon"/>
    <dgm:cxn modelId="{2C66C5D4-D3D6-4BF1-8052-60ADBF5D6F63}" type="presParOf" srcId="{5D40F3CF-437D-46A8-AD22-8A37D1170855}" destId="{B5FA2B59-B94F-46A2-8076-DCE755633E71}" srcOrd="2" destOrd="0" presId="urn:diagrams.loki3.com/BracketList+Icon"/>
    <dgm:cxn modelId="{90B22761-2F2E-4927-86E1-7579FFE6383A}" type="presParOf" srcId="{5D40F3CF-437D-46A8-AD22-8A37D1170855}" destId="{16BF52C6-9590-415D-B7C6-4744A7CA317F}" srcOrd="3" destOrd="0" presId="urn:diagrams.loki3.com/BracketList+Icon"/>
    <dgm:cxn modelId="{783FD086-1539-4F1E-80D2-0277B0846763}" type="presParOf" srcId="{90C1AD92-0F70-4E00-B785-9ACE8B5007B9}" destId="{C966618F-2E53-406B-B4F4-14E1C4F31728}" srcOrd="1" destOrd="0" presId="urn:diagrams.loki3.com/BracketList+Icon"/>
    <dgm:cxn modelId="{5834C085-32E7-458E-9F97-54E19AB8D2D6}" type="presParOf" srcId="{90C1AD92-0F70-4E00-B785-9ACE8B5007B9}" destId="{41D05460-7F35-4CE9-ABED-44D2523C3A2E}" srcOrd="2" destOrd="0" presId="urn:diagrams.loki3.com/BracketList+Icon"/>
    <dgm:cxn modelId="{694FCF66-F8DB-48DB-B2C7-69BF217F43DA}" type="presParOf" srcId="{41D05460-7F35-4CE9-ABED-44D2523C3A2E}" destId="{17180011-D246-4D73-A7A0-9D7B29825C28}" srcOrd="0" destOrd="0" presId="urn:diagrams.loki3.com/BracketList+Icon"/>
    <dgm:cxn modelId="{88271727-326C-47F2-9F24-FE81D7025FEE}" type="presParOf" srcId="{41D05460-7F35-4CE9-ABED-44D2523C3A2E}" destId="{4B4E291D-1443-4F8A-B779-8F0435277C21}" srcOrd="1" destOrd="0" presId="urn:diagrams.loki3.com/BracketList+Icon"/>
    <dgm:cxn modelId="{B5C06975-9833-4033-92A6-EEE6866DC2FF}" type="presParOf" srcId="{41D05460-7F35-4CE9-ABED-44D2523C3A2E}" destId="{34A803E5-23B8-4706-BDF4-C8EF3D545FBE}" srcOrd="2" destOrd="0" presId="urn:diagrams.loki3.com/BracketList+Icon"/>
    <dgm:cxn modelId="{D59AA35E-927C-438B-91AB-F2DE058E8316}" type="presParOf" srcId="{41D05460-7F35-4CE9-ABED-44D2523C3A2E}" destId="{24C960F4-0B19-4DCA-9DED-4F6E6FA681CD}" srcOrd="3" destOrd="0" presId="urn:diagrams.loki3.com/Bracket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9782EFA-5174-4782-B167-2C168143A79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ED81606-EDCE-41BB-B44A-A8CA50EDC288}">
      <dgm:prSet phldrT="[Text]"/>
      <dgm:spPr/>
      <dgm:t>
        <a:bodyPr/>
        <a:lstStyle/>
        <a:p>
          <a:r>
            <a:rPr kumimoji="1" lang="en-US" b="1" i="0" dirty="0" smtClean="0">
              <a:ea typeface="+mn-ea"/>
              <a:cs typeface="+mn-cs"/>
            </a:rPr>
            <a:t>open message</a:t>
          </a:r>
          <a:endParaRPr lang="en-US" b="1" i="0" dirty="0"/>
        </a:p>
      </dgm:t>
    </dgm:pt>
    <dgm:pt modelId="{3122A941-A823-47C4-BC87-69408610AC22}" type="parTrans" cxnId="{F8CFB28B-760D-4BAD-BE51-8060016F5AE5}">
      <dgm:prSet/>
      <dgm:spPr/>
      <dgm:t>
        <a:bodyPr/>
        <a:lstStyle/>
        <a:p>
          <a:endParaRPr lang="en-US"/>
        </a:p>
      </dgm:t>
    </dgm:pt>
    <dgm:pt modelId="{4E0480C0-84AA-45EF-ABC1-8A31BD96C31E}" type="sibTrans" cxnId="{F8CFB28B-760D-4BAD-BE51-8060016F5AE5}">
      <dgm:prSet/>
      <dgm:spPr/>
      <dgm:t>
        <a:bodyPr/>
        <a:lstStyle/>
        <a:p>
          <a:endParaRPr lang="en-US"/>
        </a:p>
      </dgm:t>
    </dgm:pt>
    <dgm:pt modelId="{640EE6A5-EC7E-4EBB-86B5-A0B9C903371B}">
      <dgm:prSet/>
      <dgm:spPr/>
      <dgm:t>
        <a:bodyPr/>
        <a:lstStyle/>
        <a:p>
          <a:r>
            <a:rPr kumimoji="1" lang="en-US" b="1" i="0" dirty="0" smtClean="0"/>
            <a:t>sent by connection initiator</a:t>
          </a:r>
          <a:endParaRPr kumimoji="1" lang="en-US" b="1" i="0" dirty="0"/>
        </a:p>
      </dgm:t>
    </dgm:pt>
    <dgm:pt modelId="{B59FE725-46CC-4F6E-AEAE-8FF9AF35C192}" type="parTrans" cxnId="{5DB797FA-F6DC-4C65-A883-8FB81B5F8E81}">
      <dgm:prSet/>
      <dgm:spPr/>
      <dgm:t>
        <a:bodyPr/>
        <a:lstStyle/>
        <a:p>
          <a:endParaRPr lang="en-US"/>
        </a:p>
      </dgm:t>
    </dgm:pt>
    <dgm:pt modelId="{A08236C3-8A97-4AFA-8D9E-A2FB92E73DA2}" type="sibTrans" cxnId="{5DB797FA-F6DC-4C65-A883-8FB81B5F8E81}">
      <dgm:prSet/>
      <dgm:spPr/>
      <dgm:t>
        <a:bodyPr/>
        <a:lstStyle/>
        <a:p>
          <a:endParaRPr lang="en-US"/>
        </a:p>
      </dgm:t>
    </dgm:pt>
    <dgm:pt modelId="{7A96850C-2EB3-4175-B9D1-87DBAD9354A7}">
      <dgm:prSet/>
      <dgm:spPr/>
      <dgm:t>
        <a:bodyPr/>
        <a:lstStyle/>
        <a:p>
          <a:r>
            <a:rPr kumimoji="1" lang="en-US" b="1" i="0" dirty="0" smtClean="0"/>
            <a:t>includes proposed hold time</a:t>
          </a:r>
          <a:endParaRPr kumimoji="1" lang="en-US" b="1" i="0" dirty="0"/>
        </a:p>
      </dgm:t>
    </dgm:pt>
    <dgm:pt modelId="{7E06E716-16D7-48EB-8A26-A6F3B21213A4}" type="parTrans" cxnId="{D44A26A4-541F-428E-8982-DD7E7C20105F}">
      <dgm:prSet/>
      <dgm:spPr/>
      <dgm:t>
        <a:bodyPr/>
        <a:lstStyle/>
        <a:p>
          <a:endParaRPr lang="en-US"/>
        </a:p>
      </dgm:t>
    </dgm:pt>
    <dgm:pt modelId="{FC94D335-99E0-4CBC-BF93-547134EE7E9F}" type="sibTrans" cxnId="{D44A26A4-541F-428E-8982-DD7E7C20105F}">
      <dgm:prSet/>
      <dgm:spPr/>
      <dgm:t>
        <a:bodyPr/>
        <a:lstStyle/>
        <a:p>
          <a:endParaRPr lang="en-US"/>
        </a:p>
      </dgm:t>
    </dgm:pt>
    <dgm:pt modelId="{BC3D0489-7B84-408E-BCC1-5EDFAB8A342A}">
      <dgm:prSet/>
      <dgm:spPr/>
      <dgm:t>
        <a:bodyPr/>
        <a:lstStyle/>
        <a:p>
          <a:r>
            <a:rPr kumimoji="1" lang="en-US" b="1" i="0" dirty="0" smtClean="0"/>
            <a:t>receiver uses minimum of own/sent hold time </a:t>
          </a:r>
          <a:endParaRPr kumimoji="1" lang="en-US" b="1" i="0" dirty="0"/>
        </a:p>
      </dgm:t>
    </dgm:pt>
    <dgm:pt modelId="{A773F7D5-C046-493B-9A18-907AECE965B2}" type="parTrans" cxnId="{1F1A4E19-9FED-4BFB-A3CF-5FA4F1C00E54}">
      <dgm:prSet/>
      <dgm:spPr/>
      <dgm:t>
        <a:bodyPr/>
        <a:lstStyle/>
        <a:p>
          <a:endParaRPr lang="en-US"/>
        </a:p>
      </dgm:t>
    </dgm:pt>
    <dgm:pt modelId="{0E346183-6C06-4A51-AAFC-390DB05D1CFD}" type="sibTrans" cxnId="{1F1A4E19-9FED-4BFB-A3CF-5FA4F1C00E54}">
      <dgm:prSet/>
      <dgm:spPr/>
      <dgm:t>
        <a:bodyPr/>
        <a:lstStyle/>
        <a:p>
          <a:endParaRPr lang="en-US"/>
        </a:p>
      </dgm:t>
    </dgm:pt>
    <dgm:pt modelId="{18679657-0310-46E3-BFB9-A7320100D2CC}">
      <dgm:prSet/>
      <dgm:spPr/>
      <dgm:t>
        <a:bodyPr/>
        <a:lstStyle/>
        <a:p>
          <a:r>
            <a:rPr kumimoji="1" lang="en-US" b="1" i="0" dirty="0" smtClean="0"/>
            <a:t>max time between Keepalive and/or Update</a:t>
          </a:r>
          <a:endParaRPr lang="en-US" b="1" i="0" dirty="0"/>
        </a:p>
      </dgm:t>
    </dgm:pt>
    <dgm:pt modelId="{83B656EE-1BAF-4041-A0A5-284FCEE7D575}" type="parTrans" cxnId="{8109204F-410F-43AE-A7B2-19DC0412792B}">
      <dgm:prSet/>
      <dgm:spPr/>
      <dgm:t>
        <a:bodyPr/>
        <a:lstStyle/>
        <a:p>
          <a:endParaRPr lang="en-US"/>
        </a:p>
      </dgm:t>
    </dgm:pt>
    <dgm:pt modelId="{91991A14-FC27-45C0-B621-D0F559D72517}" type="sibTrans" cxnId="{8109204F-410F-43AE-A7B2-19DC0412792B}">
      <dgm:prSet/>
      <dgm:spPr/>
      <dgm:t>
        <a:bodyPr/>
        <a:lstStyle/>
        <a:p>
          <a:endParaRPr lang="en-US"/>
        </a:p>
      </dgm:t>
    </dgm:pt>
    <dgm:pt modelId="{BF965A9A-D6CD-4C86-8990-67FC5437E040}" type="pres">
      <dgm:prSet presAssocID="{D9782EFA-5174-4782-B167-2C168143A798}" presName="Name0" presStyleCnt="0">
        <dgm:presLayoutVars>
          <dgm:dir/>
          <dgm:animLvl val="lvl"/>
          <dgm:resizeHandles val="exact"/>
        </dgm:presLayoutVars>
      </dgm:prSet>
      <dgm:spPr/>
      <dgm:t>
        <a:bodyPr/>
        <a:lstStyle/>
        <a:p>
          <a:endParaRPr lang="en-US"/>
        </a:p>
      </dgm:t>
    </dgm:pt>
    <dgm:pt modelId="{2E9A9121-186A-43E1-BEEA-FDAC4C93BDD0}" type="pres">
      <dgm:prSet presAssocID="{EED81606-EDCE-41BB-B44A-A8CA50EDC288}" presName="composite" presStyleCnt="0"/>
      <dgm:spPr/>
    </dgm:pt>
    <dgm:pt modelId="{22DD30E8-355A-4330-99E8-5A5724DAD89C}" type="pres">
      <dgm:prSet presAssocID="{EED81606-EDCE-41BB-B44A-A8CA50EDC288}" presName="parTx" presStyleLbl="alignNode1" presStyleIdx="0" presStyleCnt="1">
        <dgm:presLayoutVars>
          <dgm:chMax val="0"/>
          <dgm:chPref val="0"/>
          <dgm:bulletEnabled val="1"/>
        </dgm:presLayoutVars>
      </dgm:prSet>
      <dgm:spPr/>
      <dgm:t>
        <a:bodyPr/>
        <a:lstStyle/>
        <a:p>
          <a:endParaRPr lang="en-US"/>
        </a:p>
      </dgm:t>
    </dgm:pt>
    <dgm:pt modelId="{E2D34883-15F2-429F-8297-044EB74C93AC}" type="pres">
      <dgm:prSet presAssocID="{EED81606-EDCE-41BB-B44A-A8CA50EDC288}" presName="desTx" presStyleLbl="alignAccFollowNode1" presStyleIdx="0" presStyleCnt="1">
        <dgm:presLayoutVars>
          <dgm:bulletEnabled val="1"/>
        </dgm:presLayoutVars>
      </dgm:prSet>
      <dgm:spPr/>
      <dgm:t>
        <a:bodyPr/>
        <a:lstStyle/>
        <a:p>
          <a:endParaRPr lang="en-US"/>
        </a:p>
      </dgm:t>
    </dgm:pt>
  </dgm:ptLst>
  <dgm:cxnLst>
    <dgm:cxn modelId="{D9E8425E-F743-48E6-B684-4E077E065321}" type="presOf" srcId="{BC3D0489-7B84-408E-BCC1-5EDFAB8A342A}" destId="{E2D34883-15F2-429F-8297-044EB74C93AC}" srcOrd="0" destOrd="2" presId="urn:microsoft.com/office/officeart/2005/8/layout/hList1"/>
    <dgm:cxn modelId="{BA6C615C-6883-4EA1-B9DD-B0D5D548F058}" type="presOf" srcId="{EED81606-EDCE-41BB-B44A-A8CA50EDC288}" destId="{22DD30E8-355A-4330-99E8-5A5724DAD89C}" srcOrd="0" destOrd="0" presId="urn:microsoft.com/office/officeart/2005/8/layout/hList1"/>
    <dgm:cxn modelId="{5DB797FA-F6DC-4C65-A883-8FB81B5F8E81}" srcId="{EED81606-EDCE-41BB-B44A-A8CA50EDC288}" destId="{640EE6A5-EC7E-4EBB-86B5-A0B9C903371B}" srcOrd="0" destOrd="0" parTransId="{B59FE725-46CC-4F6E-AEAE-8FF9AF35C192}" sibTransId="{A08236C3-8A97-4AFA-8D9E-A2FB92E73DA2}"/>
    <dgm:cxn modelId="{1E10DA0A-5288-4833-99DA-5C09CD405060}" type="presOf" srcId="{D9782EFA-5174-4782-B167-2C168143A798}" destId="{BF965A9A-D6CD-4C86-8990-67FC5437E040}" srcOrd="0" destOrd="0" presId="urn:microsoft.com/office/officeart/2005/8/layout/hList1"/>
    <dgm:cxn modelId="{F8CFB28B-760D-4BAD-BE51-8060016F5AE5}" srcId="{D9782EFA-5174-4782-B167-2C168143A798}" destId="{EED81606-EDCE-41BB-B44A-A8CA50EDC288}" srcOrd="0" destOrd="0" parTransId="{3122A941-A823-47C4-BC87-69408610AC22}" sibTransId="{4E0480C0-84AA-45EF-ABC1-8A31BD96C31E}"/>
    <dgm:cxn modelId="{8109204F-410F-43AE-A7B2-19DC0412792B}" srcId="{EED81606-EDCE-41BB-B44A-A8CA50EDC288}" destId="{18679657-0310-46E3-BFB9-A7320100D2CC}" srcOrd="3" destOrd="0" parTransId="{83B656EE-1BAF-4041-A0A5-284FCEE7D575}" sibTransId="{91991A14-FC27-45C0-B621-D0F559D72517}"/>
    <dgm:cxn modelId="{44798A6A-27A4-49F1-A876-BEF73F83AF43}" type="presOf" srcId="{18679657-0310-46E3-BFB9-A7320100D2CC}" destId="{E2D34883-15F2-429F-8297-044EB74C93AC}" srcOrd="0" destOrd="3" presId="urn:microsoft.com/office/officeart/2005/8/layout/hList1"/>
    <dgm:cxn modelId="{1F1A4E19-9FED-4BFB-A3CF-5FA4F1C00E54}" srcId="{EED81606-EDCE-41BB-B44A-A8CA50EDC288}" destId="{BC3D0489-7B84-408E-BCC1-5EDFAB8A342A}" srcOrd="2" destOrd="0" parTransId="{A773F7D5-C046-493B-9A18-907AECE965B2}" sibTransId="{0E346183-6C06-4A51-AAFC-390DB05D1CFD}"/>
    <dgm:cxn modelId="{1E049F4C-87D1-4B06-9CAE-9524F80889F0}" type="presOf" srcId="{640EE6A5-EC7E-4EBB-86B5-A0B9C903371B}" destId="{E2D34883-15F2-429F-8297-044EB74C93AC}" srcOrd="0" destOrd="0" presId="urn:microsoft.com/office/officeart/2005/8/layout/hList1"/>
    <dgm:cxn modelId="{E1418824-F32B-4A8F-AAC0-B7BB89FC38CB}" type="presOf" srcId="{7A96850C-2EB3-4175-B9D1-87DBAD9354A7}" destId="{E2D34883-15F2-429F-8297-044EB74C93AC}" srcOrd="0" destOrd="1" presId="urn:microsoft.com/office/officeart/2005/8/layout/hList1"/>
    <dgm:cxn modelId="{D44A26A4-541F-428E-8982-DD7E7C20105F}" srcId="{EED81606-EDCE-41BB-B44A-A8CA50EDC288}" destId="{7A96850C-2EB3-4175-B9D1-87DBAD9354A7}" srcOrd="1" destOrd="0" parTransId="{7E06E716-16D7-48EB-8A26-A6F3B21213A4}" sibTransId="{FC94D335-99E0-4CBC-BF93-547134EE7E9F}"/>
    <dgm:cxn modelId="{44F8E684-0FA9-42AF-8971-6919B5395C13}" type="presParOf" srcId="{BF965A9A-D6CD-4C86-8990-67FC5437E040}" destId="{2E9A9121-186A-43E1-BEEA-FDAC4C93BDD0}" srcOrd="0" destOrd="0" presId="urn:microsoft.com/office/officeart/2005/8/layout/hList1"/>
    <dgm:cxn modelId="{2EA1615D-0679-4C73-A726-54C541033BF8}" type="presParOf" srcId="{2E9A9121-186A-43E1-BEEA-FDAC4C93BDD0}" destId="{22DD30E8-355A-4330-99E8-5A5724DAD89C}" srcOrd="0" destOrd="0" presId="urn:microsoft.com/office/officeart/2005/8/layout/hList1"/>
    <dgm:cxn modelId="{904E3D7D-CA21-4B20-99A1-C167C906D789}" type="presParOf" srcId="{2E9A9121-186A-43E1-BEEA-FDAC4C93BDD0}" destId="{E2D34883-15F2-429F-8297-044EB74C93AC}"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CCE5A-AC21-42D0-802A-29A2526BDB15}">
      <dsp:nvSpPr>
        <dsp:cNvPr id="0" name=""/>
        <dsp:cNvSpPr/>
      </dsp:nvSpPr>
      <dsp:spPr>
        <a:xfrm>
          <a:off x="0" y="391904"/>
          <a:ext cx="8610600" cy="1077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395732" rIns="668278" bIns="135128" numCol="1" spcCol="1270" anchor="t" anchorCtr="0">
          <a:noAutofit/>
        </a:bodyPr>
        <a:lstStyle/>
        <a:p>
          <a:pPr marL="171450" lvl="1" indent="-171450" algn="l" defTabSz="844550">
            <a:lnSpc>
              <a:spcPct val="90000"/>
            </a:lnSpc>
            <a:spcBef>
              <a:spcPct val="0"/>
            </a:spcBef>
            <a:spcAft>
              <a:spcPct val="15000"/>
            </a:spcAft>
            <a:buChar char="••"/>
          </a:pPr>
          <a:r>
            <a:rPr kumimoji="1" lang="en-US" sz="1900" kern="1200" dirty="0" smtClean="0"/>
            <a:t>if server does not know members of group</a:t>
          </a:r>
        </a:p>
        <a:p>
          <a:pPr marL="171450" lvl="1" indent="-171450" algn="l" defTabSz="844550">
            <a:lnSpc>
              <a:spcPct val="90000"/>
            </a:lnSpc>
            <a:spcBef>
              <a:spcPct val="0"/>
            </a:spcBef>
            <a:spcAft>
              <a:spcPct val="15000"/>
            </a:spcAft>
            <a:buChar char="••"/>
          </a:pPr>
          <a:r>
            <a:rPr kumimoji="1" lang="en-US" sz="1900" kern="1200" dirty="0" smtClean="0"/>
            <a:t>requires 13 packets</a:t>
          </a:r>
        </a:p>
      </dsp:txBody>
      <dsp:txXfrm>
        <a:off x="0" y="391904"/>
        <a:ext cx="8610600" cy="1077300"/>
      </dsp:txXfrm>
    </dsp:sp>
    <dsp:sp modelId="{7EA43C4D-7DB0-495D-987B-2D3439048123}">
      <dsp:nvSpPr>
        <dsp:cNvPr id="0" name=""/>
        <dsp:cNvSpPr/>
      </dsp:nvSpPr>
      <dsp:spPr>
        <a:xfrm>
          <a:off x="430530" y="111464"/>
          <a:ext cx="60274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44550">
            <a:lnSpc>
              <a:spcPct val="90000"/>
            </a:lnSpc>
            <a:spcBef>
              <a:spcPct val="0"/>
            </a:spcBef>
            <a:spcAft>
              <a:spcPct val="35000"/>
            </a:spcAft>
          </a:pPr>
          <a:r>
            <a:rPr kumimoji="1" lang="en-US" sz="1900" kern="1200" dirty="0" smtClean="0"/>
            <a:t>broadcast packet to each network</a:t>
          </a:r>
          <a:endParaRPr lang="en-US" sz="1900" kern="1200" dirty="0"/>
        </a:p>
      </dsp:txBody>
      <dsp:txXfrm>
        <a:off x="430530" y="111464"/>
        <a:ext cx="6027420" cy="560880"/>
      </dsp:txXfrm>
    </dsp:sp>
    <dsp:sp modelId="{7870021D-B0FE-496E-9AA4-6452A848B310}">
      <dsp:nvSpPr>
        <dsp:cNvPr id="0" name=""/>
        <dsp:cNvSpPr/>
      </dsp:nvSpPr>
      <dsp:spPr>
        <a:xfrm>
          <a:off x="0" y="1852245"/>
          <a:ext cx="8610600" cy="1077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395732" rIns="668278" bIns="135128" numCol="1" spcCol="1270" anchor="t" anchorCtr="0">
          <a:noAutofit/>
        </a:bodyPr>
        <a:lstStyle/>
        <a:p>
          <a:pPr marL="171450" lvl="1" indent="-171450" algn="l" defTabSz="844550">
            <a:lnSpc>
              <a:spcPct val="90000"/>
            </a:lnSpc>
            <a:spcBef>
              <a:spcPct val="0"/>
            </a:spcBef>
            <a:spcAft>
              <a:spcPct val="15000"/>
            </a:spcAft>
            <a:buChar char="••"/>
          </a:pPr>
          <a:r>
            <a:rPr kumimoji="1" lang="en-US" sz="1900" kern="1200" dirty="0" smtClean="0"/>
            <a:t>to each network with members in multicast group</a:t>
          </a:r>
        </a:p>
        <a:p>
          <a:pPr marL="171450" lvl="1" indent="-171450" algn="l" defTabSz="844550">
            <a:lnSpc>
              <a:spcPct val="90000"/>
            </a:lnSpc>
            <a:spcBef>
              <a:spcPct val="0"/>
            </a:spcBef>
            <a:spcAft>
              <a:spcPct val="15000"/>
            </a:spcAft>
            <a:buChar char="••"/>
          </a:pPr>
          <a:r>
            <a:rPr kumimoji="1" lang="en-US" sz="1900" kern="1200" dirty="0" smtClean="0"/>
            <a:t>requires 11 packets</a:t>
          </a:r>
        </a:p>
      </dsp:txBody>
      <dsp:txXfrm>
        <a:off x="0" y="1852245"/>
        <a:ext cx="8610600" cy="1077300"/>
      </dsp:txXfrm>
    </dsp:sp>
    <dsp:sp modelId="{FEE92F2A-7A03-459B-9B7D-4E239523B13A}">
      <dsp:nvSpPr>
        <dsp:cNvPr id="0" name=""/>
        <dsp:cNvSpPr/>
      </dsp:nvSpPr>
      <dsp:spPr>
        <a:xfrm>
          <a:off x="430530" y="1571805"/>
          <a:ext cx="60274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44550">
            <a:lnSpc>
              <a:spcPct val="90000"/>
            </a:lnSpc>
            <a:spcBef>
              <a:spcPct val="0"/>
            </a:spcBef>
            <a:spcAft>
              <a:spcPct val="35000"/>
            </a:spcAft>
          </a:pPr>
          <a:r>
            <a:rPr kumimoji="1" lang="en-US" sz="1900" kern="1200" dirty="0" smtClean="0"/>
            <a:t>could send multiple unicast packets</a:t>
          </a:r>
        </a:p>
      </dsp:txBody>
      <dsp:txXfrm>
        <a:off x="430530" y="1571805"/>
        <a:ext cx="6027420" cy="560880"/>
      </dsp:txXfrm>
    </dsp:sp>
    <dsp:sp modelId="{187A28EC-51B3-4FBF-A05B-075AC462DB09}">
      <dsp:nvSpPr>
        <dsp:cNvPr id="0" name=""/>
        <dsp:cNvSpPr/>
      </dsp:nvSpPr>
      <dsp:spPr>
        <a:xfrm>
          <a:off x="0" y="3312584"/>
          <a:ext cx="8610600" cy="1376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395732" rIns="668278" bIns="135128" numCol="1" spcCol="1270" anchor="t" anchorCtr="0">
          <a:noAutofit/>
        </a:bodyPr>
        <a:lstStyle/>
        <a:p>
          <a:pPr marL="171450" lvl="1" indent="-171450" algn="l" defTabSz="844550">
            <a:lnSpc>
              <a:spcPct val="90000"/>
            </a:lnSpc>
            <a:spcBef>
              <a:spcPct val="0"/>
            </a:spcBef>
            <a:spcAft>
              <a:spcPct val="15000"/>
            </a:spcAft>
            <a:buChar char="••"/>
          </a:pPr>
          <a:r>
            <a:rPr kumimoji="1" lang="en-US" sz="1900" kern="1200" dirty="0" smtClean="0"/>
            <a:t>spanning tree</a:t>
          </a:r>
        </a:p>
        <a:p>
          <a:pPr marL="171450" lvl="1" indent="-171450" algn="l" defTabSz="844550">
            <a:lnSpc>
              <a:spcPct val="90000"/>
            </a:lnSpc>
            <a:spcBef>
              <a:spcPct val="0"/>
            </a:spcBef>
            <a:spcAft>
              <a:spcPct val="15000"/>
            </a:spcAft>
            <a:buChar char="••"/>
          </a:pPr>
          <a:r>
            <a:rPr kumimoji="1" lang="en-US" sz="1900" kern="1200" dirty="0" smtClean="0"/>
            <a:t>replicated by routers at branch points</a:t>
          </a:r>
        </a:p>
        <a:p>
          <a:pPr marL="171450" lvl="1" indent="-171450" algn="l" defTabSz="844550">
            <a:lnSpc>
              <a:spcPct val="90000"/>
            </a:lnSpc>
            <a:spcBef>
              <a:spcPct val="0"/>
            </a:spcBef>
            <a:spcAft>
              <a:spcPct val="15000"/>
            </a:spcAft>
            <a:buChar char="••"/>
          </a:pPr>
          <a:r>
            <a:rPr kumimoji="1" lang="en-US" sz="1900" kern="1200" dirty="0" smtClean="0"/>
            <a:t>requires 8 packets</a:t>
          </a:r>
        </a:p>
      </dsp:txBody>
      <dsp:txXfrm>
        <a:off x="0" y="3312584"/>
        <a:ext cx="8610600" cy="1376550"/>
      </dsp:txXfrm>
    </dsp:sp>
    <dsp:sp modelId="{50DFD49F-2BC8-4060-AC64-A2E301B87881}">
      <dsp:nvSpPr>
        <dsp:cNvPr id="0" name=""/>
        <dsp:cNvSpPr/>
      </dsp:nvSpPr>
      <dsp:spPr>
        <a:xfrm>
          <a:off x="430530" y="3032144"/>
          <a:ext cx="60274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44550">
            <a:lnSpc>
              <a:spcPct val="90000"/>
            </a:lnSpc>
            <a:spcBef>
              <a:spcPct val="0"/>
            </a:spcBef>
            <a:spcAft>
              <a:spcPct val="35000"/>
            </a:spcAft>
          </a:pPr>
          <a:r>
            <a:rPr kumimoji="1" lang="en-US" sz="1900" kern="1200" dirty="0" smtClean="0"/>
            <a:t>true multicast</a:t>
          </a:r>
        </a:p>
      </dsp:txBody>
      <dsp:txXfrm>
        <a:off x="430530" y="3032144"/>
        <a:ext cx="6027420" cy="5608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79399F-BCBB-4EAF-9491-80AD2BB75DC7}">
      <dsp:nvSpPr>
        <dsp:cNvPr id="0" name=""/>
        <dsp:cNvSpPr/>
      </dsp:nvSpPr>
      <dsp:spPr>
        <a:xfrm>
          <a:off x="4057050" y="1469"/>
          <a:ext cx="877500" cy="556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kumimoji="1" lang="en-US" sz="3000" kern="1200" dirty="0" smtClean="0"/>
            <a:t>type</a:t>
          </a:r>
          <a:endParaRPr lang="en-US" sz="3000" kern="1200" dirty="0"/>
        </a:p>
      </dsp:txBody>
      <dsp:txXfrm>
        <a:off x="4057050" y="1469"/>
        <a:ext cx="877500" cy="556325"/>
      </dsp:txXfrm>
    </dsp:sp>
    <dsp:sp modelId="{2311BCCB-F783-408C-AFE0-C35F2B923228}">
      <dsp:nvSpPr>
        <dsp:cNvPr id="0" name=""/>
        <dsp:cNvSpPr/>
      </dsp:nvSpPr>
      <dsp:spPr>
        <a:xfrm>
          <a:off x="2785800" y="585611"/>
          <a:ext cx="3420000" cy="556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kumimoji="1" lang="en-US" sz="3000" kern="1200" dirty="0" smtClean="0"/>
            <a:t>max response time</a:t>
          </a:r>
        </a:p>
      </dsp:txBody>
      <dsp:txXfrm>
        <a:off x="2785800" y="585611"/>
        <a:ext cx="3420000" cy="556325"/>
      </dsp:txXfrm>
    </dsp:sp>
    <dsp:sp modelId="{1B8D2B01-FB9D-4CB2-A9F2-DC5CB299425D}">
      <dsp:nvSpPr>
        <dsp:cNvPr id="0" name=""/>
        <dsp:cNvSpPr/>
      </dsp:nvSpPr>
      <dsp:spPr>
        <a:xfrm>
          <a:off x="3550800" y="1169753"/>
          <a:ext cx="1890000" cy="556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kumimoji="1" lang="en-US" sz="3000" kern="1200" dirty="0" smtClean="0"/>
            <a:t>checksum</a:t>
          </a:r>
          <a:endParaRPr kumimoji="1" lang="en-GB" sz="3000" kern="1200" dirty="0" smtClean="0"/>
        </a:p>
      </dsp:txBody>
      <dsp:txXfrm>
        <a:off x="3550800" y="1169753"/>
        <a:ext cx="1890000" cy="556325"/>
      </dsp:txXfrm>
    </dsp:sp>
    <dsp:sp modelId="{1D689223-4EFE-4BE3-A1E7-20C9951F2123}">
      <dsp:nvSpPr>
        <dsp:cNvPr id="0" name=""/>
        <dsp:cNvSpPr/>
      </dsp:nvSpPr>
      <dsp:spPr>
        <a:xfrm>
          <a:off x="3190800" y="1753895"/>
          <a:ext cx="2610000" cy="556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kumimoji="1" lang="en-US" sz="3000" kern="1200" dirty="0" smtClean="0"/>
            <a:t>group address</a:t>
          </a:r>
          <a:endParaRPr kumimoji="1" lang="en-GB" sz="3000" kern="1200" dirty="0" smtClean="0"/>
        </a:p>
      </dsp:txBody>
      <dsp:txXfrm>
        <a:off x="3190800" y="1753895"/>
        <a:ext cx="2610000" cy="556325"/>
      </dsp:txXfrm>
    </dsp:sp>
    <dsp:sp modelId="{B87EEC2E-F45E-40E7-8F67-0B9415761B04}">
      <dsp:nvSpPr>
        <dsp:cNvPr id="0" name=""/>
        <dsp:cNvSpPr/>
      </dsp:nvSpPr>
      <dsp:spPr>
        <a:xfrm>
          <a:off x="3922050" y="2338037"/>
          <a:ext cx="1147500" cy="556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kumimoji="1" lang="en-US" sz="3000" kern="1200" dirty="0" smtClean="0"/>
            <a:t>S flag</a:t>
          </a:r>
        </a:p>
      </dsp:txBody>
      <dsp:txXfrm>
        <a:off x="3922050" y="2338037"/>
        <a:ext cx="1147500" cy="556325"/>
      </dsp:txXfrm>
    </dsp:sp>
    <dsp:sp modelId="{F7812049-D412-4EDE-B5C7-3BE1E4E5E611}">
      <dsp:nvSpPr>
        <dsp:cNvPr id="0" name=""/>
        <dsp:cNvSpPr/>
      </dsp:nvSpPr>
      <dsp:spPr>
        <a:xfrm>
          <a:off x="1360162" y="2922179"/>
          <a:ext cx="6271275" cy="556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kumimoji="1" lang="en-US" sz="3000" kern="1200" dirty="0" smtClean="0"/>
            <a:t>QRV (querier's robustness variable)</a:t>
          </a:r>
          <a:endParaRPr kumimoji="1" lang="en-GB" sz="3000" kern="1200" dirty="0" smtClean="0"/>
        </a:p>
      </dsp:txBody>
      <dsp:txXfrm>
        <a:off x="1360162" y="2922179"/>
        <a:ext cx="6271275" cy="556325"/>
      </dsp:txXfrm>
    </dsp:sp>
    <dsp:sp modelId="{A2746CB5-90C2-4AD9-84EA-7260751C760B}">
      <dsp:nvSpPr>
        <dsp:cNvPr id="0" name=""/>
        <dsp:cNvSpPr/>
      </dsp:nvSpPr>
      <dsp:spPr>
        <a:xfrm>
          <a:off x="1221468" y="3506321"/>
          <a:ext cx="6548662" cy="556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kumimoji="1" lang="en-US" sz="3000" kern="1200" dirty="0" smtClean="0"/>
            <a:t>QQIC (querier's querier interval code)</a:t>
          </a:r>
          <a:endParaRPr kumimoji="1" lang="en-GB" sz="3000" kern="1200" dirty="0" smtClean="0"/>
        </a:p>
      </dsp:txBody>
      <dsp:txXfrm>
        <a:off x="1221468" y="3506321"/>
        <a:ext cx="6548662" cy="556325"/>
      </dsp:txXfrm>
    </dsp:sp>
    <dsp:sp modelId="{FA995207-A4D8-4FE5-BDF7-F9CF03AA97A2}">
      <dsp:nvSpPr>
        <dsp:cNvPr id="0" name=""/>
        <dsp:cNvSpPr/>
      </dsp:nvSpPr>
      <dsp:spPr>
        <a:xfrm>
          <a:off x="2830800" y="4090463"/>
          <a:ext cx="3330000" cy="556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kumimoji="1" lang="en-US" sz="3000" kern="1200" dirty="0" smtClean="0"/>
            <a:t>number of sources</a:t>
          </a:r>
          <a:endParaRPr kumimoji="1" lang="en-GB" sz="3000" kern="1200" dirty="0" smtClean="0"/>
        </a:p>
      </dsp:txBody>
      <dsp:txXfrm>
        <a:off x="2830800" y="4090463"/>
        <a:ext cx="3330000" cy="556325"/>
      </dsp:txXfrm>
    </dsp:sp>
    <dsp:sp modelId="{232685DE-CC2E-44E2-9389-26CD335D7EAA}">
      <dsp:nvSpPr>
        <dsp:cNvPr id="0" name=""/>
        <dsp:cNvSpPr/>
      </dsp:nvSpPr>
      <dsp:spPr>
        <a:xfrm>
          <a:off x="2875800" y="4674605"/>
          <a:ext cx="3240000" cy="556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kumimoji="1" lang="en-US" sz="3000" kern="1200" dirty="0" smtClean="0"/>
            <a:t>source addresses</a:t>
          </a:r>
          <a:endParaRPr kumimoji="1" lang="en-GB" sz="3000" kern="1200" dirty="0" smtClean="0"/>
        </a:p>
      </dsp:txBody>
      <dsp:txXfrm>
        <a:off x="2875800" y="4674605"/>
        <a:ext cx="3240000" cy="556325"/>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5E5199-209F-43AF-B608-6B637181A505}">
      <dsp:nvSpPr>
        <dsp:cNvPr id="0" name=""/>
        <dsp:cNvSpPr/>
      </dsp:nvSpPr>
      <dsp:spPr>
        <a:xfrm>
          <a:off x="0" y="13361"/>
          <a:ext cx="8305800"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kumimoji="1" lang="en-US" sz="2300" kern="1200" dirty="0" smtClean="0"/>
            <a:t>to join send IGMP membership report message </a:t>
          </a:r>
          <a:endParaRPr lang="en-US" sz="2300" kern="1200" dirty="0"/>
        </a:p>
      </dsp:txBody>
      <dsp:txXfrm>
        <a:off x="0" y="13361"/>
        <a:ext cx="8305800" cy="662400"/>
      </dsp:txXfrm>
    </dsp:sp>
    <dsp:sp modelId="{D412A578-E156-4D34-80D8-73C852422CF5}">
      <dsp:nvSpPr>
        <dsp:cNvPr id="0" name=""/>
        <dsp:cNvSpPr/>
      </dsp:nvSpPr>
      <dsp:spPr>
        <a:xfrm>
          <a:off x="0" y="675761"/>
          <a:ext cx="8305800" cy="167307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kumimoji="1" lang="en-US" sz="2300" kern="1200" dirty="0" smtClean="0"/>
            <a:t>address field multicast address of group</a:t>
          </a:r>
          <a:endParaRPr kumimoji="1" lang="en-GB" sz="2300" kern="1200" dirty="0" smtClean="0"/>
        </a:p>
        <a:p>
          <a:pPr marL="228600" lvl="1" indent="-228600" algn="l" defTabSz="1022350">
            <a:lnSpc>
              <a:spcPct val="90000"/>
            </a:lnSpc>
            <a:spcBef>
              <a:spcPct val="0"/>
            </a:spcBef>
            <a:spcAft>
              <a:spcPct val="15000"/>
            </a:spcAft>
            <a:buChar char="••"/>
          </a:pPr>
          <a:r>
            <a:rPr kumimoji="1" lang="en-US" sz="2300" kern="1200" dirty="0" smtClean="0"/>
            <a:t>sent in IP datagram </a:t>
          </a:r>
        </a:p>
        <a:p>
          <a:pPr marL="228600" lvl="1" indent="-228600" algn="l" defTabSz="1022350">
            <a:lnSpc>
              <a:spcPct val="90000"/>
            </a:lnSpc>
            <a:spcBef>
              <a:spcPct val="0"/>
            </a:spcBef>
            <a:spcAft>
              <a:spcPct val="15000"/>
            </a:spcAft>
            <a:buChar char="••"/>
          </a:pPr>
          <a:r>
            <a:rPr kumimoji="1" lang="en-GB" sz="2300" kern="1200" dirty="0" smtClean="0"/>
            <a:t>current</a:t>
          </a:r>
          <a:r>
            <a:rPr kumimoji="1" lang="en-US" sz="2300" kern="1200" dirty="0" smtClean="0"/>
            <a:t> group members receive &amp; learn new member</a:t>
          </a:r>
          <a:endParaRPr kumimoji="1" lang="en-GB" sz="2300" kern="1200" dirty="0" smtClean="0"/>
        </a:p>
        <a:p>
          <a:pPr marL="228600" lvl="1" indent="-228600" algn="l" defTabSz="1022350">
            <a:lnSpc>
              <a:spcPct val="90000"/>
            </a:lnSpc>
            <a:spcBef>
              <a:spcPct val="0"/>
            </a:spcBef>
            <a:spcAft>
              <a:spcPct val="15000"/>
            </a:spcAft>
            <a:buChar char="••"/>
          </a:pPr>
          <a:r>
            <a:rPr kumimoji="1" lang="en-GB" sz="2300" kern="1200" dirty="0" smtClean="0"/>
            <a:t>routers</a:t>
          </a:r>
          <a:r>
            <a:rPr kumimoji="1" lang="en-US" sz="2300" kern="1200" dirty="0" smtClean="0"/>
            <a:t> listen to all IP multicast addresses to hear all reports</a:t>
          </a:r>
          <a:endParaRPr lang="en-US" sz="2300" kern="1200" dirty="0"/>
        </a:p>
      </dsp:txBody>
      <dsp:txXfrm>
        <a:off x="0" y="675761"/>
        <a:ext cx="8305800" cy="167307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681276-C94D-44B5-9D78-D783BFFC8024}">
      <dsp:nvSpPr>
        <dsp:cNvPr id="0" name=""/>
        <dsp:cNvSpPr/>
      </dsp:nvSpPr>
      <dsp:spPr>
        <a:xfrm>
          <a:off x="0" y="21396"/>
          <a:ext cx="4038600" cy="133733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kumimoji="1" lang="en-GB" sz="2800" kern="1200" dirty="0" smtClean="0"/>
            <a:t>routers</a:t>
          </a:r>
          <a:r>
            <a:rPr kumimoji="1" lang="en-US" sz="2800" kern="1200" dirty="0" smtClean="0"/>
            <a:t> periodically issue IGMP general query message</a:t>
          </a:r>
          <a:endParaRPr lang="en-US" sz="2800" kern="1200" dirty="0"/>
        </a:p>
      </dsp:txBody>
      <dsp:txXfrm>
        <a:off x="0" y="21396"/>
        <a:ext cx="4038600" cy="1337332"/>
      </dsp:txXfrm>
    </dsp:sp>
    <dsp:sp modelId="{A8D31754-233C-439C-803F-4D5D585E1AB4}">
      <dsp:nvSpPr>
        <dsp:cNvPr id="0" name=""/>
        <dsp:cNvSpPr/>
      </dsp:nvSpPr>
      <dsp:spPr>
        <a:xfrm>
          <a:off x="0" y="1358728"/>
          <a:ext cx="4038600" cy="30743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kumimoji="1" lang="en-GB" sz="2800" kern="1200" dirty="0" smtClean="0"/>
            <a:t>in</a:t>
          </a:r>
          <a:r>
            <a:rPr kumimoji="1" lang="en-US" sz="2800" kern="1200" dirty="0" smtClean="0"/>
            <a:t> datagram with all-hosts multicast address</a:t>
          </a:r>
          <a:endParaRPr kumimoji="1" lang="en-GB" sz="2800" kern="1200" dirty="0" smtClean="0"/>
        </a:p>
        <a:p>
          <a:pPr marL="285750" lvl="1" indent="-285750" algn="l" defTabSz="1244600">
            <a:lnSpc>
              <a:spcPct val="90000"/>
            </a:lnSpc>
            <a:spcBef>
              <a:spcPct val="0"/>
            </a:spcBef>
            <a:spcAft>
              <a:spcPct val="15000"/>
            </a:spcAft>
            <a:buChar char="••"/>
          </a:pPr>
          <a:r>
            <a:rPr kumimoji="1" lang="en-GB" sz="2800" kern="1200" dirty="0" smtClean="0"/>
            <a:t>hosts</a:t>
          </a:r>
          <a:r>
            <a:rPr kumimoji="1" lang="en-US" sz="2800" kern="1200" dirty="0" smtClean="0"/>
            <a:t> must read such datagrams</a:t>
          </a:r>
          <a:endParaRPr kumimoji="1" lang="en-GB" sz="2800" kern="1200" dirty="0" smtClean="0"/>
        </a:p>
        <a:p>
          <a:pPr marL="285750" lvl="1" indent="-285750" algn="l" defTabSz="1244600">
            <a:lnSpc>
              <a:spcPct val="90000"/>
            </a:lnSpc>
            <a:spcBef>
              <a:spcPct val="0"/>
            </a:spcBef>
            <a:spcAft>
              <a:spcPct val="15000"/>
            </a:spcAft>
            <a:buChar char="••"/>
          </a:pPr>
          <a:r>
            <a:rPr kumimoji="1" lang="en-GB" sz="2800" kern="1200" dirty="0" smtClean="0"/>
            <a:t>hosts</a:t>
          </a:r>
          <a:r>
            <a:rPr kumimoji="1" lang="en-US" sz="2800" kern="1200" dirty="0" smtClean="0"/>
            <a:t> respond with</a:t>
          </a:r>
          <a:r>
            <a:rPr kumimoji="1" lang="en-GB" sz="2800" kern="1200" dirty="0" smtClean="0"/>
            <a:t> </a:t>
          </a:r>
          <a:r>
            <a:rPr kumimoji="1" lang="en-US" sz="2800" kern="1200" dirty="0" smtClean="0"/>
            <a:t>report message </a:t>
          </a:r>
        </a:p>
      </dsp:txBody>
      <dsp:txXfrm>
        <a:off x="0" y="1358728"/>
        <a:ext cx="4038600" cy="307439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1A5CE7-4403-4C6A-B64D-6308BB4AAE31}">
      <dsp:nvSpPr>
        <dsp:cNvPr id="0" name=""/>
        <dsp:cNvSpPr/>
      </dsp:nvSpPr>
      <dsp:spPr>
        <a:xfrm>
          <a:off x="0" y="209291"/>
          <a:ext cx="4191000" cy="84513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kumimoji="1" lang="en-GB" sz="2400" kern="1200" dirty="0" smtClean="0"/>
            <a:t>router </a:t>
          </a:r>
          <a:r>
            <a:rPr kumimoji="1" lang="en-US" sz="2400" kern="1200" dirty="0" smtClean="0"/>
            <a:t>doesn’t  know every host in a group</a:t>
          </a:r>
          <a:endParaRPr lang="en-US" sz="2400" kern="1200" dirty="0"/>
        </a:p>
      </dsp:txBody>
      <dsp:txXfrm>
        <a:off x="0" y="209291"/>
        <a:ext cx="4191000" cy="845137"/>
      </dsp:txXfrm>
    </dsp:sp>
    <dsp:sp modelId="{C59623DC-61D5-4E8F-91A9-DB9D087CA81E}">
      <dsp:nvSpPr>
        <dsp:cNvPr id="0" name=""/>
        <dsp:cNvSpPr/>
      </dsp:nvSpPr>
      <dsp:spPr>
        <a:xfrm>
          <a:off x="0" y="1054428"/>
          <a:ext cx="4191000" cy="36892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en-US" sz="2400" kern="1200" dirty="0" smtClean="0"/>
            <a:t>needs to know at least one group member still active</a:t>
          </a:r>
          <a:endParaRPr kumimoji="1" lang="en-GB" sz="2400" kern="1200" dirty="0"/>
        </a:p>
        <a:p>
          <a:pPr marL="228600" lvl="1" indent="-228600" algn="l" defTabSz="1066800">
            <a:lnSpc>
              <a:spcPct val="90000"/>
            </a:lnSpc>
            <a:spcBef>
              <a:spcPct val="0"/>
            </a:spcBef>
            <a:spcAft>
              <a:spcPct val="15000"/>
            </a:spcAft>
            <a:buChar char="••"/>
          </a:pPr>
          <a:r>
            <a:rPr kumimoji="1" lang="en-US" sz="2400" kern="1200" dirty="0" smtClean="0"/>
            <a:t>each host in group sets timer with random delay</a:t>
          </a:r>
          <a:endParaRPr kumimoji="1" lang="en-GB" sz="2400" kern="1200" dirty="0"/>
        </a:p>
        <a:p>
          <a:pPr marL="228600" lvl="1" indent="-228600" algn="l" defTabSz="1066800">
            <a:lnSpc>
              <a:spcPct val="90000"/>
            </a:lnSpc>
            <a:spcBef>
              <a:spcPct val="0"/>
            </a:spcBef>
            <a:spcAft>
              <a:spcPct val="15000"/>
            </a:spcAft>
            <a:buChar char="••"/>
          </a:pPr>
          <a:r>
            <a:rPr kumimoji="1" lang="en-US" sz="2400" kern="1200" dirty="0" smtClean="0"/>
            <a:t>host hearing another report </a:t>
          </a:r>
          <a:r>
            <a:rPr kumimoji="1" lang="en-GB" sz="2400" kern="1200" dirty="0" smtClean="0"/>
            <a:t>cancels</a:t>
          </a:r>
          <a:r>
            <a:rPr kumimoji="1" lang="en-US" sz="2400" kern="1200" dirty="0" smtClean="0"/>
            <a:t> own</a:t>
          </a:r>
          <a:endParaRPr kumimoji="1" lang="en-GB" sz="2400" kern="1200" dirty="0"/>
        </a:p>
        <a:p>
          <a:pPr marL="228600" lvl="1" indent="-228600" algn="l" defTabSz="1066800">
            <a:lnSpc>
              <a:spcPct val="90000"/>
            </a:lnSpc>
            <a:spcBef>
              <a:spcPct val="0"/>
            </a:spcBef>
            <a:spcAft>
              <a:spcPct val="15000"/>
            </a:spcAft>
            <a:buChar char="••"/>
          </a:pPr>
          <a:r>
            <a:rPr kumimoji="1" lang="en-US" sz="2400" kern="1200" dirty="0" smtClean="0"/>
            <a:t>if timer expires, host sends report</a:t>
          </a:r>
          <a:endParaRPr kumimoji="1" lang="en-GB" sz="2400" kern="1200" dirty="0"/>
        </a:p>
        <a:p>
          <a:pPr marL="228600" lvl="1" indent="-228600" algn="l" defTabSz="1066800">
            <a:lnSpc>
              <a:spcPct val="90000"/>
            </a:lnSpc>
            <a:spcBef>
              <a:spcPct val="0"/>
            </a:spcBef>
            <a:spcAft>
              <a:spcPct val="15000"/>
            </a:spcAft>
            <a:buChar char="••"/>
          </a:pPr>
          <a:r>
            <a:rPr kumimoji="1" lang="en-GB" sz="2400" kern="1200" dirty="0" smtClean="0"/>
            <a:t>only</a:t>
          </a:r>
          <a:r>
            <a:rPr kumimoji="1" lang="en-US" sz="2400" kern="1200" dirty="0" smtClean="0"/>
            <a:t> one member of each group </a:t>
          </a:r>
          <a:r>
            <a:rPr kumimoji="1" lang="en-GB" sz="2400" kern="1200" dirty="0" smtClean="0"/>
            <a:t>reports </a:t>
          </a:r>
          <a:r>
            <a:rPr kumimoji="1" lang="en-US" sz="2400" kern="1200" dirty="0" smtClean="0"/>
            <a:t>to router</a:t>
          </a:r>
          <a:endParaRPr kumimoji="1" lang="en-US" sz="2400" kern="1200" dirty="0"/>
        </a:p>
      </dsp:txBody>
      <dsp:txXfrm>
        <a:off x="0" y="1054428"/>
        <a:ext cx="4191000" cy="368928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DB1366-C44C-4058-9ADE-2236CAA83195}">
      <dsp:nvSpPr>
        <dsp:cNvPr id="0" name=""/>
        <dsp:cNvSpPr/>
      </dsp:nvSpPr>
      <dsp:spPr>
        <a:xfrm>
          <a:off x="1905001" y="0"/>
          <a:ext cx="4343397"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kumimoji="1" lang="en-US" sz="3500" kern="1200" dirty="0" smtClean="0"/>
            <a:t>distinguish between</a:t>
          </a:r>
          <a:endParaRPr lang="en-US" sz="3500" kern="1200" dirty="0"/>
        </a:p>
      </dsp:txBody>
      <dsp:txXfrm>
        <a:off x="1905001" y="0"/>
        <a:ext cx="4343397" cy="818999"/>
      </dsp:txXfrm>
    </dsp:sp>
    <dsp:sp modelId="{BF5F8801-3778-4D17-8D0D-B32EB63510E5}">
      <dsp:nvSpPr>
        <dsp:cNvPr id="0" name=""/>
        <dsp:cNvSpPr/>
      </dsp:nvSpPr>
      <dsp:spPr>
        <a:xfrm>
          <a:off x="0" y="931262"/>
          <a:ext cx="8153400"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44450" rIns="248920" bIns="4445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routing information - about topology and delays</a:t>
          </a:r>
          <a:endParaRPr lang="en-US" sz="2700" kern="1200" dirty="0"/>
        </a:p>
        <a:p>
          <a:pPr marL="228600" lvl="1" indent="-228600" algn="l" defTabSz="1200150">
            <a:lnSpc>
              <a:spcPct val="90000"/>
            </a:lnSpc>
            <a:spcBef>
              <a:spcPct val="0"/>
            </a:spcBef>
            <a:spcAft>
              <a:spcPct val="20000"/>
            </a:spcAft>
            <a:buChar char="••"/>
          </a:pPr>
          <a:r>
            <a:rPr kumimoji="1" lang="en-US" sz="2700" kern="1200" dirty="0" smtClean="0"/>
            <a:t>routing algorithm - makes routing decisions based on information</a:t>
          </a:r>
        </a:p>
      </dsp:txBody>
      <dsp:txXfrm>
        <a:off x="0" y="931262"/>
        <a:ext cx="8153400" cy="126787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E85F56-FDBF-4F93-88D7-874B8737458F}">
      <dsp:nvSpPr>
        <dsp:cNvPr id="0" name=""/>
        <dsp:cNvSpPr/>
      </dsp:nvSpPr>
      <dsp:spPr>
        <a:xfrm rot="16200000">
          <a:off x="-609600" y="609600"/>
          <a:ext cx="4953000" cy="373380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8672" bIns="0" numCol="1" spcCol="1270" anchor="t" anchorCtr="0">
          <a:noAutofit/>
        </a:bodyPr>
        <a:lstStyle/>
        <a:p>
          <a:pPr lvl="0" algn="l" defTabSz="1200150">
            <a:lnSpc>
              <a:spcPct val="90000"/>
            </a:lnSpc>
            <a:spcBef>
              <a:spcPct val="0"/>
            </a:spcBef>
            <a:spcAft>
              <a:spcPct val="35000"/>
            </a:spcAft>
          </a:pPr>
          <a:r>
            <a:rPr lang="en-US" sz="2700" kern="1200" dirty="0" smtClean="0"/>
            <a:t>interior router protocol (IRP)</a:t>
          </a:r>
          <a:endParaRPr lang="en-US" sz="2700" kern="1200" dirty="0"/>
        </a:p>
        <a:p>
          <a:pPr marL="228600" lvl="1" indent="-228600" algn="l" defTabSz="933450">
            <a:lnSpc>
              <a:spcPct val="90000"/>
            </a:lnSpc>
            <a:spcBef>
              <a:spcPct val="0"/>
            </a:spcBef>
            <a:spcAft>
              <a:spcPct val="15000"/>
            </a:spcAft>
            <a:buChar char="••"/>
          </a:pPr>
          <a:r>
            <a:rPr kumimoji="1" lang="en-US" sz="2100" kern="1200" dirty="0" smtClean="0"/>
            <a:t>passes routing information between routers within AS</a:t>
          </a:r>
          <a:endParaRPr lang="en-US" sz="2100" kern="1200" dirty="0"/>
        </a:p>
        <a:p>
          <a:pPr marL="228600" lvl="1" indent="-228600" algn="l" defTabSz="933450">
            <a:lnSpc>
              <a:spcPct val="90000"/>
            </a:lnSpc>
            <a:spcBef>
              <a:spcPct val="0"/>
            </a:spcBef>
            <a:spcAft>
              <a:spcPct val="15000"/>
            </a:spcAft>
            <a:buChar char="••"/>
          </a:pPr>
          <a:r>
            <a:rPr kumimoji="1" lang="en-US" sz="2100" kern="1200" dirty="0" smtClean="0"/>
            <a:t>can be tailored to specific applications</a:t>
          </a:r>
          <a:endParaRPr lang="en-US" sz="2100" kern="1200" dirty="0"/>
        </a:p>
        <a:p>
          <a:pPr marL="228600" lvl="1" indent="-228600" algn="l" defTabSz="933450">
            <a:lnSpc>
              <a:spcPct val="90000"/>
            </a:lnSpc>
            <a:spcBef>
              <a:spcPct val="0"/>
            </a:spcBef>
            <a:spcAft>
              <a:spcPct val="15000"/>
            </a:spcAft>
            <a:buChar char="••"/>
          </a:pPr>
          <a:r>
            <a:rPr kumimoji="1" lang="en-US" sz="2100" kern="1200" dirty="0" smtClean="0"/>
            <a:t>needs detailed model of network to function</a:t>
          </a:r>
          <a:endParaRPr lang="en-US" sz="2100" kern="1200" dirty="0"/>
        </a:p>
      </dsp:txBody>
      <dsp:txXfrm rot="16200000">
        <a:off x="-609600" y="609600"/>
        <a:ext cx="4953000" cy="373380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1CFE40-3C8D-4B66-BB38-CD9080D11A69}">
      <dsp:nvSpPr>
        <dsp:cNvPr id="0" name=""/>
        <dsp:cNvSpPr/>
      </dsp:nvSpPr>
      <dsp:spPr>
        <a:xfrm>
          <a:off x="3981" y="852775"/>
          <a:ext cx="2036359" cy="75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kumimoji="1" lang="en-US" sz="2400" kern="1200" dirty="0" smtClean="0"/>
            <a:t>distance-vector</a:t>
          </a:r>
          <a:endParaRPr lang="en-US" sz="2400" kern="1200" dirty="0"/>
        </a:p>
      </dsp:txBody>
      <dsp:txXfrm>
        <a:off x="3981" y="852775"/>
        <a:ext cx="2036359" cy="757350"/>
      </dsp:txXfrm>
    </dsp:sp>
    <dsp:sp modelId="{315CAB23-F7D1-47D4-B939-3477DDCAE934}">
      <dsp:nvSpPr>
        <dsp:cNvPr id="0" name=""/>
        <dsp:cNvSpPr/>
      </dsp:nvSpPr>
      <dsp:spPr>
        <a:xfrm>
          <a:off x="2040340" y="119092"/>
          <a:ext cx="407271" cy="2224715"/>
        </a:xfrm>
        <a:prstGeom prst="leftBrace">
          <a:avLst>
            <a:gd name="adj1" fmla="val 35000"/>
            <a:gd name="adj2" fmla="val 5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BF52C6-9590-415D-B7C6-4744A7CA317F}">
      <dsp:nvSpPr>
        <dsp:cNvPr id="0" name=""/>
        <dsp:cNvSpPr/>
      </dsp:nvSpPr>
      <dsp:spPr>
        <a:xfrm>
          <a:off x="2610521" y="119092"/>
          <a:ext cx="5538897" cy="222471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kumimoji="1" lang="en-US" sz="2400" kern="1200" dirty="0" smtClean="0"/>
            <a:t>assumes routers share common distance metric</a:t>
          </a:r>
          <a:endParaRPr lang="en-US" sz="2400" kern="1200" dirty="0"/>
        </a:p>
        <a:p>
          <a:pPr marL="228600" lvl="1" indent="-228600" algn="l" defTabSz="1066800">
            <a:lnSpc>
              <a:spcPct val="90000"/>
            </a:lnSpc>
            <a:spcBef>
              <a:spcPct val="0"/>
            </a:spcBef>
            <a:spcAft>
              <a:spcPct val="15000"/>
            </a:spcAft>
            <a:buChar char="••"/>
          </a:pPr>
          <a:r>
            <a:rPr kumimoji="1" lang="en-US" sz="2400" kern="1200" dirty="0" smtClean="0"/>
            <a:t>different ASs may have different priorities and needs</a:t>
          </a:r>
        </a:p>
        <a:p>
          <a:pPr marL="228600" lvl="1" indent="-228600" algn="l" defTabSz="1066800">
            <a:lnSpc>
              <a:spcPct val="90000"/>
            </a:lnSpc>
            <a:spcBef>
              <a:spcPct val="0"/>
            </a:spcBef>
            <a:spcAft>
              <a:spcPct val="15000"/>
            </a:spcAft>
            <a:buChar char="••"/>
          </a:pPr>
          <a:r>
            <a:rPr kumimoji="1" lang="en-US" sz="2400" kern="1200" dirty="0" smtClean="0"/>
            <a:t>have no information on AS’s visited along route</a:t>
          </a:r>
        </a:p>
      </dsp:txBody>
      <dsp:txXfrm>
        <a:off x="2610521" y="119092"/>
        <a:ext cx="5538897" cy="2224715"/>
      </dsp:txXfrm>
    </dsp:sp>
    <dsp:sp modelId="{17180011-D246-4D73-A7A0-9D7B29825C28}">
      <dsp:nvSpPr>
        <dsp:cNvPr id="0" name=""/>
        <dsp:cNvSpPr/>
      </dsp:nvSpPr>
      <dsp:spPr>
        <a:xfrm>
          <a:off x="3981" y="2949957"/>
          <a:ext cx="2036359"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kumimoji="1" lang="en-US" sz="2400" kern="1200" dirty="0" smtClean="0"/>
            <a:t>link-state</a:t>
          </a:r>
          <a:endParaRPr lang="en-US" sz="2400" kern="1200" dirty="0"/>
        </a:p>
      </dsp:txBody>
      <dsp:txXfrm>
        <a:off x="3981" y="2949957"/>
        <a:ext cx="2036359" cy="475200"/>
      </dsp:txXfrm>
    </dsp:sp>
    <dsp:sp modelId="{4B4E291D-1443-4F8A-B779-8F0435277C21}">
      <dsp:nvSpPr>
        <dsp:cNvPr id="0" name=""/>
        <dsp:cNvSpPr/>
      </dsp:nvSpPr>
      <dsp:spPr>
        <a:xfrm>
          <a:off x="2040340" y="2430207"/>
          <a:ext cx="407271" cy="1514700"/>
        </a:xfrm>
        <a:prstGeom prst="leftBrace">
          <a:avLst>
            <a:gd name="adj1" fmla="val 35000"/>
            <a:gd name="adj2" fmla="val 5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960F4-0B19-4DCA-9DED-4F6E6FA681CD}">
      <dsp:nvSpPr>
        <dsp:cNvPr id="0" name=""/>
        <dsp:cNvSpPr/>
      </dsp:nvSpPr>
      <dsp:spPr>
        <a:xfrm>
          <a:off x="2610521" y="2430207"/>
          <a:ext cx="5538897" cy="15147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kumimoji="1" lang="en-US" sz="2400" kern="1200" dirty="0" smtClean="0"/>
            <a:t>different ASs may use different metrics and have different restrictions</a:t>
          </a:r>
          <a:endParaRPr lang="en-US" sz="2400" kern="1200" dirty="0"/>
        </a:p>
        <a:p>
          <a:pPr marL="228600" lvl="1" indent="-228600" algn="l" defTabSz="1066800">
            <a:lnSpc>
              <a:spcPct val="90000"/>
            </a:lnSpc>
            <a:spcBef>
              <a:spcPct val="0"/>
            </a:spcBef>
            <a:spcAft>
              <a:spcPct val="15000"/>
            </a:spcAft>
            <a:buChar char="••"/>
          </a:pPr>
          <a:r>
            <a:rPr kumimoji="1" lang="en-US" sz="2400" kern="1200" dirty="0" smtClean="0"/>
            <a:t>flooding of link state information to all routers is unmanageable </a:t>
          </a:r>
        </a:p>
      </dsp:txBody>
      <dsp:txXfrm>
        <a:off x="2610521" y="2430207"/>
        <a:ext cx="5538897" cy="151470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0.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60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160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60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30FD8B7-B4D5-1241-BE2C-89DA6FB647A5}"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781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81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81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781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4DC77688-ADC8-D24B-A376-A71E0850BC69}"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8A56890-9AFB-BE49-8853-EB4BFBEDCBB1}" type="slidenum">
              <a:rPr lang="en-US"/>
              <a:pPr/>
              <a:t>1</a:t>
            </a:fld>
            <a:endParaRPr lang="en-US" dirty="0"/>
          </a:p>
        </p:txBody>
      </p:sp>
      <p:sp>
        <p:nvSpPr>
          <p:cNvPr id="66563" name="Rectangle 1026"/>
          <p:cNvSpPr>
            <a:spLocks noGrp="1" noRot="1" noChangeAspect="1" noChangeArrowheads="1" noTextEdit="1"/>
          </p:cNvSpPr>
          <p:nvPr>
            <p:ph type="sldImg"/>
          </p:nvPr>
        </p:nvSpPr>
        <p:spPr>
          <a:solidFill>
            <a:srgbClr val="FFFFFF"/>
          </a:solidFill>
          <a:ln/>
        </p:spPr>
      </p:sp>
      <p:sp>
        <p:nvSpPr>
          <p:cNvPr id="179203" name="Rectangle 1027"/>
          <p:cNvSpPr>
            <a:spLocks noGrp="1" noChangeArrowheads="1"/>
          </p:cNvSpPr>
          <p:nvPr>
            <p:ph type="body" idx="1"/>
          </p:nvPr>
        </p:nvSpPr>
        <p:spPr>
          <a:xfrm>
            <a:off x="685800" y="4343400"/>
            <a:ext cx="5486400" cy="4114800"/>
          </a:xfrm>
          <a:solidFill>
            <a:srgbClr val="FFFFFF"/>
          </a:solidFill>
          <a:ln/>
        </p:spPr>
        <p:txBody>
          <a:bodyPr/>
          <a:lstStyle/>
          <a:p>
            <a:r>
              <a:rPr lang="en-US" dirty="0"/>
              <a:t>“Data and Computer Communications”, 9/e, by William Stallings, Chapter 19 “</a:t>
            </a:r>
            <a:r>
              <a:rPr kumimoji="1" lang="en-US" dirty="0">
                <a:solidFill>
                  <a:schemeClr val="tx2"/>
                </a:solidFill>
                <a:effectLst>
                  <a:outerShdw blurRad="38100" dist="38100" dir="2700000" algn="tl">
                    <a:srgbClr val="DDDDDD"/>
                  </a:outerShdw>
                </a:effectLst>
              </a:rPr>
              <a:t>Internetwork Operation</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41398E7-6F5D-F346-AF7B-055E1B1C5ABF}" type="slidenum">
              <a:rPr lang="en-US"/>
              <a:pPr/>
              <a:t>10</a:t>
            </a:fld>
            <a:endParaRPr lang="en-US" dirty="0"/>
          </a:p>
        </p:txBody>
      </p:sp>
      <p:sp>
        <p:nvSpPr>
          <p:cNvPr id="76803" name="Rectangle 1026"/>
          <p:cNvSpPr>
            <a:spLocks noGrp="1" noRot="1" noChangeAspect="1" noChangeArrowheads="1" noTextEdit="1"/>
          </p:cNvSpPr>
          <p:nvPr>
            <p:ph type="sldImg"/>
          </p:nvPr>
        </p:nvSpPr>
        <p:spPr>
          <a:ln/>
        </p:spPr>
      </p:sp>
      <p:sp>
        <p:nvSpPr>
          <p:cNvPr id="76804" name="Rectangle 1027"/>
          <p:cNvSpPr>
            <a:spLocks noGrp="1" noChangeArrowheads="1"/>
          </p:cNvSpPr>
          <p:nvPr>
            <p:ph type="body" idx="1"/>
          </p:nvPr>
        </p:nvSpPr>
        <p:spPr>
          <a:noFill/>
          <a:ln/>
        </p:spPr>
        <p:txBody>
          <a:bodyPr/>
          <a:lstStyle/>
          <a:p>
            <a:r>
              <a:rPr lang="en-US" dirty="0"/>
              <a:t>The last point is a subtle consequence of the use of multicast addresses. To illustrate the point, consider again Stallings DCC9e Figure 19.1. If the multicast server transmits a unicast packet addressed to a host on network N5, the packet is forwarded by router D to C, which then forwards the packet to E. Similarly, a packet addressed to a host on network N3 is forwarded by D to B. But now suppose that the server transmits a packet with a multicast address that includes hosts on N3, N5, and N6. As we have discussed, D makes two copies of the packet and sends one to B and one to C. What will C do when it receives a packet with such a multicast address? C knows that this packet is intended for networks N3, N5, and N6. A simple-minded approach would be for C to calculate the shortest path to each of these three networks. This produces the shortest-path spanning tree shown in Stallings DCC9e Figure 19.3. As a result, C sends two copies of the packet out over N4, one intended for N5 and one intended for N6. But it also sends a copy of the packet to B for delivery on N3. Thus B will receive two copies of the packet, one from D and one from C. This is clearly not what was intended by the host on N1 when it launched the packet.</a:t>
            </a:r>
          </a:p>
          <a:p>
            <a:r>
              <a:rPr lang="en-US" dirty="0"/>
              <a:t>	To avoid unnecessary duplication of packets, each router must route packets on the basis of both source and multicast destination. When C receives a packet intended for the multicast group from a source on N1, it must calculate the spanning tree with N1 as the root (shown in Figure 19.2a) and route on the basis of that spanning tree.</a:t>
            </a:r>
          </a:p>
          <a:p>
            <a:endParaRPr lang="en-US" dirty="0"/>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pPr eaLnBrk="1" hangingPunct="1"/>
            <a:endParaRPr lang="en-US" smtClean="0"/>
          </a:p>
        </p:txBody>
      </p:sp>
      <p:sp>
        <p:nvSpPr>
          <p:cNvPr id="118788" name="Slide Number Placeholder 3"/>
          <p:cNvSpPr>
            <a:spLocks noGrp="1"/>
          </p:cNvSpPr>
          <p:nvPr>
            <p:ph type="sldNum" sz="quarter" idx="5"/>
          </p:nvPr>
        </p:nvSpPr>
        <p:spPr>
          <a:noFill/>
        </p:spPr>
        <p:txBody>
          <a:bodyPr/>
          <a:lstStyle/>
          <a:p>
            <a:fld id="{C439659F-B802-427A-B0AB-FB9DBABF4470}"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en-US" smtClean="0"/>
          </a:p>
        </p:txBody>
      </p:sp>
      <p:sp>
        <p:nvSpPr>
          <p:cNvPr id="119812" name="Slide Number Placeholder 3"/>
          <p:cNvSpPr>
            <a:spLocks noGrp="1"/>
          </p:cNvSpPr>
          <p:nvPr>
            <p:ph type="sldNum" sz="quarter" idx="5"/>
          </p:nvPr>
        </p:nvSpPr>
        <p:spPr>
          <a:noFill/>
        </p:spPr>
        <p:txBody>
          <a:bodyPr/>
          <a:lstStyle/>
          <a:p>
            <a:fld id="{1110C66E-3A0B-4D9D-8D95-28520214A9B1}"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pPr eaLnBrk="1" hangingPunct="1"/>
            <a:endParaRPr lang="en-US" smtClean="0"/>
          </a:p>
        </p:txBody>
      </p:sp>
      <p:sp>
        <p:nvSpPr>
          <p:cNvPr id="120836" name="Slide Number Placeholder 3"/>
          <p:cNvSpPr>
            <a:spLocks noGrp="1"/>
          </p:cNvSpPr>
          <p:nvPr>
            <p:ph type="sldNum" sz="quarter" idx="5"/>
          </p:nvPr>
        </p:nvSpPr>
        <p:spPr>
          <a:noFill/>
        </p:spPr>
        <p:txBody>
          <a:bodyPr/>
          <a:lstStyle/>
          <a:p>
            <a:fld id="{F5C92B72-E702-4B2D-B9C0-E6D6C0373917}"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5F849B8-BF27-1741-8ACB-D19811FF2D7E}" type="slidenum">
              <a:rPr lang="en-US"/>
              <a:pPr/>
              <a:t>14</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dirty="0"/>
              <a:t>IGMP, defined in RFC 3376, is used by hosts and routers to exchange multicast group membership information over a LAN. IGMP takes advantage of the broadcast nature of a LAN to provide an efficient technique for the exchange of information among multiple hosts and routers. In general, IGMP supports two principal operations:</a:t>
            </a:r>
          </a:p>
          <a:p>
            <a:r>
              <a:rPr lang="en-US" dirty="0"/>
              <a:t> </a:t>
            </a:r>
          </a:p>
          <a:p>
            <a:r>
              <a:rPr lang="en-US" dirty="0"/>
              <a:t>	</a:t>
            </a:r>
            <a:r>
              <a:rPr lang="en-US" b="1" dirty="0"/>
              <a:t>1.	</a:t>
            </a:r>
            <a:r>
              <a:rPr lang="en-US" dirty="0"/>
              <a:t>Hosts send messages to routers to subscribe to and unsubscribe from a multicast group defined by a given multicast address.</a:t>
            </a:r>
          </a:p>
          <a:p>
            <a:r>
              <a:rPr lang="en-US" dirty="0"/>
              <a:t>	</a:t>
            </a:r>
            <a:r>
              <a:rPr lang="en-US" b="1" dirty="0"/>
              <a:t>2.	</a:t>
            </a:r>
            <a:r>
              <a:rPr lang="en-US" dirty="0"/>
              <a:t>Routers periodically check which multicast groups are of interest to which hosts.</a:t>
            </a:r>
          </a:p>
          <a:p>
            <a:endParaRPr lang="en-US" dirty="0">
              <a:latin typeface="Times" pitchFamily="-11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FD893B8-AE33-854A-901F-AD8DCDBB7A5C}" type="slidenum">
              <a:rPr lang="en-US"/>
              <a:pPr/>
              <a:t>15</a:t>
            </a:fld>
            <a:endParaRPr lang="en-US" dirty="0"/>
          </a:p>
        </p:txBody>
      </p:sp>
      <p:sp>
        <p:nvSpPr>
          <p:cNvPr id="78851" name="Rectangle 1026"/>
          <p:cNvSpPr>
            <a:spLocks noGrp="1" noRot="1" noChangeAspect="1" noChangeArrowheads="1" noTextEdit="1"/>
          </p:cNvSpPr>
          <p:nvPr>
            <p:ph type="sldImg"/>
          </p:nvPr>
        </p:nvSpPr>
        <p:spPr>
          <a:ln/>
        </p:spPr>
      </p:sp>
      <p:sp>
        <p:nvSpPr>
          <p:cNvPr id="78852" name="Rectangle 1027"/>
          <p:cNvSpPr>
            <a:spLocks noGrp="1" noChangeArrowheads="1"/>
          </p:cNvSpPr>
          <p:nvPr>
            <p:ph type="body" idx="1"/>
          </p:nvPr>
        </p:nvSpPr>
        <p:spPr>
          <a:noFill/>
          <a:ln/>
        </p:spPr>
        <p:txBody>
          <a:bodyPr/>
          <a:lstStyle/>
          <a:p>
            <a:r>
              <a:rPr lang="en-US" dirty="0"/>
              <a:t>In IGMPv1, hosts could join a multicast group and routers used a timer to unsubscribe group members. IGMPv2 enabled a host to request to be unsubscribed from a group. The first two versions used essentially the following operational model:</a:t>
            </a:r>
          </a:p>
          <a:p>
            <a:r>
              <a:rPr lang="en-US" dirty="0"/>
              <a:t> </a:t>
            </a:r>
          </a:p>
          <a:p>
            <a:r>
              <a:rPr lang="en-US" dirty="0"/>
              <a:t>Receivers have to subscribe to multicast groups.</a:t>
            </a:r>
          </a:p>
          <a:p>
            <a:r>
              <a:rPr lang="en-US" dirty="0"/>
              <a:t>Sources do not have to subscribe to multicast groups.</a:t>
            </a:r>
          </a:p>
          <a:p>
            <a:r>
              <a:rPr lang="en-US" dirty="0"/>
              <a:t>Any host can send traffic to any multicast group.</a:t>
            </a:r>
          </a:p>
          <a:p>
            <a:r>
              <a:rPr lang="en-US" dirty="0"/>
              <a:t> </a:t>
            </a:r>
          </a:p>
          <a:p>
            <a:r>
              <a:rPr lang="en-US" dirty="0"/>
              <a:t>	This paradigm is very general, but it also has some weaknesses:</a:t>
            </a:r>
          </a:p>
          <a:p>
            <a:r>
              <a:rPr lang="en-US" dirty="0"/>
              <a:t> </a:t>
            </a:r>
          </a:p>
          <a:p>
            <a:r>
              <a:rPr lang="en-US" dirty="0"/>
              <a:t>	</a:t>
            </a:r>
            <a:r>
              <a:rPr lang="en-US" b="1" dirty="0"/>
              <a:t>1.	</a:t>
            </a:r>
            <a:r>
              <a:rPr lang="en-US" dirty="0"/>
              <a:t>Spamming of multicast groups is easy. Even if there are application level filters to drop unwanted packets, still these packets consume valuable resources in the network and in the receiver that has to process them.</a:t>
            </a:r>
          </a:p>
          <a:p>
            <a:r>
              <a:rPr lang="en-US" b="1" dirty="0"/>
              <a:t>	2.</a:t>
            </a:r>
            <a:r>
              <a:rPr lang="en-US" dirty="0"/>
              <a:t>	Establishment of the multicast distribution trees is problematic. This is mainly because the location of sources is not known.</a:t>
            </a:r>
          </a:p>
          <a:p>
            <a:r>
              <a:rPr lang="en-US" b="1" dirty="0"/>
              <a:t>	3.</a:t>
            </a:r>
            <a:r>
              <a:rPr lang="en-US" dirty="0"/>
              <a:t>	Finding globally unique multicast addresses is difficult. It is always possible that another multicast group uses the same multicast address.</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9DBEE5-9F0C-304E-8EF8-7736508F4CB5}" type="slidenum">
              <a:rPr lang="en-US"/>
              <a:pPr/>
              <a:t>16</a:t>
            </a:fld>
            <a:endParaRPr lang="en-US" dirty="0"/>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t>IGMPv3 addresses these weaknesses by</a:t>
            </a:r>
          </a:p>
          <a:p>
            <a:r>
              <a:rPr lang="en-US" dirty="0"/>
              <a:t> </a:t>
            </a:r>
          </a:p>
          <a:p>
            <a:r>
              <a:rPr lang="en-US" b="1" dirty="0"/>
              <a:t>	1.</a:t>
            </a:r>
            <a:r>
              <a:rPr lang="en-US" dirty="0"/>
              <a:t>	Allowing hosts to specify the list of hosts from which they want to receive traffic. Traffic from other hosts is blocked at routers.</a:t>
            </a:r>
          </a:p>
          <a:p>
            <a:r>
              <a:rPr lang="en-US" b="1" dirty="0"/>
              <a:t>	2.</a:t>
            </a:r>
            <a:r>
              <a:rPr lang="en-US" dirty="0"/>
              <a:t>	Allowing hosts to block packets that come from sources that send unwanted traffic.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F03D28C-2B47-5B40-8B33-5D1979237352}" type="slidenum">
              <a:rPr lang="en-US"/>
              <a:pPr/>
              <a:t>17</a:t>
            </a:fld>
            <a:endParaRPr lang="en-US" dirty="0"/>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p:spPr>
        <p:txBody>
          <a:bodyPr/>
          <a:lstStyle/>
          <a:p>
            <a:r>
              <a:rPr lang="en-US" dirty="0"/>
              <a:t>All IGMP messages are transmitted in IP datagrams. The current version defines two message types: Membership Query and Membership Report.</a:t>
            </a:r>
          </a:p>
          <a:p>
            <a:r>
              <a:rPr lang="en-US" b="1" dirty="0"/>
              <a:t>	</a:t>
            </a:r>
            <a:r>
              <a:rPr lang="en-US" dirty="0"/>
              <a:t>A </a:t>
            </a:r>
            <a:r>
              <a:rPr lang="en-US" b="1" dirty="0"/>
              <a:t>Membership Query</a:t>
            </a:r>
            <a:r>
              <a:rPr lang="en-US" dirty="0"/>
              <a:t> message is sent by a multicast router. There are three subtypes: a </a:t>
            </a:r>
            <a:r>
              <a:rPr lang="en-US" b="1" dirty="0"/>
              <a:t>general query</a:t>
            </a:r>
            <a:r>
              <a:rPr lang="en-US" dirty="0"/>
              <a:t>, used to learn which groups have members on an attached network; a </a:t>
            </a:r>
            <a:r>
              <a:rPr lang="en-US" b="1" dirty="0"/>
              <a:t>group-specific query</a:t>
            </a:r>
            <a:r>
              <a:rPr lang="en-US" dirty="0"/>
              <a:t>, used to learn if a particular group has any members on an attached network; and a </a:t>
            </a:r>
            <a:r>
              <a:rPr lang="en-US" b="1" dirty="0"/>
              <a:t>group-and-source specific query</a:t>
            </a:r>
            <a:r>
              <a:rPr lang="en-US" dirty="0"/>
              <a:t>, used to learn if any attached device desires reception of packets sent to a specified multicast address, from any of a specified list of sources. </a:t>
            </a:r>
          </a:p>
          <a:p>
            <a:endParaRPr lang="en-US" dirty="0"/>
          </a:p>
          <a:p>
            <a:r>
              <a:rPr lang="en-US" dirty="0"/>
              <a:t>Stallings DCC9e Figure 19.4a shows the message format, which consists of the following fields:</a:t>
            </a:r>
          </a:p>
          <a:p>
            <a:r>
              <a:rPr lang="en-US" dirty="0"/>
              <a:t> </a:t>
            </a:r>
          </a:p>
          <a:p>
            <a:r>
              <a:rPr lang="en-US" b="1" dirty="0"/>
              <a:t>Type:</a:t>
            </a:r>
            <a:r>
              <a:rPr lang="en-US" dirty="0"/>
              <a:t> Defines this message type.</a:t>
            </a:r>
          </a:p>
          <a:p>
            <a:r>
              <a:rPr lang="en-US" b="1" dirty="0"/>
              <a:t>Max Response Code:</a:t>
            </a:r>
            <a:r>
              <a:rPr lang="en-US" dirty="0"/>
              <a:t> Indicates the maximum allowed time before sending a responding report in units of 1/10 second.</a:t>
            </a:r>
          </a:p>
          <a:p>
            <a:r>
              <a:rPr lang="en-US" b="1" dirty="0"/>
              <a:t>Checksum:</a:t>
            </a:r>
            <a:r>
              <a:rPr lang="en-US" dirty="0"/>
              <a:t> An error-detecting code, calculated as the 16-bit ones complement addition of all the 16-bit words in the message. For purposes of computation, the Checksum field is itself initialized to a value of zero. This is the same checksum algorithm used in IPv4.</a:t>
            </a:r>
          </a:p>
          <a:p>
            <a:r>
              <a:rPr lang="en-US" b="1" dirty="0"/>
              <a:t>Group Address:</a:t>
            </a:r>
            <a:r>
              <a:rPr lang="en-US" dirty="0"/>
              <a:t> Zero for a general query message; a valid IP multicast group address when sending a group-specific query or group-and-source-specific query.</a:t>
            </a:r>
          </a:p>
          <a:p>
            <a:r>
              <a:rPr lang="en-US" b="1" dirty="0"/>
              <a:t>S Flag:</a:t>
            </a:r>
            <a:r>
              <a:rPr lang="en-US" dirty="0"/>
              <a:t> When set to one, indicates to any receiving multicast routers that they are to suppress the normal timer updates they perform upon hearing a query.</a:t>
            </a:r>
          </a:p>
          <a:p>
            <a:r>
              <a:rPr lang="en-US" b="1" dirty="0"/>
              <a:t>QRV (querier's robustness variable):</a:t>
            </a:r>
            <a:r>
              <a:rPr lang="en-US" dirty="0"/>
              <a:t> If nonzero, the QRV field contains the RV value used by the querier (i.e., the sender of the query). Routers adopt the RV value from the most recently received query as their own RV value, unless that most recently received RV was zero, in which case the receivers use the default value or a statically configured value. The RV dictates how many times a host will retransmit a report to assure that it is not missed by any attached multicast routers.</a:t>
            </a:r>
          </a:p>
          <a:p>
            <a:r>
              <a:rPr lang="en-US" b="1" dirty="0"/>
              <a:t>QQIC (querier's querier interval code):</a:t>
            </a:r>
            <a:r>
              <a:rPr lang="en-US" dirty="0"/>
              <a:t> Specifies the QI value used by the querier, which is a timer for sending multiple queries. Multicast routers that are not the current querier adopt the QI value from the most recently received query as their own QI value, unless that most recently received QI was zero, in which case the receiving routers use the default QI value. </a:t>
            </a:r>
          </a:p>
          <a:p>
            <a:r>
              <a:rPr lang="en-US" b="1" dirty="0"/>
              <a:t>Number of Sources:</a:t>
            </a:r>
            <a:r>
              <a:rPr lang="en-US" dirty="0"/>
              <a:t> Specifies how many source addresses are present in this query. This value is nonzero only for a group-and-source specific query.</a:t>
            </a:r>
          </a:p>
          <a:p>
            <a:r>
              <a:rPr lang="en-US" b="1" dirty="0"/>
              <a:t>Source Addresses:</a:t>
            </a:r>
            <a:r>
              <a:rPr lang="en-US" dirty="0"/>
              <a:t> If the number of sources is </a:t>
            </a:r>
            <a:r>
              <a:rPr lang="en-US" i="1" dirty="0"/>
              <a:t>N</a:t>
            </a:r>
            <a:r>
              <a:rPr lang="en-US" dirty="0"/>
              <a:t>, then there are </a:t>
            </a:r>
            <a:r>
              <a:rPr lang="en-US" i="1" dirty="0"/>
              <a:t>N</a:t>
            </a:r>
            <a:r>
              <a:rPr lang="en-US" dirty="0"/>
              <a:t> 32-bit unicast addresses appended to the message.</a:t>
            </a:r>
          </a:p>
          <a:p>
            <a:r>
              <a:rPr lang="en-US" b="1" dirty="0"/>
              <a:t> </a:t>
            </a:r>
            <a:endParaRPr lang="en-US"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5EB8AE9-8FAA-C249-B09B-E3A61FD30530}" type="slidenum">
              <a:rPr lang="en-US"/>
              <a:pPr/>
              <a:t>18</a:t>
            </a:fld>
            <a:endParaRPr lang="en-US"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181600" cy="4419600"/>
          </a:xfrm>
          <a:noFill/>
          <a:ln/>
        </p:spPr>
        <p:txBody>
          <a:bodyPr/>
          <a:lstStyle/>
          <a:p>
            <a:pPr marL="228600" indent="-228600"/>
            <a:r>
              <a:rPr lang="en-US" dirty="0"/>
              <a:t>The IGMP membership query message has the following fields:</a:t>
            </a:r>
          </a:p>
          <a:p>
            <a:pPr marL="228600" indent="-228600">
              <a:buFont typeface="Times" pitchFamily="-110" charset="0"/>
              <a:buChar char="•"/>
            </a:pPr>
            <a:r>
              <a:rPr lang="en-US" b="1" dirty="0"/>
              <a:t>Type:</a:t>
            </a:r>
            <a:r>
              <a:rPr lang="en-US" dirty="0"/>
              <a:t> message type.</a:t>
            </a:r>
          </a:p>
          <a:p>
            <a:pPr marL="228600" indent="-228600">
              <a:buFont typeface="Times" pitchFamily="-110" charset="0"/>
              <a:buChar char="•"/>
            </a:pPr>
            <a:r>
              <a:rPr lang="en-US" b="1" dirty="0"/>
              <a:t>Max Response Code:</a:t>
            </a:r>
            <a:r>
              <a:rPr lang="en-US" dirty="0"/>
              <a:t> maximum allowed time before sending a responding report in units of 1/10 second.</a:t>
            </a:r>
          </a:p>
          <a:p>
            <a:pPr marL="228600" indent="-228600">
              <a:buFont typeface="Times" pitchFamily="-110" charset="0"/>
              <a:buChar char="•"/>
            </a:pPr>
            <a:r>
              <a:rPr lang="en-US" b="1" dirty="0"/>
              <a:t>Checksum:</a:t>
            </a:r>
            <a:r>
              <a:rPr lang="en-US" dirty="0"/>
              <a:t> error-detecting code, calculated as the 16-bit ones complement sum of all 16-bit words in message. This is the same as used in IPv4.</a:t>
            </a:r>
          </a:p>
          <a:p>
            <a:pPr marL="228600" indent="-228600">
              <a:buFont typeface="Times" pitchFamily="-110" charset="0"/>
              <a:buChar char="•"/>
            </a:pPr>
            <a:r>
              <a:rPr lang="en-US" b="1" dirty="0"/>
              <a:t>Group Address:</a:t>
            </a:r>
            <a:r>
              <a:rPr lang="en-US" dirty="0"/>
              <a:t> Zero for a general query message; a valid IP multicast address for a group-specific query or group-and-source-specific query.</a:t>
            </a:r>
          </a:p>
          <a:p>
            <a:pPr marL="228600" indent="-228600">
              <a:buFont typeface="Times" pitchFamily="-110" charset="0"/>
              <a:buChar char="•"/>
            </a:pPr>
            <a:r>
              <a:rPr lang="en-US" b="1" dirty="0"/>
              <a:t>S Flag:</a:t>
            </a:r>
            <a:r>
              <a:rPr lang="en-US" dirty="0"/>
              <a:t> indicates to any receiving multicast routers that they are to suppress the normal timer updates they perform upon hearing a query.</a:t>
            </a:r>
          </a:p>
          <a:p>
            <a:pPr marL="228600" indent="-228600">
              <a:buFont typeface="Times" pitchFamily="-110" charset="0"/>
              <a:buChar char="•"/>
            </a:pPr>
            <a:r>
              <a:rPr lang="en-US" b="1" dirty="0"/>
              <a:t>QRV (querier's robustness variable):</a:t>
            </a:r>
            <a:r>
              <a:rPr lang="en-US" dirty="0"/>
              <a:t> If nonzero, the QRV field contains the RV value used by the querier (i.e., the sender of the query). The RV dictates how many times a host will retransmit a report to assure that it is not missed by any attached multicast routers.</a:t>
            </a:r>
          </a:p>
          <a:p>
            <a:pPr marL="228600" indent="-228600">
              <a:buFont typeface="Times" pitchFamily="-110" charset="0"/>
              <a:buChar char="•"/>
            </a:pPr>
            <a:r>
              <a:rPr lang="en-US" b="1" dirty="0"/>
              <a:t>QQIC (querier's querier interval code):</a:t>
            </a:r>
            <a:r>
              <a:rPr lang="en-US" dirty="0"/>
              <a:t> Specifies the QI value used by the querier, which is a timer for sending multiple queries. </a:t>
            </a:r>
          </a:p>
          <a:p>
            <a:pPr marL="228600" indent="-228600">
              <a:buFont typeface="Times" pitchFamily="-110" charset="0"/>
              <a:buChar char="•"/>
            </a:pPr>
            <a:r>
              <a:rPr lang="en-US" b="1" dirty="0"/>
              <a:t>Number of Sources:</a:t>
            </a:r>
            <a:r>
              <a:rPr lang="en-US" dirty="0"/>
              <a:t> Specifies number source addresses in this query. This value is nonzero only for a group-and-source specific query.</a:t>
            </a:r>
          </a:p>
          <a:p>
            <a:pPr marL="228600" indent="-228600">
              <a:buFont typeface="Times" pitchFamily="-110" charset="0"/>
              <a:buChar char="•"/>
            </a:pPr>
            <a:r>
              <a:rPr lang="en-US" b="1" dirty="0"/>
              <a:t>Source addresses:</a:t>
            </a:r>
            <a:r>
              <a:rPr lang="en-US" dirty="0"/>
              <a:t> If the number of sources is </a:t>
            </a:r>
            <a:r>
              <a:rPr lang="en-US" i="1" dirty="0"/>
              <a:t>N</a:t>
            </a:r>
            <a:r>
              <a:rPr lang="en-US" dirty="0"/>
              <a:t>, then there are </a:t>
            </a:r>
            <a:r>
              <a:rPr lang="en-US" i="1" dirty="0"/>
              <a:t>N</a:t>
            </a:r>
            <a:r>
              <a:rPr lang="en-US" dirty="0"/>
              <a:t> 32-bit unicast addresses appended to the message.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7ED2DBA-6120-7C44-89C5-51D8B9044786}" type="slidenum">
              <a:rPr lang="en-US"/>
              <a:pPr/>
              <a:t>19</a:t>
            </a:fld>
            <a:endParaRPr lang="en-US" dirty="0"/>
          </a:p>
        </p:txBody>
      </p:sp>
      <p:sp>
        <p:nvSpPr>
          <p:cNvPr id="82947" name="Rectangle 1026"/>
          <p:cNvSpPr>
            <a:spLocks noGrp="1" noRot="1" noChangeAspect="1" noChangeArrowheads="1" noTextEdit="1"/>
          </p:cNvSpPr>
          <p:nvPr>
            <p:ph type="sldImg"/>
          </p:nvPr>
        </p:nvSpPr>
        <p:spPr>
          <a:ln/>
        </p:spPr>
      </p:sp>
      <p:sp>
        <p:nvSpPr>
          <p:cNvPr id="82948" name="Rectangle 1027"/>
          <p:cNvSpPr>
            <a:spLocks noGrp="1" noChangeArrowheads="1"/>
          </p:cNvSpPr>
          <p:nvPr>
            <p:ph type="body" idx="1"/>
          </p:nvPr>
        </p:nvSpPr>
        <p:spPr>
          <a:noFill/>
          <a:ln/>
        </p:spPr>
        <p:txBody>
          <a:bodyPr/>
          <a:lstStyle/>
          <a:p>
            <a:r>
              <a:rPr lang="en-US" dirty="0"/>
              <a:t>Stallings DCC9e Figure 19.4b shows the message format of an IGMP </a:t>
            </a:r>
            <a:r>
              <a:rPr lang="en-US" b="1" dirty="0"/>
              <a:t>Membership Report</a:t>
            </a:r>
            <a:r>
              <a:rPr lang="en-US" dirty="0"/>
              <a:t> message, which has the following fields:</a:t>
            </a:r>
          </a:p>
          <a:p>
            <a:pPr>
              <a:buFontTx/>
              <a:buChar char="•"/>
            </a:pPr>
            <a:r>
              <a:rPr lang="en-US" b="1" dirty="0"/>
              <a:t>Type:</a:t>
            </a:r>
            <a:r>
              <a:rPr lang="en-US" dirty="0"/>
              <a:t> Defines this message type.</a:t>
            </a:r>
          </a:p>
          <a:p>
            <a:pPr>
              <a:buFontTx/>
              <a:buChar char="•"/>
            </a:pPr>
            <a:r>
              <a:rPr lang="en-US" b="1" dirty="0"/>
              <a:t>Checksum:</a:t>
            </a:r>
            <a:r>
              <a:rPr lang="en-US" dirty="0"/>
              <a:t> An error-detecting code, calculated as the 16-bit ones complement addition of all the 16-bit words in the message.</a:t>
            </a:r>
          </a:p>
          <a:p>
            <a:pPr>
              <a:buFontTx/>
              <a:buChar char="•"/>
            </a:pPr>
            <a:r>
              <a:rPr lang="en-US" b="1" dirty="0"/>
              <a:t>Number of Group Records:</a:t>
            </a:r>
            <a:r>
              <a:rPr lang="en-US" dirty="0"/>
              <a:t> Specifies how many group records are present in this report.</a:t>
            </a:r>
          </a:p>
          <a:p>
            <a:pPr>
              <a:buFontTx/>
              <a:buChar char="•"/>
            </a:pPr>
            <a:r>
              <a:rPr lang="en-US" b="1" dirty="0"/>
              <a:t>Group Records:</a:t>
            </a:r>
            <a:r>
              <a:rPr lang="en-US" dirty="0"/>
              <a:t> If the number of group records is </a:t>
            </a:r>
            <a:r>
              <a:rPr lang="en-US" i="1" dirty="0"/>
              <a:t>M</a:t>
            </a:r>
            <a:r>
              <a:rPr lang="en-US" dirty="0"/>
              <a:t>, then there are </a:t>
            </a:r>
            <a:r>
              <a:rPr lang="en-US" i="1" dirty="0"/>
              <a:t>M</a:t>
            </a:r>
            <a:r>
              <a:rPr lang="en-US" dirty="0"/>
              <a:t> 32-bit unicast group records appended to the message.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48F6C60-6AB1-5C4A-BE85-2714EEBB303D}" type="slidenum">
              <a:rPr lang="en-US"/>
              <a:pPr/>
              <a:t>2</a:t>
            </a:fld>
            <a:endParaRPr lang="en-US" dirty="0"/>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p:spPr>
        <p:txBody>
          <a:bodyPr/>
          <a:lstStyle/>
          <a:p>
            <a:r>
              <a:rPr lang="en-US" dirty="0"/>
              <a:t>Typically, an IP address refers to an individual host on a particular network. IP also accommodates addresses that refer to a group of hosts on one or more networks. Such addresses are referred to as </a:t>
            </a:r>
            <a:r>
              <a:rPr lang="en-US" b="1" dirty="0"/>
              <a:t>multicast addresses</a:t>
            </a:r>
            <a:r>
              <a:rPr lang="en-US" dirty="0"/>
              <a:t>, and the act of sending a packet from a source to the members of a multicast group is referred to as </a:t>
            </a:r>
            <a:r>
              <a:rPr lang="en-US" b="1" dirty="0"/>
              <a:t>multicasting</a:t>
            </a:r>
            <a:r>
              <a:rPr lang="en-US" dirty="0"/>
              <a:t>. </a:t>
            </a:r>
          </a:p>
          <a:p>
            <a:r>
              <a:rPr lang="en-US" dirty="0"/>
              <a:t>	Multicasting has a number of practical applications. For example,</a:t>
            </a:r>
          </a:p>
          <a:p>
            <a:r>
              <a:rPr lang="en-US" dirty="0"/>
              <a:t> </a:t>
            </a:r>
          </a:p>
          <a:p>
            <a:r>
              <a:rPr lang="en-US" b="1" dirty="0"/>
              <a:t>Multimedia:</a:t>
            </a:r>
            <a:r>
              <a:rPr lang="en-US" dirty="0"/>
              <a:t> A number of users "tune in" to a video or audio transmission from a multimedia source station.</a:t>
            </a:r>
          </a:p>
          <a:p>
            <a:r>
              <a:rPr lang="en-US" b="1" dirty="0"/>
              <a:t>Teleconferencing:</a:t>
            </a:r>
            <a:r>
              <a:rPr lang="en-US" dirty="0"/>
              <a:t> A group of workstations form a multicast group such that a transmission from any member is received by all other group members.</a:t>
            </a:r>
          </a:p>
          <a:p>
            <a:r>
              <a:rPr lang="en-US" b="1" dirty="0"/>
              <a:t>Database:</a:t>
            </a:r>
            <a:r>
              <a:rPr lang="en-US" dirty="0"/>
              <a:t> All copies of a replicated file or database are updated at the same time.</a:t>
            </a:r>
          </a:p>
          <a:p>
            <a:r>
              <a:rPr lang="en-US" b="1" dirty="0"/>
              <a:t>Distributed computation:</a:t>
            </a:r>
            <a:r>
              <a:rPr lang="en-US" dirty="0"/>
              <a:t> Intermediate results are sent to all participants.</a:t>
            </a:r>
          </a:p>
          <a:p>
            <a:r>
              <a:rPr lang="en-US" b="1" dirty="0"/>
              <a:t>Real-time workgroup:</a:t>
            </a:r>
            <a:r>
              <a:rPr lang="en-US" dirty="0"/>
              <a:t> Files, graphics, and messages are exchanged among active group members in real time.</a:t>
            </a:r>
          </a:p>
          <a:p>
            <a:endParaRPr lang="en-US" b="1"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EA35AE0-AB3E-4641-8D10-C81D5B96A297}" type="slidenum">
              <a:rPr lang="en-US"/>
              <a:pPr/>
              <a:t>20</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marL="228600" indent="-228600"/>
            <a:r>
              <a:rPr lang="en-US" dirty="0"/>
              <a:t>Stallings DCC9e Figure 19.4c shows the format of the group record in an IGMP </a:t>
            </a:r>
            <a:r>
              <a:rPr lang="en-US" b="1" dirty="0"/>
              <a:t>Membership Report</a:t>
            </a:r>
            <a:r>
              <a:rPr lang="en-US" dirty="0"/>
              <a:t> message. This has the following fields:</a:t>
            </a:r>
          </a:p>
          <a:p>
            <a:pPr marL="228600" indent="-228600">
              <a:buFont typeface="Times" pitchFamily="-110" charset="0"/>
              <a:buChar char="•"/>
            </a:pPr>
            <a:r>
              <a:rPr lang="en-US" b="1" dirty="0"/>
              <a:t>Record Type:</a:t>
            </a:r>
            <a:r>
              <a:rPr lang="en-US" dirty="0"/>
              <a:t> Defines this record type, as described subsequently.</a:t>
            </a:r>
          </a:p>
          <a:p>
            <a:pPr marL="228600" indent="-228600">
              <a:buFont typeface="Times" pitchFamily="-110" charset="0"/>
              <a:buChar char="•"/>
            </a:pPr>
            <a:r>
              <a:rPr lang="en-US" b="1" dirty="0"/>
              <a:t>Aux Data Length:</a:t>
            </a:r>
            <a:r>
              <a:rPr lang="en-US" dirty="0"/>
              <a:t> Length of the auxiliary data field, in 32-bit words.</a:t>
            </a:r>
          </a:p>
          <a:p>
            <a:pPr marL="228600" indent="-228600">
              <a:buFont typeface="Times" pitchFamily="-110" charset="0"/>
              <a:buChar char="•"/>
            </a:pPr>
            <a:r>
              <a:rPr lang="en-US" b="1" dirty="0"/>
              <a:t>Number of Sources:</a:t>
            </a:r>
            <a:r>
              <a:rPr lang="en-US" dirty="0"/>
              <a:t> Specifies how many source addresses are present in this record.</a:t>
            </a:r>
          </a:p>
          <a:p>
            <a:pPr marL="228600" indent="-228600">
              <a:buFont typeface="Times" pitchFamily="-110" charset="0"/>
              <a:buChar char="•"/>
            </a:pPr>
            <a:r>
              <a:rPr lang="en-US" b="1" dirty="0"/>
              <a:t>Multicast Address:</a:t>
            </a:r>
            <a:r>
              <a:rPr lang="en-US" dirty="0"/>
              <a:t> The IP multicast address to which this record pertains.</a:t>
            </a:r>
          </a:p>
          <a:p>
            <a:pPr marL="228600" indent="-228600">
              <a:buFont typeface="Times" pitchFamily="-110" charset="0"/>
              <a:buChar char="•"/>
            </a:pPr>
            <a:r>
              <a:rPr lang="en-US" b="1" dirty="0"/>
              <a:t>Source Addresses:</a:t>
            </a:r>
            <a:r>
              <a:rPr lang="en-US" dirty="0"/>
              <a:t> If the number of sources is </a:t>
            </a:r>
            <a:r>
              <a:rPr lang="en-US" i="1" dirty="0"/>
              <a:t>N</a:t>
            </a:r>
            <a:r>
              <a:rPr lang="en-US" dirty="0"/>
              <a:t>, then there are </a:t>
            </a:r>
            <a:r>
              <a:rPr lang="en-US" i="1" dirty="0"/>
              <a:t>N</a:t>
            </a:r>
            <a:r>
              <a:rPr lang="en-US" dirty="0"/>
              <a:t> 32-bit unicast addresses appended to the message.</a:t>
            </a:r>
          </a:p>
          <a:p>
            <a:pPr marL="228600" indent="-228600">
              <a:buFont typeface="Times" pitchFamily="-110" charset="0"/>
              <a:buChar char="•"/>
            </a:pPr>
            <a:r>
              <a:rPr lang="en-US" b="1" dirty="0"/>
              <a:t>Auxiliary Data:</a:t>
            </a:r>
            <a:r>
              <a:rPr lang="en-US" dirty="0"/>
              <a:t> Additional information pertaining to this record. Currently, no auxiliary data values are defined.</a:t>
            </a:r>
          </a:p>
          <a:p>
            <a:pPr marL="228600" indent="-228600"/>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4E34950-F7C9-3547-B3DC-B43AAE1DBD8A}" type="slidenum">
              <a:rPr lang="en-US"/>
              <a:pPr/>
              <a:t>21</a:t>
            </a:fld>
            <a:endParaRPr lang="en-US"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a:t>The objective of each host in using IGMP is to make itself known as a member of a group with a given multicast address to other hosts on the LAN and to all routers on the LAN. IGMPv3 introduces the ability for hosts to signal group membership with filtering capabilities with respect to sources. A host can either signal that it wants to receive traffic from all sources sending to a group except for some specific sources (called EXCLUDE mode) or that it wants to receive traffic only from some specific sources sending to the group (called INCLUDE mode). To join a group, a host sends an IGMP membership report message, in which the multicast address field is the multicast address of the group. This message is sent in an IP datagram with the same multicast destination address. In other words, the Multicast Address field of the IGMP message and the Destination Address field of the encapsulating IP header are the same. All hosts that are currently members of this multicast group will receive the message and learn of the new group member. Each router attached to the LAN must listen to all IP multicast addresses in order to hear all reports.</a:t>
            </a:r>
          </a:p>
          <a:p>
            <a:endParaRPr lang="en-US" dirty="0">
              <a:latin typeface="Times" pitchFamily="-110"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7A89DA0-C44D-7447-BE33-D71997A12B85}" type="slidenum">
              <a:rPr lang="en-US"/>
              <a:pPr/>
              <a:t>22</a:t>
            </a:fld>
            <a:endParaRPr lang="en-US" dirty="0"/>
          </a:p>
        </p:txBody>
      </p:sp>
      <p:sp>
        <p:nvSpPr>
          <p:cNvPr id="86019" name="Rectangle 1026"/>
          <p:cNvSpPr>
            <a:spLocks noGrp="1" noRot="1" noChangeAspect="1" noChangeArrowheads="1" noTextEdit="1"/>
          </p:cNvSpPr>
          <p:nvPr>
            <p:ph type="sldImg"/>
          </p:nvPr>
        </p:nvSpPr>
        <p:spPr>
          <a:ln/>
        </p:spPr>
      </p:sp>
      <p:sp>
        <p:nvSpPr>
          <p:cNvPr id="86020" name="Rectangle 1027"/>
          <p:cNvSpPr>
            <a:spLocks noGrp="1" noChangeArrowheads="1"/>
          </p:cNvSpPr>
          <p:nvPr>
            <p:ph type="body" idx="1"/>
          </p:nvPr>
        </p:nvSpPr>
        <p:spPr>
          <a:noFill/>
          <a:ln/>
        </p:spPr>
        <p:txBody>
          <a:bodyPr/>
          <a:lstStyle/>
          <a:p>
            <a:r>
              <a:rPr lang="en-US" dirty="0"/>
              <a:t>	To maintain a valid current list of active group addresses, a multicast router periodically issues an IGMP general query message, sent in an IP datagram with an </a:t>
            </a:r>
            <a:r>
              <a:rPr lang="en-US" i="1" dirty="0"/>
              <a:t>all-hosts</a:t>
            </a:r>
            <a:r>
              <a:rPr lang="en-US" dirty="0"/>
              <a:t> multicast address. Each host that still wishes to remain a member of one or more multicast groups must read datagrams with the all-hosts address. When such a host receives the query, it must respond with a report message for each group to which it claims membership. </a:t>
            </a:r>
          </a:p>
          <a:p>
            <a:r>
              <a:rPr lang="en-US" dirty="0"/>
              <a:t>	Note that the multicast router does not need to know the identity of every host in a group. Rather, it needs to know that there is at least one group member still active. Therefore, each host in a group that receives a query sets a timer with a random delay. Any host that hears another host claim membership in the group will cancel its own report. If no other report is heard and the timer expires, a host sends a report. With this scheme, only one member of each group should provide a report to the multicast router.</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81DBEDC-8AF0-A649-BA9D-D38321985E9A}" type="slidenum">
              <a:rPr lang="en-US"/>
              <a:pPr/>
              <a:t>23</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When a host leaves a group, it sends a leave group message to the all-routers static multicast address. This is accomplished by sending a membership report message with the INCLUDE option and a null list of source addresses; that is, no sources are to be included, effectively leaving the group. When a router receives such a message for a group that has group members on the reception interface, it needs to determine if there are any remaining group members. For this purpose, the router uses the group-specific query message. </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79A696-9CE0-3A43-BD4D-778A9CE60168}" type="slidenum">
              <a:rPr lang="en-US"/>
              <a:pPr/>
              <a:t>24</a:t>
            </a:fld>
            <a:endParaRPr lang="en-US" dirty="0"/>
          </a:p>
        </p:txBody>
      </p:sp>
      <p:sp>
        <p:nvSpPr>
          <p:cNvPr id="88067" name="Rectangle 1026"/>
          <p:cNvSpPr>
            <a:spLocks noGrp="1" noRot="1" noChangeAspect="1" noChangeArrowheads="1" noTextEdit="1"/>
          </p:cNvSpPr>
          <p:nvPr>
            <p:ph type="sldImg"/>
          </p:nvPr>
        </p:nvSpPr>
        <p:spPr>
          <a:ln/>
        </p:spPr>
      </p:sp>
      <p:sp>
        <p:nvSpPr>
          <p:cNvPr id="88068" name="Rectangle 1027"/>
          <p:cNvSpPr>
            <a:spLocks noGrp="1" noChangeArrowheads="1"/>
          </p:cNvSpPr>
          <p:nvPr>
            <p:ph type="body" idx="1"/>
          </p:nvPr>
        </p:nvSpPr>
        <p:spPr>
          <a:noFill/>
          <a:ln/>
        </p:spPr>
        <p:txBody>
          <a:bodyPr/>
          <a:lstStyle/>
          <a:p>
            <a:r>
              <a:rPr lang="en-US" dirty="0"/>
              <a:t>IGMP was defined for operation with IPv4 and makes use of 32-bit addresses. IPv6 internets need this same functionality. Rather than to define a separate version of IGMP for IPv6, its functions have been incorporated into the new version of the Internet Control Message Protocol (ICMPv6). ICMPv6 includes all of the functionality of ICMPv4 and IGMP. For multicast support, ICMPv6 includes both a group-membership query and a group-membership report message, which are used in the same fashion as in IGMP.</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07248FB-78FB-4E47-92BA-4F81D9B9179C}" type="slidenum">
              <a:rPr lang="en-US"/>
              <a:pPr/>
              <a:t>25</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dirty="0"/>
              <a:t>The routers in an internet are responsible for receiving and forwarding packets through the interconnected set of networks. Each router makes routing decision based on knowledge of the topology and traffic/delay conditions of the internet. In a simple internet, a fixed routing scheme is possible. In more complex internets, a degree of dynamic cooperation is needed among the routers. In particular, the router must avoid portions of the network that have failed and should avoid portions of the network that are congested. To make such dynamic routing decisions, routers exchange routing information using a special routing protocol for that purpose. Information is needed about the status of the internet, in terms of which networks can be reached by which routes, and the delay characteristics of various routes.</a:t>
            </a:r>
          </a:p>
          <a:p>
            <a:r>
              <a:rPr lang="en-US" dirty="0"/>
              <a:t>	In considering the routing function, it is important to distinguish two concepts:</a:t>
            </a:r>
          </a:p>
          <a:p>
            <a:r>
              <a:rPr lang="en-US" dirty="0"/>
              <a:t> </a:t>
            </a:r>
          </a:p>
          <a:p>
            <a:r>
              <a:rPr lang="en-US" b="1" dirty="0"/>
              <a:t>Routing information:</a:t>
            </a:r>
            <a:r>
              <a:rPr lang="en-US" dirty="0"/>
              <a:t> Information about the topology and delays of the internet</a:t>
            </a:r>
          </a:p>
          <a:p>
            <a:r>
              <a:rPr lang="en-US" b="1" dirty="0"/>
              <a:t>Routing algorithm:</a:t>
            </a:r>
            <a:r>
              <a:rPr lang="en-US" dirty="0"/>
              <a:t> The algorithm used to make a routing decision for a particular datagram, based on current routing information</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34E2567-2B4D-BA4B-BE4C-726F3737A0B9}" type="slidenum">
              <a:rPr lang="en-US"/>
              <a:pPr/>
              <a:t>26</a:t>
            </a:fld>
            <a:endParaRPr lang="en-US" dirty="0"/>
          </a:p>
        </p:txBody>
      </p:sp>
      <p:sp>
        <p:nvSpPr>
          <p:cNvPr id="90115" name="Rectangle 1026"/>
          <p:cNvSpPr>
            <a:spLocks noGrp="1" noRot="1" noChangeAspect="1" noChangeArrowheads="1" noTextEdit="1"/>
          </p:cNvSpPr>
          <p:nvPr>
            <p:ph type="sldImg"/>
          </p:nvPr>
        </p:nvSpPr>
        <p:spPr>
          <a:ln/>
        </p:spPr>
      </p:sp>
      <p:sp>
        <p:nvSpPr>
          <p:cNvPr id="90116" name="Rectangle 1027"/>
          <p:cNvSpPr>
            <a:spLocks noGrp="1" noChangeArrowheads="1"/>
          </p:cNvSpPr>
          <p:nvPr>
            <p:ph type="body" idx="1"/>
          </p:nvPr>
        </p:nvSpPr>
        <p:spPr>
          <a:noFill/>
          <a:ln/>
        </p:spPr>
        <p:txBody>
          <a:bodyPr/>
          <a:lstStyle/>
          <a:p>
            <a:r>
              <a:rPr lang="en-US" dirty="0"/>
              <a:t>To proceed with our discussion of routing protocols, we need to introduce the concept of an </a:t>
            </a:r>
            <a:r>
              <a:rPr lang="en-US" b="1" dirty="0"/>
              <a:t>autonomous system</a:t>
            </a:r>
            <a:r>
              <a:rPr lang="en-US" dirty="0"/>
              <a:t>. An autonomous system (AS) exhibits the following characteristics:</a:t>
            </a:r>
          </a:p>
          <a:p>
            <a:r>
              <a:rPr lang="en-US" dirty="0"/>
              <a:t> </a:t>
            </a:r>
          </a:p>
          <a:p>
            <a:r>
              <a:rPr lang="en-US" dirty="0"/>
              <a:t>	</a:t>
            </a:r>
            <a:r>
              <a:rPr lang="en-US" b="1" dirty="0"/>
              <a:t>1.</a:t>
            </a:r>
            <a:r>
              <a:rPr lang="en-US" dirty="0"/>
              <a:t>	An AS is a set of routers and networks managed by a single organization.</a:t>
            </a:r>
          </a:p>
          <a:p>
            <a:r>
              <a:rPr lang="en-US" dirty="0"/>
              <a:t>	</a:t>
            </a:r>
            <a:r>
              <a:rPr lang="en-US" b="1" dirty="0"/>
              <a:t>2.</a:t>
            </a:r>
            <a:r>
              <a:rPr lang="en-US" dirty="0"/>
              <a:t>	An AS consists of a group of routers exchanging information via a common routing protocol.</a:t>
            </a:r>
          </a:p>
          <a:p>
            <a:r>
              <a:rPr lang="en-US" b="1" dirty="0"/>
              <a:t>	3.	</a:t>
            </a:r>
            <a:r>
              <a:rPr lang="en-US" dirty="0"/>
              <a:t>Except in times of failure, an AS is connected (in a graph-theoretic sense); that is, there is a path between any pair of nodes.</a:t>
            </a:r>
          </a:p>
          <a:p>
            <a:r>
              <a:rPr lang="en-US" dirty="0"/>
              <a:t> </a:t>
            </a:r>
          </a:p>
          <a:p>
            <a:r>
              <a:rPr lang="en-US" dirty="0"/>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728A93D-5689-034F-B95A-E60E62441011}" type="slidenum">
              <a:rPr lang="en-US"/>
              <a:pPr/>
              <a:t>27</a:t>
            </a:fld>
            <a:endParaRPr 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dirty="0"/>
              <a:t>A shared routing protocol, which we shall refer to as an </a:t>
            </a:r>
            <a:r>
              <a:rPr lang="en-US" b="1" dirty="0"/>
              <a:t>interior router protocol</a:t>
            </a:r>
            <a:r>
              <a:rPr lang="en-US" dirty="0"/>
              <a:t> (IRP), passes routing information between routers within an AS. The protocol used within the AS does not need to be implemented outside of the system. This flexibility allows IRPs to be custom tailored to specific applications and requirements.</a:t>
            </a:r>
          </a:p>
          <a:p>
            <a:r>
              <a:rPr lang="en-US" dirty="0"/>
              <a:t>	It may happen, however, that an internet will be constructed of more than one AS. For example, all of the LANs at a site, such as an office complex or campus, could be linked by routers to form an AS. This system might be linked through a wide area network to other ASs. The situation is illustrated in Stallings DCC9e Figure 19.5. In this case, the routing algorithms and information in routing tables used by routers in different ASs may differ. Nevertheless, the routers in one AS need at least a minimal level of information concerning networks outside the system that can be reached. We refer to the protocol used to pass routing information between routers in different ASs as an </a:t>
            </a:r>
            <a:r>
              <a:rPr lang="en-US" b="1" dirty="0"/>
              <a:t>exterior router protocol</a:t>
            </a:r>
            <a:r>
              <a:rPr lang="en-US" dirty="0"/>
              <a:t> (ERP).</a:t>
            </a:r>
          </a:p>
          <a:p>
            <a:r>
              <a:rPr lang="en-US" dirty="0"/>
              <a:t>	We can expect that an ERP will need to pass less information than an IRP, for the following reason. If a datagram is to be transferred from a host in one AS to a host in another AS, a router in the first system need only determine the target AS and devise a route to get into that target system. Once the datagram enters the target AS, the routers within that system can cooperate to deliver the datagram; the ERP is not concerned with, and does not know about, the details of the route followed within the target AS. </a:t>
            </a:r>
          </a:p>
          <a:p>
            <a:r>
              <a:rPr lang="en-US" dirty="0"/>
              <a:t>	In the remainder of this section, we look at what are perhaps the most important examples of these two types of routing protocols: BGP and OSPF. But first, it is useful to look at a different way of characterizing routing protocols.</a:t>
            </a:r>
          </a:p>
          <a:p>
            <a:r>
              <a:rPr lang="en-US" dirty="0"/>
              <a:t>	In the literature, the terms </a:t>
            </a:r>
            <a:r>
              <a:rPr lang="en-US" i="1" dirty="0"/>
              <a:t>interior gateway protocol</a:t>
            </a:r>
            <a:r>
              <a:rPr lang="en-US" dirty="0"/>
              <a:t> (IGP) and </a:t>
            </a:r>
            <a:r>
              <a:rPr lang="en-US" i="1" dirty="0"/>
              <a:t>exterior gateway protocol</a:t>
            </a:r>
            <a:r>
              <a:rPr lang="en-US" dirty="0"/>
              <a:t> (EGP) are often used for what are referred to here as IRP and ERP. However, because the terms </a:t>
            </a:r>
            <a:r>
              <a:rPr lang="en-US" i="1" dirty="0"/>
              <a:t>IGP</a:t>
            </a:r>
            <a:r>
              <a:rPr lang="en-US" dirty="0"/>
              <a:t> and </a:t>
            </a:r>
            <a:r>
              <a:rPr lang="en-US" i="1" dirty="0"/>
              <a:t>EGP</a:t>
            </a:r>
            <a:r>
              <a:rPr lang="en-US" dirty="0"/>
              <a:t> also refer to specific protocols, we avoid their use to define the general concepts.</a:t>
            </a:r>
          </a:p>
          <a:p>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E9D71E4-CB4F-8E4C-B406-E957F5D68E89}" type="slidenum">
              <a:rPr lang="en-US"/>
              <a:pPr/>
              <a:t>28</a:t>
            </a:fld>
            <a:endParaRPr lang="en-US" dirty="0"/>
          </a:p>
        </p:txBody>
      </p:sp>
      <p:sp>
        <p:nvSpPr>
          <p:cNvPr id="92163" name="Rectangle 1026"/>
          <p:cNvSpPr>
            <a:spLocks noGrp="1" noRot="1" noChangeAspect="1" noChangeArrowheads="1" noTextEdit="1"/>
          </p:cNvSpPr>
          <p:nvPr>
            <p:ph type="sldImg"/>
          </p:nvPr>
        </p:nvSpPr>
        <p:spPr>
          <a:ln/>
        </p:spPr>
      </p:sp>
      <p:sp>
        <p:nvSpPr>
          <p:cNvPr id="92164" name="Rectangle 1027"/>
          <p:cNvSpPr>
            <a:spLocks noGrp="1" noChangeArrowheads="1"/>
          </p:cNvSpPr>
          <p:nvPr>
            <p:ph type="body" idx="1"/>
          </p:nvPr>
        </p:nvSpPr>
        <p:spPr>
          <a:noFill/>
          <a:ln/>
        </p:spPr>
        <p:txBody>
          <a:bodyPr/>
          <a:lstStyle/>
          <a:p>
            <a:r>
              <a:rPr lang="en-US" dirty="0"/>
              <a:t>Illustrate the use of an </a:t>
            </a:r>
            <a:r>
              <a:rPr lang="en-US" b="1" dirty="0"/>
              <a:t>interior router protocol</a:t>
            </a:r>
            <a:r>
              <a:rPr lang="en-US" dirty="0"/>
              <a:t> (IRP) vs an </a:t>
            </a:r>
            <a:r>
              <a:rPr lang="en-US" b="1" dirty="0"/>
              <a:t>exterior router protocol</a:t>
            </a:r>
            <a:r>
              <a:rPr lang="en-US" dirty="0"/>
              <a:t> (ERP) in this example. Here, all of the LANs at a site, such as an office complex or campus, could be linked by routers to form an AS. This system might be linked through a wide area network to other ASs. The situation is illustrated in Stallings DCC9e Figure 19.5.</a:t>
            </a:r>
            <a:endParaRPr lang="en-US" dirty="0">
              <a:latin typeface="Times" pitchFamily="-110"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F5365E5-FCF3-CC4F-8243-7C7BE29AA531}" type="slidenum">
              <a:rPr lang="en-US"/>
              <a:pPr/>
              <a:t>29</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dirty="0"/>
              <a:t>Internet routing protocols employ one of three approaches to gathering and using routing information: distance-vector routing, link-state routing, and path-vector routing.</a:t>
            </a:r>
          </a:p>
          <a:p>
            <a:r>
              <a:rPr lang="en-US" dirty="0"/>
              <a:t>	</a:t>
            </a:r>
            <a:r>
              <a:rPr lang="en-US" b="1" dirty="0"/>
              <a:t>Distance-vector routing</a:t>
            </a:r>
            <a:r>
              <a:rPr lang="en-US" dirty="0"/>
              <a:t> requires that each node (router or host that implements the routing protocol) exchange information with its neighboring nodes. Two nodes are said to be neighbors if they are both directly connected to the same network. This approach is that used in the first generation routing algorithm for ARPANET, as described in Section 12.2. For this purpose, each node maintains a vector of link costs for each directly attached network and distance and next-hop vectors for each destination. The relatively simple Routing Information Protocol (RIP) uses this approach.</a:t>
            </a:r>
          </a:p>
          <a:p>
            <a:r>
              <a:rPr lang="en-US" dirty="0"/>
              <a:t>	Distance-vector routing requires the transmission of a considerable amount of information by each router. Each router must send a distance vector to all of its neighbors, and that vector contains the estimated path cost to all networks in the configuration. Furthermore, when there is a significant change in a link cost or when a link is unavailable, it may take a considerable amount of time for this information to propagate through the internet.</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60AFECD-75DA-3F4B-95A8-22E927D2A2D7}" type="slidenum">
              <a:rPr lang="en-US"/>
              <a:pPr/>
              <a:t>3</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t>Multicasting done within the scope of a single LAN segment is straightforward. IEEE 802 and other LAN protocols include provision for MAC-level multicast addresses. A packet with a multicast address is transmitted on a LAN segment. Those stations that are members of the corresponding multicast group recognize the multicast address and accept the packet. In this case, only a single copy of the packet is ever transmitted. This technique works because of the broadcast nature of a LAN: a transmission from any one station is received by all other stations on the LAN.</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918F895-9C0B-BF45-98E5-0572DF5BD862}" type="slidenum">
              <a:rPr lang="en-US"/>
              <a:pPr/>
              <a:t>30</a:t>
            </a:fld>
            <a:endParaRPr lang="en-US" dirty="0"/>
          </a:p>
        </p:txBody>
      </p:sp>
      <p:sp>
        <p:nvSpPr>
          <p:cNvPr id="94211" name="Rectangle 1026"/>
          <p:cNvSpPr>
            <a:spLocks noGrp="1" noRot="1" noChangeAspect="1" noChangeArrowheads="1" noTextEdit="1"/>
          </p:cNvSpPr>
          <p:nvPr>
            <p:ph type="sldImg"/>
          </p:nvPr>
        </p:nvSpPr>
        <p:spPr>
          <a:ln/>
        </p:spPr>
      </p:sp>
      <p:sp>
        <p:nvSpPr>
          <p:cNvPr id="94212" name="Rectangle 1027"/>
          <p:cNvSpPr>
            <a:spLocks noGrp="1" noChangeArrowheads="1"/>
          </p:cNvSpPr>
          <p:nvPr>
            <p:ph type="body" idx="1"/>
          </p:nvPr>
        </p:nvSpPr>
        <p:spPr>
          <a:noFill/>
          <a:ln/>
        </p:spPr>
        <p:txBody>
          <a:bodyPr/>
          <a:lstStyle/>
          <a:p>
            <a:r>
              <a:rPr lang="en-US" b="1" dirty="0"/>
              <a:t>Link-state routing</a:t>
            </a:r>
            <a:r>
              <a:rPr lang="en-US" dirty="0"/>
              <a:t> is designed to overcome the drawbacks of distance-vector routing. When a router is initialized, it determines the link cost on each of its network interfaces. The router then advertises this set of link costs to all other routers in the internet topology, not just neighboring routers. From then on, the router monitors its link costs. Whenever there is a significant change (a link cost increases or decreases substantially, a new link is created, an existing link becomes unavailable), the router again advertises its set of link costs to all other routers in the configuration.</a:t>
            </a:r>
          </a:p>
          <a:p>
            <a:r>
              <a:rPr lang="en-US" dirty="0"/>
              <a:t>	Because each router receives the link costs of all routers in the configuration, each router can construct the topology of the entire configuration and then calculate the shortest path to each destination network. Having done this, the router can construct its routing table, listing the first hop to each destination. Because the router has a representation of the entire network, it does not use a distributed version of a routing algorithm, as is done in distance-vector routing. Rather, the router can use any routing algorithm to determine the shortest paths. In practice, Dijkstra's algorithm is used. The Open Shortest Path First (OSPF) protocol is an example of a routing protocol that uses link-state routing. The second-generation routing algorithm for ARPANET also uses this approach.</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0B5DAC4-BBEB-F248-A8D9-80F59706C5F8}" type="slidenum">
              <a:rPr lang="en-US"/>
              <a:pPr/>
              <a:t>31</a:t>
            </a:fld>
            <a:endParaRPr lang="en-US"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dirty="0"/>
              <a:t>Both link-state and distance-vector approaches have been used for interior router protocols. Neither approach is effective for an exterior router protocol.</a:t>
            </a:r>
          </a:p>
          <a:p>
            <a:r>
              <a:rPr lang="en-US" dirty="0"/>
              <a:t>	In a distance-vector routing protocol, each router advertises to its neighbors a vector listing each network it can reach, together with a distance metric associated with the path to that network. Each router builds up a routing database on the basis of these neighbor updates but does not know the identity of intermediate routers and networks on any particular path. There are two problems with this approach for an exterior router protocol:</a:t>
            </a:r>
          </a:p>
          <a:p>
            <a:r>
              <a:rPr lang="en-US" dirty="0"/>
              <a:t> </a:t>
            </a:r>
          </a:p>
          <a:p>
            <a:r>
              <a:rPr lang="en-US" b="1" dirty="0"/>
              <a:t>	1.</a:t>
            </a:r>
            <a:r>
              <a:rPr lang="en-US" dirty="0"/>
              <a:t>	This distance-vector protocol assumes that all routers share a common distance metric with which to judge router preferences. This may not be the case among different ASs. If different routers attach different meanings to a given metric, it may not be possible to create stable, loop-free routes.</a:t>
            </a:r>
          </a:p>
          <a:p>
            <a:r>
              <a:rPr lang="en-US" b="1" dirty="0"/>
              <a:t>	2.	</a:t>
            </a:r>
            <a:r>
              <a:rPr lang="en-US" dirty="0"/>
              <a:t>A given AS may have different priorities from other ASs and may have restrictions that prohibit the use of certain other AS. A distance-vector algorithm gives no information about the ASs that will be visited along a route.</a:t>
            </a:r>
          </a:p>
          <a:p>
            <a:r>
              <a:rPr lang="en-US" dirty="0"/>
              <a:t> </a:t>
            </a:r>
          </a:p>
          <a:p>
            <a:r>
              <a:rPr lang="en-US" dirty="0"/>
              <a:t>	In a link-state routing protocol, each router advertises its link metrics to all other routers. Each router builds up a picture of the complete topology of the configuration and then performs a routing calculation. This approach also has problems if used in an exterior router protocol:</a:t>
            </a:r>
          </a:p>
          <a:p>
            <a:r>
              <a:rPr lang="en-US" dirty="0"/>
              <a:t> </a:t>
            </a:r>
          </a:p>
          <a:p>
            <a:r>
              <a:rPr lang="en-US" dirty="0"/>
              <a:t>	</a:t>
            </a:r>
            <a:r>
              <a:rPr lang="en-US" b="1" dirty="0"/>
              <a:t>1.</a:t>
            </a:r>
            <a:r>
              <a:rPr lang="en-US" dirty="0"/>
              <a:t>	Different ASs may use different metrics and have different restrictions. Although the link-state protocol does allow a router to build up a picture of the entire topology, the metrics used may vary from one AS to another, making it impossible to perform a consistent routing algorithm.</a:t>
            </a:r>
          </a:p>
          <a:p>
            <a:r>
              <a:rPr lang="en-US" dirty="0"/>
              <a:t>	</a:t>
            </a:r>
            <a:r>
              <a:rPr lang="en-US" b="1" dirty="0"/>
              <a:t>2.</a:t>
            </a:r>
            <a:r>
              <a:rPr lang="en-US" dirty="0"/>
              <a:t>	The flooding of link state information to all routers implementing an exterior router protocol across multiple ASs may be unmanageable.</a:t>
            </a:r>
          </a:p>
          <a:p>
            <a:endParaRPr lang="en-US" dirty="0">
              <a:latin typeface="Times" pitchFamily="-110"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F5C8282-4AAD-AF46-A44C-A92FC9F2593C}" type="slidenum">
              <a:rPr lang="en-US"/>
              <a:pPr/>
              <a:t>32</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dirty="0"/>
              <a:t>An alternative, known as </a:t>
            </a:r>
            <a:r>
              <a:rPr lang="en-US" b="1" dirty="0"/>
              <a:t>path-vector routing</a:t>
            </a:r>
            <a:r>
              <a:rPr lang="en-US" dirty="0"/>
              <a:t>, is to dispense with routing metrics and simply provide information about which networks can be reached by a given router and the ASs that must be crossed to get there. The approach differs from a distance-vector algorithm in two respects: First, the path-vector approach does not include a distance or cost estimate. Second, each block of routing information lists all of the ASs visited in order to reach the destination network by this route.</a:t>
            </a:r>
          </a:p>
          <a:p>
            <a:r>
              <a:rPr lang="en-US" dirty="0"/>
              <a:t>	Because a path vector lists the ASs that a datagram must traverse if it follows this route, the path information enables a router to perform policy routing. That is, a router may decide to avoid a particular path in order to avoid transiting a particular AS. For example, information that is confidential may be limited to certain kinds of ASs. Or a router may have information about the performance or quality of the portion of the internet that is included in an AS that leads the router to avoid that AS. Examples of performance or quality metrics include link speed, capacity, tendency to become congested, and overall quality of operation. Another criterion that could be used is minimizing the number of transit ASs.</a:t>
            </a:r>
          </a:p>
          <a:p>
            <a:endParaRPr lang="en-US" dirty="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C88B2BD-FB50-5146-90D6-A9D0A7A9F93F}" type="slidenum">
              <a:rPr lang="en-US"/>
              <a:pPr/>
              <a:t>33</a:t>
            </a:fld>
            <a:endParaRPr lang="en-US" dirty="0"/>
          </a:p>
        </p:txBody>
      </p:sp>
      <p:sp>
        <p:nvSpPr>
          <p:cNvPr id="97283" name="Rectangle 1026"/>
          <p:cNvSpPr>
            <a:spLocks noGrp="1" noRot="1" noChangeAspect="1" noChangeArrowheads="1" noTextEdit="1"/>
          </p:cNvSpPr>
          <p:nvPr>
            <p:ph type="sldImg"/>
          </p:nvPr>
        </p:nvSpPr>
        <p:spPr>
          <a:ln/>
        </p:spPr>
      </p:sp>
      <p:sp>
        <p:nvSpPr>
          <p:cNvPr id="97284" name="Rectangle 1027"/>
          <p:cNvSpPr>
            <a:spLocks noGrp="1" noChangeArrowheads="1"/>
          </p:cNvSpPr>
          <p:nvPr>
            <p:ph type="body" idx="1"/>
          </p:nvPr>
        </p:nvSpPr>
        <p:spPr>
          <a:noFill/>
          <a:ln/>
        </p:spPr>
        <p:txBody>
          <a:bodyPr/>
          <a:lstStyle/>
          <a:p>
            <a:r>
              <a:rPr lang="en-US" dirty="0"/>
              <a:t>The Border Gateway Protocol (BGP) was developed for use in conjunction with internets that employ the TCP/IP suite, although the concepts are applicable to any internet. BGP has become the preferred exterior router protocol for the Internet.</a:t>
            </a:r>
          </a:p>
          <a:p>
            <a:r>
              <a:rPr lang="en-US" dirty="0"/>
              <a:t> </a:t>
            </a:r>
          </a:p>
          <a:p>
            <a:r>
              <a:rPr lang="en-US" b="1" i="1" dirty="0"/>
              <a:t>FUNCTIONS</a:t>
            </a:r>
          </a:p>
          <a:p>
            <a:r>
              <a:rPr lang="en-US" dirty="0"/>
              <a:t>	BGP was designed to allow routers, called gateways in the standard, in different autonomous systems (ASs) to cooperate in the exchange of routing information. The protocol operates in terms of messages, which are sent over TCP connections. The repertoire of messages is summarized in Table 19.2. The current version of BGP is known as BGP-4 (RFC 4271).</a:t>
            </a:r>
          </a:p>
          <a:p>
            <a:r>
              <a:rPr lang="en-US" dirty="0"/>
              <a:t>	Three functional procedures are involved in BGP:</a:t>
            </a:r>
          </a:p>
          <a:p>
            <a:r>
              <a:rPr lang="en-US" dirty="0"/>
              <a:t> </a:t>
            </a:r>
          </a:p>
          <a:p>
            <a:r>
              <a:rPr lang="en-US" dirty="0"/>
              <a:t>Neighbor acquisition</a:t>
            </a:r>
          </a:p>
          <a:p>
            <a:r>
              <a:rPr lang="en-US" dirty="0"/>
              <a:t>Neighbor reachability</a:t>
            </a:r>
          </a:p>
          <a:p>
            <a:r>
              <a:rPr lang="en-US" dirty="0"/>
              <a:t>Network reachability</a:t>
            </a:r>
          </a:p>
          <a:p>
            <a:r>
              <a:rPr lang="en-US" dirty="0"/>
              <a:t> </a:t>
            </a:r>
          </a:p>
          <a:p>
            <a:r>
              <a:rPr lang="en-US" dirty="0"/>
              <a:t>	Two routers are considered to be neighbors if they are attached to the same network. If the two routers are in different autonomous systems, they may wish to exchange routing information. For this purpose, it is necessary first to perform </a:t>
            </a:r>
            <a:r>
              <a:rPr lang="en-US" b="1" dirty="0"/>
              <a:t>neighbor acquisition</a:t>
            </a:r>
            <a:r>
              <a:rPr lang="en-US" dirty="0"/>
              <a:t>. In essence, neighbor acquisition occurs when two neighboring routers in different autonomous systems agree to exchange routing information regularly. A formal acquisition procedure is needed because one of the routers may not wish to participate. For example, the router may be overburdened and does not want to be responsible for traffic coming in from outside the system. In the neighbor acquisition process, one router sends a request message to the other, which may either accept or refuse the offer. The protocol does not address the issue of how one router knows the address or even the existence of another router, nor how it decides that it needs to exchange routing information with that particular router. These issues must be dealt with at configuration time or by active intervention of a network manager.</a:t>
            </a:r>
          </a:p>
          <a:p>
            <a:r>
              <a:rPr lang="en-US" dirty="0"/>
              <a:t>	To perform neighbor acquisition, two routers send Open messages to each other after a TCP connection is established. If each router accepts the request, it returns a Keepalive message in response.</a:t>
            </a:r>
          </a:p>
          <a:p>
            <a:r>
              <a:rPr lang="en-US" dirty="0"/>
              <a:t>	Once a neighbor relationship is established, the </a:t>
            </a:r>
            <a:r>
              <a:rPr lang="en-US" b="1" dirty="0"/>
              <a:t>neighbor reachability</a:t>
            </a:r>
            <a:r>
              <a:rPr lang="en-US" dirty="0"/>
              <a:t> procedure is used to maintain the relationship. Each partner needs to be assured that the other partner still exists and is still engaged in the neighbor relationship. For this purpose, the two routers periodically issue Keepalive messages to each other.</a:t>
            </a:r>
          </a:p>
          <a:p>
            <a:r>
              <a:rPr lang="en-US" dirty="0"/>
              <a:t>	The final procedure specified by BGP is </a:t>
            </a:r>
            <a:r>
              <a:rPr lang="en-US" b="1" dirty="0"/>
              <a:t>network reachability</a:t>
            </a:r>
            <a:r>
              <a:rPr lang="en-US" dirty="0"/>
              <a:t>. Each router maintains a database of the networks that it can reach and the preferred route for reaching each network. When a change is made to this database, the router issues an Update message that is broadcast to all other routers implementing BGP. Because the Update message is broadcast, all BGP routers can build up and maintain their routing information.</a:t>
            </a:r>
          </a:p>
          <a:p>
            <a:endParaRPr lang="en-US" dirty="0">
              <a:latin typeface="Times" pitchFamily="-110"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9A01B510-58DE-404C-AED7-C3C8B80DA7DB}" type="slidenum">
              <a:rPr lang="en-US"/>
              <a:pPr/>
              <a:t>34</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dirty="0"/>
              <a:t>The repertoire of messages is summarized in Stallings DCC9e Table 19.2:</a:t>
            </a:r>
          </a:p>
          <a:p>
            <a:pPr>
              <a:buFontTx/>
              <a:buChar char="•"/>
            </a:pPr>
            <a:r>
              <a:rPr lang="en-US" dirty="0"/>
              <a:t> Open - to open a neighbor relationship with another router</a:t>
            </a:r>
          </a:p>
          <a:p>
            <a:pPr>
              <a:buFontTx/>
              <a:buChar char="•"/>
            </a:pPr>
            <a:r>
              <a:rPr lang="en-US" dirty="0"/>
              <a:t> Update - to (1) transmit information about a single route and/or (2) list multiple routes to be withdrawn.</a:t>
            </a:r>
          </a:p>
          <a:p>
            <a:pPr>
              <a:buFontTx/>
              <a:buChar char="•"/>
            </a:pPr>
            <a:r>
              <a:rPr lang="en-US" dirty="0"/>
              <a:t> Keepalive - to (1) acknowledge an Open message and (2) periodically confirm the neighbor relationship.</a:t>
            </a:r>
          </a:p>
          <a:p>
            <a:pPr>
              <a:buFontTx/>
              <a:buChar char="•"/>
            </a:pPr>
            <a:r>
              <a:rPr lang="en-US" dirty="0"/>
              <a:t> Notification - is sent when an error condition is detected.</a:t>
            </a:r>
          </a:p>
          <a:p>
            <a:r>
              <a:rPr lang="en-US" dirty="0"/>
              <a:t>Stallings DCC8e Figure 19.6 illustrates the formats of all of the BGP messages. Each message begins with a 19-octet header containing three fields, as indicated by the shaded portion of each message in the figure:</a:t>
            </a:r>
          </a:p>
          <a:p>
            <a:r>
              <a:rPr lang="en-US" dirty="0">
                <a:ea typeface="Times New Roman" pitchFamily="-110" charset="0"/>
                <a:cs typeface="Times New Roman" pitchFamily="-110" charset="0"/>
              </a:rPr>
              <a:t>• </a:t>
            </a:r>
            <a:r>
              <a:rPr lang="en-US" b="1" dirty="0"/>
              <a:t>Marker:</a:t>
            </a:r>
            <a:r>
              <a:rPr lang="en-US" dirty="0"/>
              <a:t> Reserved for authentication. The sender may insert a value in this field that would be used as part of an authentication mechanism to enable the recipient to verify the identity of the sender.</a:t>
            </a:r>
          </a:p>
          <a:p>
            <a:r>
              <a:rPr lang="en-US" dirty="0">
                <a:ea typeface="Times New Roman" pitchFamily="-110" charset="0"/>
                <a:cs typeface="Times New Roman" pitchFamily="-110" charset="0"/>
              </a:rPr>
              <a:t>• </a:t>
            </a:r>
            <a:r>
              <a:rPr lang="en-US" b="1" dirty="0"/>
              <a:t>Length:</a:t>
            </a:r>
            <a:r>
              <a:rPr lang="en-US" dirty="0"/>
              <a:t> Length of message in octets.</a:t>
            </a:r>
          </a:p>
          <a:p>
            <a:pPr>
              <a:buFontTx/>
              <a:buChar char="•"/>
            </a:pPr>
            <a:r>
              <a:rPr lang="en-US" b="1" dirty="0"/>
              <a:t> Type:</a:t>
            </a:r>
            <a:r>
              <a:rPr lang="en-US" dirty="0"/>
              <a:t> Type of message: Open, Update, Notification, Keepalive.</a:t>
            </a:r>
          </a:p>
          <a:p>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6068B82-F0DE-0F4A-8329-CF17FE1B5958}" type="slidenum">
              <a:rPr lang="en-US"/>
              <a:pPr/>
              <a:t>35</a:t>
            </a:fld>
            <a:endParaRPr lang="en-US" dirty="0"/>
          </a:p>
        </p:txBody>
      </p:sp>
      <p:sp>
        <p:nvSpPr>
          <p:cNvPr id="99331" name="Rectangle 1026"/>
          <p:cNvSpPr>
            <a:spLocks noGrp="1" noRot="1" noChangeAspect="1" noChangeArrowheads="1" noTextEdit="1"/>
          </p:cNvSpPr>
          <p:nvPr>
            <p:ph type="sldImg"/>
          </p:nvPr>
        </p:nvSpPr>
        <p:spPr>
          <a:ln/>
        </p:spPr>
      </p:sp>
      <p:sp>
        <p:nvSpPr>
          <p:cNvPr id="99332" name="Rectangle 1027"/>
          <p:cNvSpPr>
            <a:spLocks noGrp="1" noChangeArrowheads="1"/>
          </p:cNvSpPr>
          <p:nvPr>
            <p:ph type="body" idx="1"/>
          </p:nvPr>
        </p:nvSpPr>
        <p:spPr>
          <a:noFill/>
          <a:ln/>
        </p:spPr>
        <p:txBody>
          <a:bodyPr/>
          <a:lstStyle/>
          <a:p>
            <a:r>
              <a:rPr lang="en-US" dirty="0"/>
              <a:t>To acquire a neighbor, a router first opens a TCP connection to the neighbor router of interest. It then sends an Open message. This message identifies the AS to which the sender belongs and provides the IP address of the router. It also includes a Hold Time parameter, which indicates the number of seconds that the sender proposes for the value of the Hold Timer. If the recipient is prepared to open a neighbor relationship, it calculates a value of Hold Timer that is the minimum of its Hold Time and the Hold Time in the Open message. This calculated value is the maximum number of seconds that may elapse between the receipt of successive Keepalive and/or Update messages by the sender.</a:t>
            </a:r>
          </a:p>
          <a:p>
            <a:r>
              <a:rPr lang="en-US" dirty="0"/>
              <a:t>	The Keepalive message consists simply of the header. Each router issues these messages to each of its peers often enough to prevent the Hold Timer from expiring.</a:t>
            </a:r>
          </a:p>
          <a:p>
            <a:r>
              <a:rPr lang="en-US" dirty="0"/>
              <a:t>	The Update message communicates two types of information:</a:t>
            </a:r>
          </a:p>
          <a:p>
            <a:r>
              <a:rPr lang="en-US" dirty="0"/>
              <a:t> </a:t>
            </a:r>
          </a:p>
          <a:p>
            <a:r>
              <a:rPr lang="en-US" dirty="0"/>
              <a:t>Information about a single route through the internet. This information is available to be added to the database of any recipient router.</a:t>
            </a:r>
          </a:p>
          <a:p>
            <a:r>
              <a:rPr lang="en-US" dirty="0"/>
              <a:t>A list of routes previously advertised by this router that are being withdrawn.</a:t>
            </a: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556A225-4E41-D441-AC82-098BE7AF7485}" type="slidenum">
              <a:rPr lang="en-US"/>
              <a:pPr/>
              <a:t>36</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dirty="0"/>
              <a:t>An Update message may contain one or both types of information. Information about a single route through the network involves three fields: the Network Layer Reachability Information (NLRI) field, the Total Path Attributes Length field, and the Path Attributes field. The NLRI field consists of a list of identifiers of networks that can be reached by this route. Each network is identified by its IP address, which is actually a portion of a full IP address. Recall that an IP address is a 32-bit quantity of the form {network, host}. The left-hand or prefix portion of this quantity identifies a particular network.</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AC2A692-1430-7A4C-B3A5-27123289762C}" type="slidenum">
              <a:rPr lang="en-US"/>
              <a:pPr/>
              <a:t>37</a:t>
            </a:fld>
            <a:endParaRPr lang="en-US" dirty="0"/>
          </a:p>
        </p:txBody>
      </p:sp>
      <p:sp>
        <p:nvSpPr>
          <p:cNvPr id="101379" name="Rectangle 5"/>
          <p:cNvSpPr>
            <a:spLocks noGrp="1" noRot="1" noChangeAspect="1" noChangeArrowheads="1" noTextEdit="1"/>
          </p:cNvSpPr>
          <p:nvPr>
            <p:ph type="sldImg"/>
          </p:nvPr>
        </p:nvSpPr>
        <p:spPr>
          <a:ln/>
        </p:spPr>
      </p:sp>
      <p:sp>
        <p:nvSpPr>
          <p:cNvPr id="101380" name="Rectangle 6"/>
          <p:cNvSpPr>
            <a:spLocks noGrp="1" noChangeArrowheads="1"/>
          </p:cNvSpPr>
          <p:nvPr>
            <p:ph type="body" idx="1"/>
          </p:nvPr>
        </p:nvSpPr>
        <p:spPr>
          <a:noFill/>
          <a:ln/>
        </p:spPr>
        <p:txBody>
          <a:bodyPr/>
          <a:lstStyle/>
          <a:p>
            <a:r>
              <a:rPr lang="en-US" dirty="0"/>
              <a:t>The Path Attributes field contains a list of attributes that apply to this particular route. The following are the defined attributes:</a:t>
            </a:r>
          </a:p>
          <a:p>
            <a:r>
              <a:rPr lang="en-US" dirty="0"/>
              <a:t> </a:t>
            </a:r>
          </a:p>
          <a:p>
            <a:r>
              <a:rPr lang="en-US" b="1" dirty="0"/>
              <a:t>Origin:</a:t>
            </a:r>
            <a:r>
              <a:rPr lang="en-US" dirty="0"/>
              <a:t> Indicates whether this information was generated by an interior router protocol (e.g., OSPF) or an exterior router protocol (in particular, BGP).</a:t>
            </a:r>
          </a:p>
          <a:p>
            <a:r>
              <a:rPr lang="en-US" b="1" dirty="0"/>
              <a:t>AS_Path:</a:t>
            </a:r>
            <a:r>
              <a:rPr lang="en-US" dirty="0"/>
              <a:t> A list of the ASs that are traversed for this route.</a:t>
            </a:r>
          </a:p>
          <a:p>
            <a:r>
              <a:rPr lang="en-US" b="1" dirty="0"/>
              <a:t>Next_Hop:</a:t>
            </a:r>
            <a:r>
              <a:rPr lang="en-US" dirty="0"/>
              <a:t> The IP address of the border router that should be used as the next hop to the destinations listed in the NLRI field.</a:t>
            </a:r>
          </a:p>
          <a:p>
            <a:r>
              <a:rPr lang="en-US" b="1" dirty="0"/>
              <a:t>Multi_Exit_Disc:</a:t>
            </a:r>
            <a:r>
              <a:rPr lang="en-US" dirty="0"/>
              <a:t> Used to communicate some information about routes internal to an AS. This is described later in this section.</a:t>
            </a:r>
          </a:p>
          <a:p>
            <a:r>
              <a:rPr lang="en-US" b="1" dirty="0"/>
              <a:t>Local_Pref:</a:t>
            </a:r>
            <a:r>
              <a:rPr lang="en-US" dirty="0"/>
              <a:t> Used by a router to inform other routers within the same AS of its degree of preference for a particular route. It has no significance to routers in other ASs.</a:t>
            </a:r>
          </a:p>
          <a:p>
            <a:r>
              <a:rPr lang="en-US" b="1" dirty="0"/>
              <a:t>Atomic_Aggregate, Aggregator:</a:t>
            </a:r>
            <a:r>
              <a:rPr lang="en-US" dirty="0"/>
              <a:t> These two fields implement the concept of route aggregation. In essence, an internet and its corresponding address space can be organized hierarchically (i.e., as a tree). In this case, network addresses are structured in two or more parts. All of the networks of a given subtree share a common partial internet address. Using this common partial address, the amount of information that must be communicated in NLRI can be significantly reduced.</a:t>
            </a:r>
          </a:p>
          <a:p>
            <a:r>
              <a:rPr lang="en-US" dirty="0"/>
              <a:t> </a:t>
            </a:r>
          </a:p>
          <a:p>
            <a:r>
              <a:rPr lang="en-US" dirty="0"/>
              <a:t>	The AS_Path attribute actually serves two purposes. Because it lists the ASs that a datagram must traverse if it follows this route, the AS_Path information enables a router to implement routing policies. That is, a router may decide to avoid a particular path to avoid transiting a particular AS. For example, information that is confidential may be limited to certain kinds of ASs. Or a router may have information about the performance or quality of the portion of the internet that is included in an AS that leads the router to avoid that AS. Examples of performance or quality metrics include link speed, capacity, tendency to become congested, and overall quality of operation. Another criterion that could be used is minimizing the number of transit ASs.</a:t>
            </a:r>
          </a:p>
          <a:p>
            <a:r>
              <a:rPr lang="en-US" dirty="0"/>
              <a:t> </a:t>
            </a:r>
          </a:p>
          <a:p>
            <a:r>
              <a:rPr lang="en-US" dirty="0"/>
              <a:t>	The AS_Path attribute actually serves two purposes. Because it lists the ASs that a datagram must traverse if it follows this route, the AS_Path information enables a router to implement routing policies. That is, a router may decide to avoid a particular path to avoid transiting a particular AS. For example, information that is confidential may be limited to certain kinds of ASs. Or a router may have information about the performance or quality of the portion of the internet that is included in an AS that leads the router to avoid that AS. Examples of performance or quality metrics include link speed, capacity, tendency to become congested, and overall quality of operation. Another criterion that could be used is minimizing the number of transit ASs.</a:t>
            </a:r>
          </a:p>
          <a:p>
            <a:r>
              <a:rPr lang="en-US" dirty="0"/>
              <a:t>	The reader may wonder about the purpose of the Next_Hop attribute. The requesting router will necessarily want to know which networks are reachable via the responding router, but why provide information about other routers? This is best explained with reference to Figure 19.5. In this example, router R1 in autonomous system 1 and router R5 in autonomous system 2 implement BGP and acquire a neighbor relationship. R1 issues Update messages to R5, indicating which networks it can reach and the distances (network hops) involved. R1 also provides the same information on behalf of R2. That is, R1 tells R5 what networks are reachable via R2. In this example, R2 does not implement BGP. Typically, most of the routers in an autonomous system will not implement BGP. Only a few routers will be assigned responsibility for communicating with routers in other autonomous systems. A final point: R1 is in possession of the necessary information about R2, because R1 and R2 share an interior router protocol (IRP).</a:t>
            </a:r>
          </a:p>
          <a:p>
            <a:r>
              <a:rPr lang="en-US" dirty="0"/>
              <a:t>	The second type of update information is the withdrawal of one or more routes. In this case, the route is identified by the IP address of the destination network.</a:t>
            </a:r>
          </a:p>
          <a:p>
            <a:r>
              <a:rPr lang="en-US" dirty="0"/>
              <a:t>	Finally, the Notification Message is sent when an error condition is detected. The following errors may be reported:</a:t>
            </a:r>
          </a:p>
          <a:p>
            <a:r>
              <a:rPr lang="en-US" dirty="0"/>
              <a:t> </a:t>
            </a:r>
          </a:p>
          <a:p>
            <a:r>
              <a:rPr lang="en-US" b="1" dirty="0"/>
              <a:t>Message header error:</a:t>
            </a:r>
            <a:r>
              <a:rPr lang="en-US" dirty="0"/>
              <a:t> Includes authentication and syntax errors.</a:t>
            </a:r>
          </a:p>
          <a:p>
            <a:r>
              <a:rPr lang="en-US" b="1" dirty="0"/>
              <a:t>Open message error:</a:t>
            </a:r>
            <a:r>
              <a:rPr lang="en-US" dirty="0"/>
              <a:t> Includes syntax errors and options not recognized in an Open message. This message can also be used to indicate that a proposed Hold Time in an Open message is unacceptable.</a:t>
            </a:r>
          </a:p>
          <a:p>
            <a:r>
              <a:rPr lang="en-US" b="1" dirty="0"/>
              <a:t>Update message error:</a:t>
            </a:r>
            <a:r>
              <a:rPr lang="en-US" dirty="0"/>
              <a:t> Includes syntax and validity errors in an Update message.</a:t>
            </a:r>
          </a:p>
          <a:p>
            <a:r>
              <a:rPr lang="en-US" b="1" dirty="0"/>
              <a:t>Hold timer expired:</a:t>
            </a:r>
            <a:r>
              <a:rPr lang="en-US" dirty="0"/>
              <a:t> If the sending router has not received successive Keepalive and/or Update and/or Notification messages within the Hold Time period, then this error is communicated and the connection is closed.</a:t>
            </a:r>
          </a:p>
          <a:p>
            <a:r>
              <a:rPr lang="en-US" b="1" dirty="0"/>
              <a:t>Finite state machine error:</a:t>
            </a:r>
            <a:r>
              <a:rPr lang="en-US" dirty="0"/>
              <a:t> Includes any procedural error.</a:t>
            </a:r>
          </a:p>
          <a:p>
            <a:r>
              <a:rPr lang="en-US" b="1" dirty="0"/>
              <a:t>Cease:</a:t>
            </a:r>
            <a:r>
              <a:rPr lang="en-US" dirty="0"/>
              <a:t> Used by a router to close a connection with another router in the absence of any other error.</a:t>
            </a:r>
          </a:p>
          <a:p>
            <a:r>
              <a:rPr lang="en-US" dirty="0"/>
              <a:t> </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30F4D9B2-9985-3049-AE4E-70FFF62C4BB3}" type="slidenum">
              <a:rPr lang="en-US"/>
              <a:pPr/>
              <a:t>38</a:t>
            </a:fld>
            <a:endParaRPr lang="en-US" dirty="0"/>
          </a:p>
        </p:txBody>
      </p:sp>
      <p:sp>
        <p:nvSpPr>
          <p:cNvPr id="102403" name="Rectangle 1026"/>
          <p:cNvSpPr>
            <a:spLocks noGrp="1" noRot="1" noChangeAspect="1" noChangeArrowheads="1" noTextEdit="1"/>
          </p:cNvSpPr>
          <p:nvPr>
            <p:ph type="sldImg"/>
          </p:nvPr>
        </p:nvSpPr>
        <p:spPr>
          <a:ln/>
        </p:spPr>
      </p:sp>
      <p:sp>
        <p:nvSpPr>
          <p:cNvPr id="102404" name="Rectangle 1027"/>
          <p:cNvSpPr>
            <a:spLocks noGrp="1" noChangeArrowheads="1"/>
          </p:cNvSpPr>
          <p:nvPr>
            <p:ph type="body" idx="1"/>
          </p:nvPr>
        </p:nvSpPr>
        <p:spPr>
          <a:noFill/>
          <a:ln/>
        </p:spPr>
        <p:txBody>
          <a:bodyPr/>
          <a:lstStyle/>
          <a:p>
            <a:r>
              <a:rPr lang="en-US" dirty="0"/>
              <a:t>The Path Attributes field contains a list of attributes that apply to this particular route. The following are the defined attributes:</a:t>
            </a:r>
          </a:p>
          <a:p>
            <a:r>
              <a:rPr lang="en-US" dirty="0"/>
              <a:t> </a:t>
            </a:r>
          </a:p>
          <a:p>
            <a:r>
              <a:rPr lang="en-US" b="1" dirty="0"/>
              <a:t>Origin:</a:t>
            </a:r>
            <a:r>
              <a:rPr lang="en-US" dirty="0"/>
              <a:t> Indicates whether this information was generated by an interior router protocol (e.g., OSPF) or an exterior router protocol (in particular, BGP).</a:t>
            </a:r>
          </a:p>
          <a:p>
            <a:r>
              <a:rPr lang="en-US" b="1" dirty="0"/>
              <a:t>AS_Path:</a:t>
            </a:r>
            <a:r>
              <a:rPr lang="en-US" dirty="0"/>
              <a:t> A list of the ASs that are traversed for this route.</a:t>
            </a:r>
          </a:p>
          <a:p>
            <a:r>
              <a:rPr lang="en-US" b="1" dirty="0"/>
              <a:t>Next_Hop:</a:t>
            </a:r>
            <a:r>
              <a:rPr lang="en-US" dirty="0"/>
              <a:t> The IP address of the border router that should be used as the next hop to the destinations listed in the NLRI field.</a:t>
            </a:r>
          </a:p>
          <a:p>
            <a:r>
              <a:rPr lang="en-US" b="1" dirty="0"/>
              <a:t>Multi_Exit_Disc:</a:t>
            </a:r>
            <a:r>
              <a:rPr lang="en-US" dirty="0"/>
              <a:t> Used to communicate some information about routes internal to an AS. This is described later in this section.</a:t>
            </a:r>
          </a:p>
          <a:p>
            <a:r>
              <a:rPr lang="en-US" b="1" dirty="0"/>
              <a:t>Local_Pref:</a:t>
            </a:r>
            <a:r>
              <a:rPr lang="en-US" dirty="0"/>
              <a:t> Used by a router to inform other routers within the same AS of its degree of preference for a particular route. It has no significance to routers in other ASs.</a:t>
            </a:r>
          </a:p>
          <a:p>
            <a:r>
              <a:rPr lang="en-US" b="1" dirty="0"/>
              <a:t>Atomic_Aggregate, Aggregator:</a:t>
            </a:r>
            <a:r>
              <a:rPr lang="en-US" dirty="0"/>
              <a:t> These two fields implement the concept of route aggregation. In essence, an internet and its corresponding address space can be organized hierarchically (i.e., as a tree). In this case, network addresses are structured in two or more parts. All of the networks of a given subtree share a common partial internet address. Using this common partial address, the amount of information that must be communicated in NLRI can be significantly reduced.</a:t>
            </a:r>
          </a:p>
          <a:p>
            <a:r>
              <a:rPr lang="en-US" dirty="0"/>
              <a:t> </a:t>
            </a:r>
          </a:p>
          <a:p>
            <a:r>
              <a:rPr lang="en-US" dirty="0"/>
              <a:t>	The AS_Path attribute actually serves two purposes. Because it lists the ASs that a datagram must traverse if it follows this route, the AS_Path information enables a router to implement routing policies. That is, a router may decide to avoid a particular path to avoid transiting a particular AS. For example, information that is confidential may be limited to certain kinds of ASs. Or a router may have information about the performance or quality of the portion of the internet that is included in an AS that leads the router to avoid that AS. Examples of performance or quality metrics include link speed, capacity, tendency to become congested, and overall quality of operation. Another criterion that could be used is minimizing the number of transit ASs.</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D2C610E-8ABE-4848-B696-7070B32C0904}" type="slidenum">
              <a:rPr lang="en-US"/>
              <a:pPr/>
              <a:t>39</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dirty="0"/>
              <a:t>Finally, the Notification Message is sent when an error condition is detected. The following errors may be reported:</a:t>
            </a:r>
          </a:p>
          <a:p>
            <a:r>
              <a:rPr lang="en-US" dirty="0"/>
              <a:t> </a:t>
            </a:r>
          </a:p>
          <a:p>
            <a:r>
              <a:rPr lang="en-US" b="1" dirty="0"/>
              <a:t>Message header error:</a:t>
            </a:r>
            <a:r>
              <a:rPr lang="en-US" dirty="0"/>
              <a:t> Includes authentication and syntax errors.</a:t>
            </a:r>
          </a:p>
          <a:p>
            <a:r>
              <a:rPr lang="en-US" b="1" dirty="0"/>
              <a:t>Open message error:</a:t>
            </a:r>
            <a:r>
              <a:rPr lang="en-US" dirty="0"/>
              <a:t> Includes syntax errors and options not recognized in an Open message. This message can also be used to indicate that a proposed Hold Time in an Open message is unacceptable.</a:t>
            </a:r>
          </a:p>
          <a:p>
            <a:r>
              <a:rPr lang="en-US" b="1" dirty="0"/>
              <a:t>Update message error:</a:t>
            </a:r>
            <a:r>
              <a:rPr lang="en-US" dirty="0"/>
              <a:t> Includes syntax and validity errors in an Update message.</a:t>
            </a:r>
          </a:p>
          <a:p>
            <a:r>
              <a:rPr lang="en-US" b="1" dirty="0"/>
              <a:t>Hold timer expired:</a:t>
            </a:r>
            <a:r>
              <a:rPr lang="en-US" dirty="0"/>
              <a:t> If the sending router has not received successive Keepalive and/or Update and/or Notification messages within the Hold Time period, then this error is communicated and the connection is closed.</a:t>
            </a:r>
          </a:p>
          <a:p>
            <a:r>
              <a:rPr lang="en-US" b="1" dirty="0"/>
              <a:t>Finite state machine error:</a:t>
            </a:r>
            <a:r>
              <a:rPr lang="en-US" dirty="0"/>
              <a:t> Includes any procedural error.</a:t>
            </a:r>
          </a:p>
          <a:p>
            <a:r>
              <a:rPr lang="en-US" b="1" dirty="0"/>
              <a:t>Cease:</a:t>
            </a:r>
            <a:r>
              <a:rPr lang="en-US" dirty="0"/>
              <a:t> Used by a router to close a connection with another router in the absence of any other error.</a:t>
            </a:r>
          </a:p>
          <a:p>
            <a:endParaRPr lang="en-US" dirty="0">
              <a:latin typeface="Times" pitchFamily="-11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3A2F328-9B24-9D41-BFA9-6D3600AC7986}" type="slidenum">
              <a:rPr lang="en-US"/>
              <a:pPr/>
              <a:t>4</a:t>
            </a:fld>
            <a:endParaRPr lang="en-US" dirty="0"/>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p:spPr>
        <p:txBody>
          <a:bodyPr/>
          <a:lstStyle/>
          <a:p>
            <a:r>
              <a:rPr lang="en-US" dirty="0"/>
              <a:t> In an internet environment, multicasting is a far more difficult undertaking. To see this, consider the configuration of Stallings DCC9e Figure 19.1; a number of LANs are interconnected by routers. Routers connect to each other either over high-speed links or across a wide area network (network N4). A cost is associated with each link or network in each direction, indicated by the value shown leaving the router for that link or network. Suppose that the multicast server on network N1 is transmitting packets to a multicast address that represents the workstations indicated on networks N3, N5, N6.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DF70D63-58E4-0446-984C-C8D8EA52FF38}" type="slidenum">
              <a:rPr lang="en-US"/>
              <a:pPr/>
              <a:t>40</a:t>
            </a:fld>
            <a:endParaRPr lang="en-US" dirty="0"/>
          </a:p>
        </p:txBody>
      </p:sp>
      <p:sp>
        <p:nvSpPr>
          <p:cNvPr id="104451" name="Rectangle 1026"/>
          <p:cNvSpPr>
            <a:spLocks noGrp="1" noRot="1" noChangeAspect="1" noChangeArrowheads="1" noTextEdit="1"/>
          </p:cNvSpPr>
          <p:nvPr>
            <p:ph type="sldImg"/>
          </p:nvPr>
        </p:nvSpPr>
        <p:spPr>
          <a:ln/>
        </p:spPr>
      </p:sp>
      <p:sp>
        <p:nvSpPr>
          <p:cNvPr id="104452" name="Rectangle 1027"/>
          <p:cNvSpPr>
            <a:spLocks noGrp="1" noChangeArrowheads="1"/>
          </p:cNvSpPr>
          <p:nvPr>
            <p:ph type="body" idx="1"/>
          </p:nvPr>
        </p:nvSpPr>
        <p:spPr>
          <a:noFill/>
          <a:ln/>
        </p:spPr>
        <p:txBody>
          <a:bodyPr/>
          <a:lstStyle/>
          <a:p>
            <a:r>
              <a:rPr lang="en-US" dirty="0"/>
              <a:t>The essence of BGP is the exchange of routing information among participating routers in multiple ASs. This process can be quite complex. In what follows, we provide a simplified overview. To begin, a router that implements BGP will also implement an internal routing protocol such as OSPF. This is used to exchange routing information with other routers within the AS, to build up a picture of the topology of the networks and routers in AS, and to construct a routing table. Next, the router can issue an Update message to its neighbors that informs them that all of the networks listed in NLRI are reachable via this router, and that the only autonomous system traversed is it’s AS. In turn these routers can forward the information just received in a new Update message to its neighbors. They must now decide if this route is its preferred route to the networks listed. It may have knowledge of an alternate route to some or all of these networks that it prefers for reasons of performance or some other policy metric. In this fashion, routing update information is propagated through the larger internet, consisting of a number of interconnected autonomous systems. The AS_Path field is used to assure that such messages do not circulate indefinitely: if an Update message is received by a router in an AS that is included in the AS_Path field, that router will not forward the update information to other routers.</a:t>
            </a:r>
          </a:p>
          <a:p>
            <a:r>
              <a:rPr lang="en-US" dirty="0"/>
              <a:t>Routers within the same AS, called internal neighbors, may exchange BGP information. In this case, the sending router does not add the identifier of the common AS to the AS_Path field. When a router has selected a preferred route to an external destination, it transmits this route to all of its internal neighbors. </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7382DD9-8F25-4941-8978-D82D89280DE8}" type="slidenum">
              <a:rPr lang="en-US"/>
              <a:pPr/>
              <a:t>41</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dirty="0"/>
              <a:t>The OSPF protocol (RFC 2328) is now widely used as the interior router protocol in TCP/IP networks. OSPF computes a route through the internet that incurs the least cost based on a user-configurable metric of cost. The user can configure the cost to express a function of delay, data rate, dollar cost, or other factors. OSPF is able to equalize loads over multiple equal-cost paths.</a:t>
            </a:r>
          </a:p>
          <a:p>
            <a:r>
              <a:rPr lang="en-US" dirty="0"/>
              <a:t>	Each router maintains a database that reflects the known topology of the autonomous system of which it is a part. The topology is expressed as a directed graph. The graph consists of:</a:t>
            </a:r>
          </a:p>
          <a:p>
            <a:r>
              <a:rPr lang="en-US" dirty="0"/>
              <a:t> </a:t>
            </a:r>
          </a:p>
          <a:p>
            <a:r>
              <a:rPr lang="en-US" dirty="0"/>
              <a:t>Vertices, or nodes, of two types:</a:t>
            </a:r>
          </a:p>
          <a:p>
            <a:r>
              <a:rPr lang="en-US" dirty="0"/>
              <a:t>	</a:t>
            </a:r>
            <a:r>
              <a:rPr lang="en-US" b="1" dirty="0"/>
              <a:t>1.</a:t>
            </a:r>
            <a:r>
              <a:rPr lang="en-US" dirty="0"/>
              <a:t> router</a:t>
            </a:r>
          </a:p>
          <a:p>
            <a:r>
              <a:rPr lang="en-US" dirty="0"/>
              <a:t>	</a:t>
            </a:r>
            <a:r>
              <a:rPr lang="en-US" b="1" dirty="0"/>
              <a:t>2.</a:t>
            </a:r>
            <a:r>
              <a:rPr lang="en-US" dirty="0"/>
              <a:t> network, which is in turn of two types</a:t>
            </a:r>
          </a:p>
          <a:p>
            <a:r>
              <a:rPr lang="en-US" dirty="0"/>
              <a:t>	</a:t>
            </a:r>
            <a:r>
              <a:rPr lang="en-US" b="1" dirty="0"/>
              <a:t>a.	</a:t>
            </a:r>
            <a:r>
              <a:rPr lang="en-US" dirty="0"/>
              <a:t>transit, if it can carry data that neither originate nor terminate on an end system attached to this network</a:t>
            </a:r>
          </a:p>
          <a:p>
            <a:r>
              <a:rPr lang="en-US" dirty="0"/>
              <a:t>	</a:t>
            </a:r>
            <a:r>
              <a:rPr lang="en-US" b="1" dirty="0"/>
              <a:t>b.	</a:t>
            </a:r>
            <a:r>
              <a:rPr lang="en-US" dirty="0"/>
              <a:t>stub, if it is not a transit network</a:t>
            </a:r>
          </a:p>
          <a:p>
            <a:r>
              <a:rPr lang="en-US" dirty="0"/>
              <a:t>Edges of two types:</a:t>
            </a:r>
          </a:p>
          <a:p>
            <a:r>
              <a:rPr lang="en-US" dirty="0"/>
              <a:t>	</a:t>
            </a:r>
            <a:r>
              <a:rPr lang="en-US" b="1" dirty="0"/>
              <a:t>1. </a:t>
            </a:r>
            <a:r>
              <a:rPr lang="en-US" dirty="0"/>
              <a:t>graph edges that connect two router vertices when the corresponding routers are connected to each other by a direct point-to-point link</a:t>
            </a:r>
          </a:p>
          <a:p>
            <a:r>
              <a:rPr lang="en-US" dirty="0"/>
              <a:t>	</a:t>
            </a:r>
            <a:r>
              <a:rPr lang="en-US" b="1" dirty="0"/>
              <a:t>2. </a:t>
            </a:r>
            <a:r>
              <a:rPr lang="en-US" dirty="0"/>
              <a:t>graph edges that connect a router vertex to a network vertex when the router is directly connected to the network</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6FBB22BE-AF3A-1947-8037-B446E7890931}" type="slidenum">
              <a:rPr lang="en-US"/>
              <a:pPr/>
              <a:t>42</a:t>
            </a:fld>
            <a:endParaRPr lang="en-US" dirty="0"/>
          </a:p>
        </p:txBody>
      </p:sp>
      <p:sp>
        <p:nvSpPr>
          <p:cNvPr id="106499" name="Rectangle 1026"/>
          <p:cNvSpPr>
            <a:spLocks noGrp="1" noRot="1" noChangeAspect="1" noChangeArrowheads="1" noTextEdit="1"/>
          </p:cNvSpPr>
          <p:nvPr>
            <p:ph type="sldImg"/>
          </p:nvPr>
        </p:nvSpPr>
        <p:spPr>
          <a:ln/>
        </p:spPr>
      </p:sp>
      <p:sp>
        <p:nvSpPr>
          <p:cNvPr id="106500" name="Rectangle 1027"/>
          <p:cNvSpPr>
            <a:spLocks noGrp="1" noChangeArrowheads="1"/>
          </p:cNvSpPr>
          <p:nvPr>
            <p:ph type="body" idx="1"/>
          </p:nvPr>
        </p:nvSpPr>
        <p:spPr>
          <a:noFill/>
          <a:ln/>
        </p:spPr>
        <p:txBody>
          <a:bodyPr/>
          <a:lstStyle/>
          <a:p>
            <a:r>
              <a:rPr lang="en-US" dirty="0"/>
              <a:t>Stallings DCC9e Figure 19.7, based on one in RFC 2328, shows an example of an autonomous system.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5757D3C-BDE4-8642-AA43-12225345A3CB}" type="slidenum">
              <a:rPr lang="en-US"/>
              <a:pPr/>
              <a:t>43</a:t>
            </a:fld>
            <a:endParaRPr lang="en-US" dirty="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dirty="0"/>
              <a:t>Stallings DCC9e Figure 19.8 is the resulting directed graph, mapped using:</a:t>
            </a:r>
          </a:p>
          <a:p>
            <a:r>
              <a:rPr lang="en-US" dirty="0">
                <a:ea typeface="Times New Roman" pitchFamily="-110" charset="0"/>
                <a:cs typeface="Times New Roman" pitchFamily="-110" charset="0"/>
              </a:rPr>
              <a:t>• </a:t>
            </a:r>
            <a:r>
              <a:rPr lang="en-US" dirty="0"/>
              <a:t>Two routers joined by a point-to-point link are represented in the graph as being directly connected by a pair of edges, one in each direction (e.g., routers 6 and 10).</a:t>
            </a:r>
          </a:p>
          <a:p>
            <a:r>
              <a:rPr lang="en-US" dirty="0">
                <a:ea typeface="Times New Roman" pitchFamily="-110" charset="0"/>
                <a:cs typeface="Times New Roman" pitchFamily="-110" charset="0"/>
              </a:rPr>
              <a:t>• </a:t>
            </a:r>
            <a:r>
              <a:rPr lang="en-US" dirty="0"/>
              <a:t>When multiple routers are attached to a network (such as a LAN or packet-switching network), the directed graph shows all routers bi-directionally connected to the network vertex (e.g., routers 1, 2, 3, and 4 all connect to network 3).</a:t>
            </a:r>
          </a:p>
          <a:p>
            <a:r>
              <a:rPr lang="en-US" dirty="0">
                <a:ea typeface="Times New Roman" pitchFamily="-110" charset="0"/>
                <a:cs typeface="Times New Roman" pitchFamily="-110" charset="0"/>
              </a:rPr>
              <a:t>• </a:t>
            </a:r>
            <a:r>
              <a:rPr lang="en-US" dirty="0"/>
              <a:t>If a single router is attached to a network, the network will appear in the graph as a stub connection (e.g., network 7).</a:t>
            </a:r>
          </a:p>
          <a:p>
            <a:r>
              <a:rPr lang="en-US" dirty="0">
                <a:ea typeface="Times New Roman" pitchFamily="-110" charset="0"/>
                <a:cs typeface="Times New Roman" pitchFamily="-110" charset="0"/>
              </a:rPr>
              <a:t>• </a:t>
            </a:r>
            <a:r>
              <a:rPr lang="en-US" dirty="0"/>
              <a:t>An end system, called a host, can be directly connected to a router, in which case it is depicted in the corresponding graph (e.g., host 1).</a:t>
            </a:r>
          </a:p>
          <a:p>
            <a:r>
              <a:rPr lang="en-US" dirty="0">
                <a:ea typeface="Times New Roman" pitchFamily="-110" charset="0"/>
                <a:cs typeface="Times New Roman" pitchFamily="-110" charset="0"/>
              </a:rPr>
              <a:t>• </a:t>
            </a:r>
            <a:r>
              <a:rPr lang="en-US" dirty="0"/>
              <a:t>If a router is connected to other autonomous systems, then the path cost to each network in the other system must be obtained by some exterior router protocol (ERP). Each such network is represented on the graph by a stub and an edge to the router with the known path cost (e.g., networks 12 through 15).</a:t>
            </a:r>
          </a:p>
          <a:p>
            <a:r>
              <a:rPr lang="en-US" dirty="0"/>
              <a:t>A cost is associated with the output side of each router interface. This cost is configurable by the system administrator. Arcs on the graph are labeled with the cost of the corresponding router output interface. Arcs having no labeled cost have a cost of 0. Note that arcs leading from networks to routers always have a cost of 0.</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A00B52D-9971-924F-B54F-BFE8707D1201}" type="slidenum">
              <a:rPr lang="en-US"/>
              <a:pPr/>
              <a:t>44</a:t>
            </a:fld>
            <a:endParaRPr lang="en-US"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dirty="0"/>
              <a:t>A database corresponding to the directed graph is maintained by each router. It is pieced together from link state messages from other routers in the internet. Using Dijkstra's algorithm (see Stallings DCC9e Section 12.3), a router calculates the least-cost path to all destination networks. The result for router 6 of Stallings DCC9e  Figure 19.7 is shown as a tree in Stallings DCC9e Figure 19.9, with R6 as the root of the tree. The tree gives the entire route to any destination network or host. However, only the next hop to the destination is used in the forwarding process. The resulting routing table for router 6 is shown in Stallings DCC9e Table 19.3. The table includes entries for routers advertising external routes (routers 5 and 7). For external networks whose identity is known, entries are also provided.</a:t>
            </a:r>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r>
              <a:rPr lang="en-US" dirty="0"/>
              <a:t>Stallings DCC9e Table 19.3</a:t>
            </a:r>
          </a:p>
        </p:txBody>
      </p:sp>
      <p:sp>
        <p:nvSpPr>
          <p:cNvPr id="109572" name="Slide Number Placeholder 3"/>
          <p:cNvSpPr>
            <a:spLocks noGrp="1"/>
          </p:cNvSpPr>
          <p:nvPr>
            <p:ph type="sldNum" sz="quarter" idx="5"/>
          </p:nvPr>
        </p:nvSpPr>
        <p:spPr>
          <a:noFill/>
        </p:spPr>
        <p:txBody>
          <a:bodyPr/>
          <a:lstStyle/>
          <a:p>
            <a:fld id="{658251E9-0F2B-D748-A5AB-DBF8B78CA19F}" type="slidenum">
              <a:rPr lang="en-US"/>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r>
              <a:rPr lang="en-US" dirty="0"/>
              <a:t>In response to the increasing popularity of palm-top and other mobile computers, Mobile IP was developed to enable computers to maintain Internet connectivity while moving from one Internet attachment point to another. Although Mobile IP can work with wired connections, in which a computer is unplugged from one physical attachment point and plugged into another, it is particularly suited to wireless connections.</a:t>
            </a:r>
          </a:p>
          <a:p>
            <a:r>
              <a:rPr lang="en-US" dirty="0"/>
              <a:t>	The term </a:t>
            </a:r>
            <a:r>
              <a:rPr lang="en-US" i="1" dirty="0"/>
              <a:t>mobile</a:t>
            </a:r>
            <a:r>
              <a:rPr lang="en-US" dirty="0"/>
              <a:t> in this context implies that a user is connected to one or more applications across the Internet, that the user's point of attachment changes dynamically, and that all connections are automatically maintained despite the change. This is in contrast to a user, such as a business traveler, with a portable computer of some sort who arrives at a destination and uses the computer's notebook to dial into an ISP (Internet service provider). In this latter case, the user's Internet connection is terminated each time the user moves and a new connection is initiated when the user dials back in. Each time an Internet connection is established, software in the point of attachment (typically an ISP) is used to obtain a new, temporarily assigned IP address. This temporary IP address is used by the user's correspondent for each application-level connection (e.g., FTP, Web connection). A better term for this kind of use is </a:t>
            </a:r>
            <a:r>
              <a:rPr lang="en-US" i="1" dirty="0"/>
              <a:t>nomadic</a:t>
            </a:r>
            <a:r>
              <a:rPr lang="en-US" dirty="0"/>
              <a:t>.</a:t>
            </a:r>
          </a:p>
          <a:p>
            <a:r>
              <a:rPr lang="en-US" dirty="0"/>
              <a:t>	We begin with a general overview of Mobile IP and then look at some of the details. </a:t>
            </a:r>
          </a:p>
        </p:txBody>
      </p:sp>
      <p:sp>
        <p:nvSpPr>
          <p:cNvPr id="110596" name="Slide Number Placeholder 3"/>
          <p:cNvSpPr>
            <a:spLocks noGrp="1"/>
          </p:cNvSpPr>
          <p:nvPr>
            <p:ph type="sldNum" sz="quarter" idx="5"/>
          </p:nvPr>
        </p:nvSpPr>
        <p:spPr>
          <a:noFill/>
        </p:spPr>
        <p:txBody>
          <a:bodyPr/>
          <a:lstStyle/>
          <a:p>
            <a:fld id="{A225DDA9-944A-A248-872F-B8465D237FFC}" type="slidenum">
              <a:rPr lang="en-US"/>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r>
              <a:rPr lang="en-US" b="1" dirty="0"/>
              <a:t>Operation of Mobile IP</a:t>
            </a:r>
          </a:p>
          <a:p>
            <a:r>
              <a:rPr lang="en-US" dirty="0"/>
              <a:t>As was described earlier in this chapter, routers make use of the IP address in an IP datagram to perform routing. In particular, the </a:t>
            </a:r>
            <a:r>
              <a:rPr lang="en-US" b="1" dirty="0"/>
              <a:t>network portion</a:t>
            </a:r>
            <a:r>
              <a:rPr lang="en-US" dirty="0"/>
              <a:t> of an IP address (Figure 18.6) is used by routers to move a datagram from the source computer to the network to which the target computer is attached. Then the final router on the path, which is attached to the same network as the target computer, uses the </a:t>
            </a:r>
            <a:r>
              <a:rPr lang="en-US" b="1" dirty="0"/>
              <a:t>host portion</a:t>
            </a:r>
            <a:r>
              <a:rPr lang="en-US" dirty="0"/>
              <a:t> of the IP address to deliver the IP datagram to the destination. Further, this IP address is known to the next higher layer in the protocol architecture (Figure 18.1). In particular, most applications over the Internet are supported by TCP connections. When a TCP connection is set up, the TCP entity on each side of the connection knows the IP address of the correspondent host. When a TCP segment is handed down to the IP layer for delivery, TCP provides the IP address, and IP creates an IP datagram with that IP address in the IP header and sends the datagram out for routing and delivery. However, with a mobile host, the IP address may change while one or more TCP connections are active.</a:t>
            </a:r>
          </a:p>
          <a:p>
            <a:endParaRPr lang="en-US" dirty="0"/>
          </a:p>
        </p:txBody>
      </p:sp>
      <p:sp>
        <p:nvSpPr>
          <p:cNvPr id="111620" name="Slide Number Placeholder 3"/>
          <p:cNvSpPr>
            <a:spLocks noGrp="1"/>
          </p:cNvSpPr>
          <p:nvPr>
            <p:ph type="sldNum" sz="quarter" idx="5"/>
          </p:nvPr>
        </p:nvSpPr>
        <p:spPr>
          <a:noFill/>
        </p:spPr>
        <p:txBody>
          <a:bodyPr/>
          <a:lstStyle/>
          <a:p>
            <a:fld id="{B6960B10-69B8-6245-9881-FC342F39BD06}" type="slidenum">
              <a:rPr lang="en-US"/>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r>
              <a:rPr lang="en-US" dirty="0"/>
              <a:t>Stallings 9e Figure 19.10 shows in general terms how Mobile IP deals with the problem of dynamic IP addresses. A mobile node is assigned to a particular network, known as its </a:t>
            </a:r>
            <a:r>
              <a:rPr lang="en-US" b="1" dirty="0"/>
              <a:t>home network</a:t>
            </a:r>
            <a:r>
              <a:rPr lang="en-US" dirty="0"/>
              <a:t>. Its IP address on that network, known as its </a:t>
            </a:r>
            <a:r>
              <a:rPr lang="en-US" b="1" dirty="0"/>
              <a:t>home address</a:t>
            </a:r>
            <a:r>
              <a:rPr lang="en-US" dirty="0"/>
              <a:t>, is static. When the mobile node moves its attachment point to another network, that network is considered a </a:t>
            </a:r>
            <a:r>
              <a:rPr lang="en-US" b="1" dirty="0"/>
              <a:t>foreign network</a:t>
            </a:r>
            <a:r>
              <a:rPr lang="en-US" dirty="0"/>
              <a:t> for this host. Once the mobile node is reattached, it makes its presence known by registering with a network node, typically a router, on the foreign network known as a </a:t>
            </a:r>
            <a:r>
              <a:rPr lang="en-US" b="1" dirty="0"/>
              <a:t>foreign agent</a:t>
            </a:r>
            <a:r>
              <a:rPr lang="en-US" dirty="0"/>
              <a:t>. The mobile node then communicates with a similar agent on the user's home network, known as a </a:t>
            </a:r>
            <a:r>
              <a:rPr lang="en-US" b="1" dirty="0"/>
              <a:t>home agent</a:t>
            </a:r>
            <a:r>
              <a:rPr lang="en-US" dirty="0"/>
              <a:t>, giving the home agent the </a:t>
            </a:r>
            <a:r>
              <a:rPr lang="en-US" b="1" dirty="0"/>
              <a:t>care-of address</a:t>
            </a:r>
            <a:r>
              <a:rPr lang="en-US" dirty="0"/>
              <a:t> of the mobile node; the care-of address identifies the foreign agent's location. Typically, one or more routers on a network will implement the roles of both home and foreign agents.</a:t>
            </a:r>
          </a:p>
        </p:txBody>
      </p:sp>
      <p:sp>
        <p:nvSpPr>
          <p:cNvPr id="112644" name="Slide Number Placeholder 3"/>
          <p:cNvSpPr>
            <a:spLocks noGrp="1"/>
          </p:cNvSpPr>
          <p:nvPr>
            <p:ph type="sldNum" sz="quarter" idx="5"/>
          </p:nvPr>
        </p:nvSpPr>
        <p:spPr>
          <a:noFill/>
        </p:spPr>
        <p:txBody>
          <a:bodyPr/>
          <a:lstStyle/>
          <a:p>
            <a:fld id="{55E59FF5-8ED8-6A44-9094-A9FA375BDF12}" type="slidenum">
              <a:rPr lang="en-US"/>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r>
              <a:rPr lang="en-US" dirty="0"/>
              <a:t>To support the operations illustrated in</a:t>
            </a:r>
            <a:r>
              <a:rPr lang="en-US" dirty="0" smtClean="0"/>
              <a:t> Stallings DCC9e Figure </a:t>
            </a:r>
            <a:r>
              <a:rPr lang="en-US" dirty="0"/>
              <a:t>19.10, Mobile IP includes three basic capabilities:</a:t>
            </a:r>
          </a:p>
          <a:p>
            <a:r>
              <a:rPr lang="en-US" dirty="0"/>
              <a:t> </a:t>
            </a:r>
          </a:p>
          <a:p>
            <a:r>
              <a:rPr lang="en-US" b="1" dirty="0"/>
              <a:t>Discovery: </a:t>
            </a:r>
            <a:r>
              <a:rPr lang="en-US" dirty="0"/>
              <a:t>A mobile node uses a discovery procedure to identify prospective home agents and foreign agents.</a:t>
            </a:r>
          </a:p>
          <a:p>
            <a:r>
              <a:rPr lang="en-US" b="1" dirty="0"/>
              <a:t>Registration: </a:t>
            </a:r>
            <a:r>
              <a:rPr lang="en-US" dirty="0"/>
              <a:t>A mobile node uses an authenticated registration procedure to inform its home agent of its care-of address.</a:t>
            </a:r>
          </a:p>
          <a:p>
            <a:r>
              <a:rPr lang="en-US" b="1" dirty="0"/>
              <a:t>Tunneling:</a:t>
            </a:r>
            <a:r>
              <a:rPr lang="en-US" dirty="0"/>
              <a:t> Tunneling is used to forward IP datagrams from a home address to a care-of address.</a:t>
            </a:r>
          </a:p>
          <a:p>
            <a:endParaRPr lang="en-US" dirty="0"/>
          </a:p>
        </p:txBody>
      </p:sp>
      <p:sp>
        <p:nvSpPr>
          <p:cNvPr id="113668" name="Slide Number Placeholder 3"/>
          <p:cNvSpPr>
            <a:spLocks noGrp="1"/>
          </p:cNvSpPr>
          <p:nvPr>
            <p:ph type="sldNum" sz="quarter" idx="5"/>
          </p:nvPr>
        </p:nvSpPr>
        <p:spPr>
          <a:noFill/>
        </p:spPr>
        <p:txBody>
          <a:bodyPr/>
          <a:lstStyle/>
          <a:p>
            <a:fld id="{55AF35AA-4E97-A44A-8757-BA1A65B7A635}" type="slidenum">
              <a:rPr lang="en-US"/>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C9C81E1-AC76-9F4B-BE9F-8EBE4890B0CA}" type="slidenum">
              <a:rPr lang="en-US"/>
              <a:pPr/>
              <a:t>5</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dirty="0"/>
              <a:t>Suppose that the server does not know the location of the members of the multicast group. Then one way to assure that the packet is received by all members of the group is to </a:t>
            </a:r>
            <a:r>
              <a:rPr lang="en-US" b="1" dirty="0"/>
              <a:t>broadcast</a:t>
            </a:r>
            <a:r>
              <a:rPr lang="en-US" dirty="0"/>
              <a:t> a copy of each packet to each network in the configuration, over the least-cost route for each network. For example, one packet would be addressed to N3 and would traverse N1, link L3, and N3. Router B is responsible for translating the IP-level multicast address to a MAC-level multicast address before transmitting the MAC frame onto N3</a:t>
            </a:r>
          </a:p>
          <a:p>
            <a:endParaRPr lang="en-US" dirty="0"/>
          </a:p>
          <a:p>
            <a:r>
              <a:rPr lang="en-US" dirty="0"/>
              <a:t>Now suppose the source system knows the location of each member of the multicast group. That is, the source has a table that maps a multicast address into a list of networks that contain members of that multicast group. In that case, the source need only send packets to those networks that contain members of the group. We could refer to this as the </a:t>
            </a:r>
            <a:r>
              <a:rPr lang="en-US" b="1" dirty="0"/>
              <a:t>multiple unicast</a:t>
            </a:r>
            <a:r>
              <a:rPr lang="en-US" dirty="0"/>
              <a:t> strategy. Stallings DCC9e Table 19.1 shows that in this case, 11 packets are required.</a:t>
            </a:r>
          </a:p>
          <a:p>
            <a:endParaRPr lang="en-US" dirty="0"/>
          </a:p>
          <a:p>
            <a:r>
              <a:rPr lang="en-US" dirty="0"/>
              <a:t>Both the broadcast and multiple unicast strategies are inefficient because they generate unnecessary copies of the source packet. In a true </a:t>
            </a:r>
            <a:r>
              <a:rPr lang="en-US" b="1" dirty="0"/>
              <a:t>multicast</a:t>
            </a:r>
            <a:r>
              <a:rPr lang="en-US" dirty="0"/>
              <a:t> strategy, the following method is used:</a:t>
            </a:r>
          </a:p>
          <a:p>
            <a:r>
              <a:rPr lang="en-US" dirty="0"/>
              <a:t> </a:t>
            </a:r>
          </a:p>
          <a:p>
            <a:r>
              <a:rPr lang="en-US" dirty="0"/>
              <a:t>	</a:t>
            </a:r>
            <a:r>
              <a:rPr lang="en-US" b="1" dirty="0"/>
              <a:t>1.</a:t>
            </a:r>
            <a:r>
              <a:rPr lang="en-US" dirty="0"/>
              <a:t>	The least-cost path from the source to each network that includes members of the multicast group is determined. This results in a spanning tree of the configuration. Note that this is not a full spanning tree of the configuration. Rather, it is a spanning tree that includes only those networks containing group members.</a:t>
            </a:r>
          </a:p>
          <a:p>
            <a:r>
              <a:rPr lang="en-US" dirty="0"/>
              <a:t>	</a:t>
            </a:r>
            <a:r>
              <a:rPr lang="en-US" b="1" dirty="0"/>
              <a:t>2.</a:t>
            </a:r>
            <a:r>
              <a:rPr lang="en-US" dirty="0"/>
              <a:t>	The source transmits a single packet along the spanning tree.</a:t>
            </a:r>
          </a:p>
          <a:p>
            <a:r>
              <a:rPr lang="en-US" b="1" dirty="0"/>
              <a:t>	3.</a:t>
            </a:r>
            <a:r>
              <a:rPr lang="en-US" dirty="0"/>
              <a:t>	The packet is replicated by routers only at branch points of the spanning tree.</a:t>
            </a:r>
          </a:p>
          <a:p>
            <a:r>
              <a:rPr lang="en-US" dirty="0"/>
              <a:t>	</a:t>
            </a:r>
          </a:p>
          <a:p>
            <a:endParaRPr lang="en-US" dirty="0"/>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r>
              <a:rPr lang="en-US" dirty="0"/>
              <a:t>Stallings DCC9e Figure 19.11 indicates the underlying protocol support for the Mobile IP capability. The registration protocol communicates between an application on the mobile node and an application in the home agent and hence uses a transport-level protocol. Because registration is a simple request-response transaction, the overhead of the connection-oriented TCP is not required, and therefore UDP is used as the transport protocol. Discovery makes use of the existing ICMP (Internet Control Message Protocol) by adding the appropriate extensions to the ICMP header. Finally, tunneling is performed at the IP level.</a:t>
            </a:r>
          </a:p>
          <a:p>
            <a:endParaRPr lang="en-US" dirty="0"/>
          </a:p>
        </p:txBody>
      </p:sp>
      <p:sp>
        <p:nvSpPr>
          <p:cNvPr id="114692" name="Slide Number Placeholder 3"/>
          <p:cNvSpPr>
            <a:spLocks noGrp="1"/>
          </p:cNvSpPr>
          <p:nvPr>
            <p:ph type="sldNum" sz="quarter" idx="5"/>
          </p:nvPr>
        </p:nvSpPr>
        <p:spPr>
          <a:noFill/>
        </p:spPr>
        <p:txBody>
          <a:bodyPr/>
          <a:lstStyle/>
          <a:p>
            <a:fld id="{FCCF37EB-EC2D-4649-A2D5-4CB6FAEEBC21}" type="slidenum">
              <a:rPr lang="en-US"/>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dirty="0"/>
              <a:t>Stallings DCC9e Figure 19.4</a:t>
            </a:r>
          </a:p>
          <a:p>
            <a:endParaRPr lang="en-US" dirty="0"/>
          </a:p>
          <a:p>
            <a:r>
              <a:rPr lang="en-US" dirty="0"/>
              <a:t>Mobile IP is specified in a number of RFCs. The basic defining document is RFC 3344. Table 19.4 lists some useful terminology from RFC 3344.</a:t>
            </a:r>
          </a:p>
          <a:p>
            <a:endParaRPr lang="en-US" dirty="0"/>
          </a:p>
        </p:txBody>
      </p:sp>
      <p:sp>
        <p:nvSpPr>
          <p:cNvPr id="115716" name="Slide Number Placeholder 3"/>
          <p:cNvSpPr>
            <a:spLocks noGrp="1"/>
          </p:cNvSpPr>
          <p:nvPr>
            <p:ph type="sldNum" sz="quarter" idx="5"/>
          </p:nvPr>
        </p:nvSpPr>
        <p:spPr>
          <a:noFill/>
        </p:spPr>
        <p:txBody>
          <a:bodyPr/>
          <a:lstStyle/>
          <a:p>
            <a:fld id="{1DD260E7-BE2B-5F42-A09E-7D8F1F91A71D}" type="slidenum">
              <a:rPr lang="en-US"/>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sz="1100" b="1" dirty="0"/>
              <a:t>Discovery</a:t>
            </a:r>
          </a:p>
          <a:p>
            <a:r>
              <a:rPr lang="en-US" sz="1100" dirty="0"/>
              <a:t>The discovery process in Mobile IP is very similar to the router advertisement process defined in ICMP. Accordingly, agent discovery makes use of ICMP router advertisement messages, with one or more extensions specific to Mobile IP.</a:t>
            </a:r>
          </a:p>
          <a:p>
            <a:r>
              <a:rPr lang="en-US" sz="1100" dirty="0"/>
              <a:t>	The mobile node is responsible for an ongoing discovery process. It must determine if it is attached to its home network, in which case IP datagrams may be received without forwarding, or if it is attached to a foreign network. Because handoff from one network to another occurs at the physical layer, a transition from the home network to a foreign network can occur at any time without notification to the network layer (i.e., the IP layer). Thus, discovery for a mobile node is a continuous process.</a:t>
            </a:r>
          </a:p>
          <a:p>
            <a:r>
              <a:rPr lang="en-US" sz="1100" dirty="0"/>
              <a:t>	For the purpose of discovery, a router or other network node that can act as an agent periodically issues a router advertisement ICMP message (Stallings DCC9e Figure 18.8d) with an advertisement extension. The router advertisement portion of the message includes the IP address of the router. The advertisement extension includes additional information about the router's role as an agent, as discussed subsequently. A mobile node listens for these </a:t>
            </a:r>
            <a:r>
              <a:rPr lang="en-US" sz="1100" b="1" dirty="0"/>
              <a:t>agent advertisement messages</a:t>
            </a:r>
            <a:r>
              <a:rPr lang="en-US" sz="1100" dirty="0"/>
              <a:t>. Because a foreign agent could be on the mobile node's home network (set up to serve visiting mobile nodes), the arrival of an agent advertisement does not necessarily tell the mobile node that it is on a foreign network. The mobile node must compare the network portion of the router's IP address with the network portion of its own home address. If these network portions do not match, then the mobile node is on a foreign network.</a:t>
            </a:r>
          </a:p>
          <a:p>
            <a:r>
              <a:rPr lang="en-US" sz="1100" dirty="0"/>
              <a:t>The </a:t>
            </a:r>
            <a:r>
              <a:rPr lang="en-US" sz="1100" b="1" dirty="0"/>
              <a:t>agent advertisement extension</a:t>
            </a:r>
            <a:r>
              <a:rPr lang="en-US" sz="1100" dirty="0"/>
              <a:t> follows the ICMP router advertisement fields. The extension includes the following one-bit flags:</a:t>
            </a:r>
          </a:p>
          <a:p>
            <a:r>
              <a:rPr lang="en-US" sz="1100" dirty="0"/>
              <a:t> </a:t>
            </a:r>
          </a:p>
          <a:p>
            <a:r>
              <a:rPr lang="en-US" sz="1100" b="1" dirty="0"/>
              <a:t>R:</a:t>
            </a:r>
            <a:r>
              <a:rPr lang="en-US" sz="1100" dirty="0"/>
              <a:t> Registration with this foreign agent is required (or another foreign agent on this network). Even those mobile nodes that have already acquired a care-of address from this foreign agent must re-register.</a:t>
            </a:r>
          </a:p>
          <a:p>
            <a:r>
              <a:rPr lang="en-US" sz="1100" b="1" dirty="0"/>
              <a:t>B:</a:t>
            </a:r>
            <a:r>
              <a:rPr lang="en-US" sz="1100" dirty="0"/>
              <a:t> Busy. The foreign agent will not accept registrations from additional mobile nodes.</a:t>
            </a:r>
          </a:p>
          <a:p>
            <a:r>
              <a:rPr lang="en-US" sz="1100" b="1" dirty="0"/>
              <a:t>H:</a:t>
            </a:r>
            <a:r>
              <a:rPr lang="en-US" sz="1100" dirty="0"/>
              <a:t> This agent offers services as a home agent on this network.</a:t>
            </a:r>
          </a:p>
          <a:p>
            <a:r>
              <a:rPr lang="en-US" sz="1100" b="1" dirty="0"/>
              <a:t>F:</a:t>
            </a:r>
            <a:r>
              <a:rPr lang="en-US" sz="1100" dirty="0"/>
              <a:t> This agent offers services as a foreign agent on this network.</a:t>
            </a:r>
          </a:p>
          <a:p>
            <a:r>
              <a:rPr lang="en-US" sz="1100" b="1" dirty="0"/>
              <a:t>M:</a:t>
            </a:r>
            <a:r>
              <a:rPr lang="en-US" sz="1100" dirty="0"/>
              <a:t> This agent can receive tunneled IP datagrams that use minimal encapsulation, explained subsequently.</a:t>
            </a:r>
          </a:p>
          <a:p>
            <a:r>
              <a:rPr lang="en-US" sz="1100" b="1" dirty="0"/>
              <a:t>G:</a:t>
            </a:r>
            <a:r>
              <a:rPr lang="en-US" sz="1100" dirty="0"/>
              <a:t> This agent can receive tunneled IP datagrams that use GRE encapsulation, explained subsequently.</a:t>
            </a:r>
          </a:p>
          <a:p>
            <a:r>
              <a:rPr lang="en-US" sz="1100" b="1" dirty="0"/>
              <a:t>r:</a:t>
            </a:r>
            <a:r>
              <a:rPr lang="en-US" sz="1100" dirty="0"/>
              <a:t> reserved.</a:t>
            </a:r>
          </a:p>
          <a:p>
            <a:r>
              <a:rPr lang="en-US" sz="1100" b="1" dirty="0"/>
              <a:t>T:</a:t>
            </a:r>
            <a:r>
              <a:rPr lang="en-US" sz="1100" dirty="0"/>
              <a:t> Foreign agent supports reverse tunneling.</a:t>
            </a:r>
          </a:p>
          <a:p>
            <a:r>
              <a:rPr lang="en-US" sz="1100" b="1" dirty="0"/>
              <a:t> </a:t>
            </a:r>
            <a:endParaRPr lang="en-US" sz="1100" dirty="0"/>
          </a:p>
          <a:p>
            <a:r>
              <a:rPr lang="en-US" sz="1100" b="1" dirty="0"/>
              <a:t>	</a:t>
            </a:r>
            <a:r>
              <a:rPr lang="en-US" sz="1100" dirty="0"/>
              <a:t>In addition, the extension includes zero or more </a:t>
            </a:r>
            <a:r>
              <a:rPr lang="en-US" sz="1100" b="1" dirty="0"/>
              <a:t>care-of addresses</a:t>
            </a:r>
            <a:r>
              <a:rPr lang="en-US" sz="1100" dirty="0"/>
              <a:t> supported by this agent on this network. There must be at least one such address if the F bit is set. There may be multiple addresses.</a:t>
            </a:r>
          </a:p>
          <a:p>
            <a:endParaRPr lang="en-US" sz="1100" dirty="0"/>
          </a:p>
          <a:p>
            <a:endParaRPr lang="en-US" sz="1100" dirty="0"/>
          </a:p>
          <a:p>
            <a:endParaRPr lang="en-US" sz="1100" dirty="0"/>
          </a:p>
        </p:txBody>
      </p:sp>
      <p:sp>
        <p:nvSpPr>
          <p:cNvPr id="116740" name="Slide Number Placeholder 3"/>
          <p:cNvSpPr>
            <a:spLocks noGrp="1"/>
          </p:cNvSpPr>
          <p:nvPr>
            <p:ph type="sldNum" sz="quarter" idx="5"/>
          </p:nvPr>
        </p:nvSpPr>
        <p:spPr>
          <a:noFill/>
        </p:spPr>
        <p:txBody>
          <a:bodyPr/>
          <a:lstStyle/>
          <a:p>
            <a:fld id="{32733623-1677-2E46-9166-671175C157A1}" type="slidenum">
              <a:rPr lang="en-US"/>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r>
              <a:rPr lang="en-US" b="1" i="1" dirty="0"/>
              <a:t>MOVE DETECTION</a:t>
            </a:r>
          </a:p>
          <a:p>
            <a:r>
              <a:rPr lang="en-US" dirty="0"/>
              <a:t>	As was mentioned, a mobile node may move from one network to another due to some handoff mechanism, without the IP level being aware of it. The agent discovery process is intended to enable the agent to detect such a move. The agent may use one of two algorithms for this purpose:</a:t>
            </a:r>
          </a:p>
          <a:p>
            <a:r>
              <a:rPr lang="en-US" dirty="0"/>
              <a:t> </a:t>
            </a:r>
          </a:p>
          <a:p>
            <a:r>
              <a:rPr lang="en-US" b="1" dirty="0"/>
              <a:t>Use of lifetime field:</a:t>
            </a:r>
            <a:r>
              <a:rPr lang="en-US" dirty="0"/>
              <a:t> When a mobile node receives an agent advertisement from a foreign agent that it is currently using or that it is now going to register with, it records the lifetime field as a timer. If the timer expires before the mobile node receives another agent advertisement from the agent, then the node assumes that it has lost contact with that agent. If, in the meantime, the mobile node has received an agent advertisement from another agent and that advertisement has not yet expired, the mobile node can register with this new agent. Otherwise, the mobile node should use agent solicitation to find an agent.</a:t>
            </a:r>
          </a:p>
        </p:txBody>
      </p:sp>
      <p:sp>
        <p:nvSpPr>
          <p:cNvPr id="117764" name="Slide Number Placeholder 3"/>
          <p:cNvSpPr>
            <a:spLocks noGrp="1"/>
          </p:cNvSpPr>
          <p:nvPr>
            <p:ph type="sldNum" sz="quarter" idx="5"/>
          </p:nvPr>
        </p:nvSpPr>
        <p:spPr>
          <a:noFill/>
        </p:spPr>
        <p:txBody>
          <a:bodyPr/>
          <a:lstStyle/>
          <a:p>
            <a:fld id="{1DD9CBA5-EA11-6844-92D4-2F93F293E15B}" type="slidenum">
              <a:rPr lang="en-US"/>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r>
              <a:rPr lang="en-US" b="1" dirty="0"/>
              <a:t>Use of network prefix:</a:t>
            </a:r>
            <a:r>
              <a:rPr lang="en-US" dirty="0"/>
              <a:t> The mobile node checks whether any newly received agent advertisement is on the same network as the node's current care-of address. If it is not, the mobile node assumes that it has moved and may register with the agent whose advertisement the mobile node has just received.</a:t>
            </a:r>
          </a:p>
          <a:p>
            <a:r>
              <a:rPr lang="en-US" dirty="0"/>
              <a:t> </a:t>
            </a:r>
          </a:p>
          <a:p>
            <a:endParaRPr lang="en-US" dirty="0"/>
          </a:p>
          <a:p>
            <a:endParaRPr lang="en-US" dirty="0"/>
          </a:p>
        </p:txBody>
      </p:sp>
      <p:sp>
        <p:nvSpPr>
          <p:cNvPr id="118788" name="Slide Number Placeholder 3"/>
          <p:cNvSpPr>
            <a:spLocks noGrp="1"/>
          </p:cNvSpPr>
          <p:nvPr>
            <p:ph type="sldNum" sz="quarter" idx="5"/>
          </p:nvPr>
        </p:nvSpPr>
        <p:spPr>
          <a:noFill/>
        </p:spPr>
        <p:txBody>
          <a:bodyPr/>
          <a:lstStyle/>
          <a:p>
            <a:fld id="{05215135-ED1D-6843-97EB-C594EAA851EF}" type="slidenum">
              <a:rPr lang="en-US"/>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r>
              <a:rPr lang="en-US" b="1" i="1" dirty="0"/>
              <a:t>CO-LOCATED ADDRESSES</a:t>
            </a:r>
          </a:p>
          <a:p>
            <a:r>
              <a:rPr lang="en-US" dirty="0"/>
              <a:t>	The discussion so far has involved the use of a care-of address associated with a foreign agent; that is, the care-of address is an IP address for the foreign agent. This foreign agent will receive datagrams at this care-of address, intended for the mobile node, and then forward them across the foreign network to the mobile node. However, in some cases a mobile node may move to a network that has no foreign agents or on which all foreign agents are busy. As an alternative, the mobile node may act as its own foreign agent by using a co-located care-of address. A co-located care-of address is an IP address obtained by the mobile node that is associated with the mobile node's current interface to a network.</a:t>
            </a:r>
          </a:p>
          <a:p>
            <a:r>
              <a:rPr lang="en-US" dirty="0"/>
              <a:t>	The means by which a mobile node acquires a co-located address is beyond the scope of Mobile IP. One means is to dynamically acquire a temporary IP address through an Internet service such as DHCP (Dynamic Host Configuration Protocol). Another alternative is that the co-located address may be owned by the mobile node as a long-term address for use only while visiting a given foreign network.</a:t>
            </a:r>
          </a:p>
          <a:p>
            <a:endParaRPr lang="en-US" dirty="0"/>
          </a:p>
        </p:txBody>
      </p:sp>
      <p:sp>
        <p:nvSpPr>
          <p:cNvPr id="119812" name="Slide Number Placeholder 3"/>
          <p:cNvSpPr>
            <a:spLocks noGrp="1"/>
          </p:cNvSpPr>
          <p:nvPr>
            <p:ph type="sldNum" sz="quarter" idx="5"/>
          </p:nvPr>
        </p:nvSpPr>
        <p:spPr>
          <a:noFill/>
        </p:spPr>
        <p:txBody>
          <a:bodyPr/>
          <a:lstStyle/>
          <a:p>
            <a:fld id="{CC140AC6-7289-4549-8155-3F0ABE6F1CF7}" type="slidenum">
              <a:rPr lang="en-US"/>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pPr>
              <a:lnSpc>
                <a:spcPct val="80000"/>
              </a:lnSpc>
            </a:pPr>
            <a:r>
              <a:rPr lang="en-US" sz="600" b="1" dirty="0"/>
              <a:t>Registration</a:t>
            </a:r>
          </a:p>
          <a:p>
            <a:pPr>
              <a:lnSpc>
                <a:spcPct val="80000"/>
              </a:lnSpc>
            </a:pPr>
            <a:r>
              <a:rPr lang="en-US" sz="600" dirty="0"/>
              <a:t>Once a mobile node has recognized that it is on a foreign network and has acquired a care-of address, it needs to alert a home agent on its home network and request that the home agent forward its IP traffic. The registration process involves four steps:</a:t>
            </a:r>
          </a:p>
          <a:p>
            <a:pPr>
              <a:lnSpc>
                <a:spcPct val="80000"/>
              </a:lnSpc>
            </a:pPr>
            <a:r>
              <a:rPr lang="en-US" sz="600" dirty="0"/>
              <a:t> </a:t>
            </a:r>
          </a:p>
          <a:p>
            <a:pPr>
              <a:lnSpc>
                <a:spcPct val="80000"/>
              </a:lnSpc>
            </a:pPr>
            <a:r>
              <a:rPr lang="en-US" sz="600" dirty="0"/>
              <a:t>	</a:t>
            </a:r>
            <a:r>
              <a:rPr lang="en-US" sz="600" b="1" dirty="0"/>
              <a:t>1.	</a:t>
            </a:r>
            <a:r>
              <a:rPr lang="en-US" sz="600" dirty="0"/>
              <a:t>The mobile node requests the forwarding service by sending a registration request to the foreign agent that the mobile node wants to use.</a:t>
            </a:r>
          </a:p>
          <a:p>
            <a:pPr>
              <a:lnSpc>
                <a:spcPct val="80000"/>
              </a:lnSpc>
            </a:pPr>
            <a:r>
              <a:rPr lang="en-US" sz="600" dirty="0"/>
              <a:t>	</a:t>
            </a:r>
            <a:r>
              <a:rPr lang="en-US" sz="600" b="1" dirty="0"/>
              <a:t>2.	</a:t>
            </a:r>
            <a:r>
              <a:rPr lang="en-US" sz="600" dirty="0"/>
              <a:t>The foreign agent relays this request to the mobile node's home agent.</a:t>
            </a:r>
          </a:p>
          <a:p>
            <a:pPr>
              <a:lnSpc>
                <a:spcPct val="80000"/>
              </a:lnSpc>
            </a:pPr>
            <a:r>
              <a:rPr lang="en-US" sz="600" dirty="0"/>
              <a:t>	</a:t>
            </a:r>
            <a:r>
              <a:rPr lang="en-US" sz="600" b="1" dirty="0"/>
              <a:t>3.	</a:t>
            </a:r>
            <a:r>
              <a:rPr lang="en-US" sz="600" dirty="0"/>
              <a:t>The home agent either accepts or denies the request and sends a registration reply to the foreign agent.</a:t>
            </a:r>
          </a:p>
          <a:p>
            <a:pPr>
              <a:lnSpc>
                <a:spcPct val="80000"/>
              </a:lnSpc>
            </a:pPr>
            <a:r>
              <a:rPr lang="en-US" sz="600" dirty="0"/>
              <a:t>	</a:t>
            </a:r>
            <a:r>
              <a:rPr lang="en-US" sz="600" b="1" dirty="0"/>
              <a:t>4.	</a:t>
            </a:r>
            <a:r>
              <a:rPr lang="en-US" sz="600" dirty="0"/>
              <a:t>The foreign agent relays this reply to the mobile node.</a:t>
            </a:r>
          </a:p>
          <a:p>
            <a:pPr>
              <a:lnSpc>
                <a:spcPct val="80000"/>
              </a:lnSpc>
            </a:pPr>
            <a:r>
              <a:rPr lang="en-US" sz="600" dirty="0"/>
              <a:t> </a:t>
            </a:r>
          </a:p>
          <a:p>
            <a:pPr>
              <a:lnSpc>
                <a:spcPct val="80000"/>
              </a:lnSpc>
            </a:pPr>
            <a:r>
              <a:rPr lang="en-US" sz="600" dirty="0"/>
              <a:t>	If the mobile node is using a co-located care-of address, then it registers directly with its home agent, rather than going through a foreign agent.</a:t>
            </a:r>
          </a:p>
          <a:p>
            <a:pPr>
              <a:lnSpc>
                <a:spcPct val="80000"/>
              </a:lnSpc>
            </a:pPr>
            <a:r>
              <a:rPr lang="en-US" sz="600" dirty="0"/>
              <a:t>	</a:t>
            </a:r>
          </a:p>
        </p:txBody>
      </p:sp>
      <p:sp>
        <p:nvSpPr>
          <p:cNvPr id="120836" name="Slide Number Placeholder 3"/>
          <p:cNvSpPr>
            <a:spLocks noGrp="1"/>
          </p:cNvSpPr>
          <p:nvPr>
            <p:ph type="sldNum" sz="quarter" idx="5"/>
          </p:nvPr>
        </p:nvSpPr>
        <p:spPr>
          <a:noFill/>
        </p:spPr>
        <p:txBody>
          <a:bodyPr/>
          <a:lstStyle/>
          <a:p>
            <a:fld id="{BA76EA4D-ADDE-AF4E-8D94-D36333A25796}" type="slidenum">
              <a:rPr lang="en-US"/>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pPr>
              <a:lnSpc>
                <a:spcPct val="80000"/>
              </a:lnSpc>
            </a:pPr>
            <a:r>
              <a:rPr lang="en-US" sz="900" dirty="0"/>
              <a:t>The registration operation uses two types of messages, carried in UDP segments. The </a:t>
            </a:r>
            <a:r>
              <a:rPr lang="en-US" sz="900" b="1" dirty="0"/>
              <a:t>registration request message</a:t>
            </a:r>
            <a:r>
              <a:rPr lang="en-US" sz="900" dirty="0"/>
              <a:t> includes the following one-bit flags:</a:t>
            </a:r>
          </a:p>
          <a:p>
            <a:pPr>
              <a:lnSpc>
                <a:spcPct val="80000"/>
              </a:lnSpc>
            </a:pPr>
            <a:r>
              <a:rPr lang="en-US" sz="900" dirty="0"/>
              <a:t> </a:t>
            </a:r>
          </a:p>
          <a:p>
            <a:pPr>
              <a:lnSpc>
                <a:spcPct val="80000"/>
              </a:lnSpc>
            </a:pPr>
            <a:r>
              <a:rPr lang="en-US" sz="900" b="1" dirty="0"/>
              <a:t>S:</a:t>
            </a:r>
            <a:r>
              <a:rPr lang="en-US" sz="900" dirty="0"/>
              <a:t> Simultaneous bindings. The mobile node is requesting that the home agent retain its prior mobility bindings. When simultaneous bindings are in effect, the home agent will forward multiple copies of the IP datagram, one to each care-of address currently registered for this mobile node. Multiple simultaneous bindings can be useful in wireless handoff situations, to improve reliability.</a:t>
            </a:r>
          </a:p>
          <a:p>
            <a:pPr>
              <a:lnSpc>
                <a:spcPct val="80000"/>
              </a:lnSpc>
            </a:pPr>
            <a:r>
              <a:rPr lang="en-US" sz="900" b="1" dirty="0"/>
              <a:t>B:</a:t>
            </a:r>
            <a:r>
              <a:rPr lang="en-US" sz="900" dirty="0"/>
              <a:t> Broadcast datagrams. Indicates that the mobile node would like to receive copies of broadcast datagrams that it would have received if it were attached to its home network.</a:t>
            </a:r>
          </a:p>
          <a:p>
            <a:pPr>
              <a:lnSpc>
                <a:spcPct val="80000"/>
              </a:lnSpc>
            </a:pPr>
            <a:r>
              <a:rPr lang="en-US" sz="900" b="1" dirty="0"/>
              <a:t>D:</a:t>
            </a:r>
            <a:r>
              <a:rPr lang="en-US" sz="900" dirty="0"/>
              <a:t> Decapsulation by mobile node. The mobile node is using a co-located care-of address and will decapsulate its own tunneled IP datagrams.</a:t>
            </a:r>
          </a:p>
          <a:p>
            <a:pPr>
              <a:lnSpc>
                <a:spcPct val="80000"/>
              </a:lnSpc>
            </a:pPr>
            <a:r>
              <a:rPr lang="en-US" sz="900" b="1" dirty="0"/>
              <a:t>M:</a:t>
            </a:r>
            <a:r>
              <a:rPr lang="en-US" sz="900" dirty="0"/>
              <a:t> Indicates that the home agent should use minimal encapsulation, explained subsequently.</a:t>
            </a:r>
          </a:p>
          <a:p>
            <a:pPr>
              <a:lnSpc>
                <a:spcPct val="80000"/>
              </a:lnSpc>
            </a:pPr>
            <a:r>
              <a:rPr lang="en-US" sz="900" b="1" dirty="0"/>
              <a:t>G:</a:t>
            </a:r>
            <a:r>
              <a:rPr lang="en-US" sz="900" dirty="0"/>
              <a:t> Indicates that the home agent should use GRE encapsulation, explained subsequently.</a:t>
            </a:r>
          </a:p>
          <a:p>
            <a:pPr>
              <a:lnSpc>
                <a:spcPct val="80000"/>
              </a:lnSpc>
            </a:pPr>
            <a:r>
              <a:rPr lang="en-US" sz="900" b="1" dirty="0"/>
              <a:t>T:</a:t>
            </a:r>
            <a:r>
              <a:rPr lang="en-US" sz="900" dirty="0"/>
              <a:t> Reverse tunneling requested.</a:t>
            </a:r>
          </a:p>
          <a:p>
            <a:pPr>
              <a:lnSpc>
                <a:spcPct val="80000"/>
              </a:lnSpc>
            </a:pPr>
            <a:r>
              <a:rPr lang="en-US" sz="900" dirty="0"/>
              <a:t> </a:t>
            </a:r>
          </a:p>
          <a:p>
            <a:pPr>
              <a:lnSpc>
                <a:spcPct val="80000"/>
              </a:lnSpc>
            </a:pPr>
            <a:r>
              <a:rPr lang="en-US" sz="900" dirty="0"/>
              <a:t>	In addition, the message includes the following fields:</a:t>
            </a:r>
          </a:p>
          <a:p>
            <a:pPr>
              <a:lnSpc>
                <a:spcPct val="80000"/>
              </a:lnSpc>
            </a:pPr>
            <a:r>
              <a:rPr lang="en-US" sz="900" dirty="0"/>
              <a:t> </a:t>
            </a:r>
          </a:p>
          <a:p>
            <a:pPr>
              <a:lnSpc>
                <a:spcPct val="80000"/>
              </a:lnSpc>
            </a:pPr>
            <a:r>
              <a:rPr lang="en-US" sz="900" b="1" dirty="0"/>
              <a:t>Home Address: </a:t>
            </a:r>
            <a:r>
              <a:rPr lang="en-US" sz="900" dirty="0"/>
              <a:t>The home IP address of the mobile node. The home agent can expect to receive IP datagrams with this as a destination address, and must forward those to the care-of address.</a:t>
            </a:r>
          </a:p>
          <a:p>
            <a:pPr>
              <a:lnSpc>
                <a:spcPct val="80000"/>
              </a:lnSpc>
            </a:pPr>
            <a:r>
              <a:rPr lang="en-US" sz="900" b="1" dirty="0"/>
              <a:t>Home Agent: </a:t>
            </a:r>
            <a:r>
              <a:rPr lang="en-US" sz="900" dirty="0"/>
              <a:t>The IP address of the mobile node's home agent. This informs the foreign agent of the address to which this request should be relayed.</a:t>
            </a:r>
          </a:p>
          <a:p>
            <a:pPr>
              <a:lnSpc>
                <a:spcPct val="80000"/>
              </a:lnSpc>
            </a:pPr>
            <a:r>
              <a:rPr lang="en-US" sz="900" b="1" dirty="0"/>
              <a:t>Care-Of Address: </a:t>
            </a:r>
            <a:r>
              <a:rPr lang="en-US" sz="900" dirty="0"/>
              <a:t>The IP address at this end of the tunnel. The home agent should forward IP datagrams that it receives with mobile node's home address to this destination address.</a:t>
            </a:r>
          </a:p>
          <a:p>
            <a:pPr>
              <a:lnSpc>
                <a:spcPct val="80000"/>
              </a:lnSpc>
            </a:pPr>
            <a:r>
              <a:rPr lang="en-US" sz="900" b="1" dirty="0"/>
              <a:t>Identification: </a:t>
            </a:r>
            <a:r>
              <a:rPr lang="en-US" sz="900" dirty="0"/>
              <a:t>A 64-bit number generated by the mobile node, used for matching registration requests to registration replies and for security purposes, as explained subsequently.</a:t>
            </a:r>
          </a:p>
          <a:p>
            <a:pPr>
              <a:lnSpc>
                <a:spcPct val="80000"/>
              </a:lnSpc>
            </a:pPr>
            <a:r>
              <a:rPr lang="en-US" sz="900" b="1" dirty="0"/>
              <a:t>Extensions: </a:t>
            </a:r>
            <a:r>
              <a:rPr lang="en-US" sz="900" dirty="0"/>
              <a:t>The only extension so far defined is the authentication extension, explained subsequently.</a:t>
            </a:r>
          </a:p>
          <a:p>
            <a:pPr>
              <a:lnSpc>
                <a:spcPct val="80000"/>
              </a:lnSpc>
            </a:pPr>
            <a:r>
              <a:rPr lang="en-US" sz="900" dirty="0"/>
              <a:t> </a:t>
            </a:r>
          </a:p>
          <a:p>
            <a:pPr>
              <a:lnSpc>
                <a:spcPct val="80000"/>
              </a:lnSpc>
            </a:pPr>
            <a:r>
              <a:rPr lang="en-US" sz="900" dirty="0"/>
              <a:t>	The </a:t>
            </a:r>
            <a:r>
              <a:rPr lang="en-US" sz="900" b="1" dirty="0"/>
              <a:t>registration reply message</a:t>
            </a:r>
            <a:r>
              <a:rPr lang="en-US" sz="900" dirty="0"/>
              <a:t> includes a code that indicates whether the request is accepted and, if not, the reason for denial.</a:t>
            </a:r>
          </a:p>
          <a:p>
            <a:pPr>
              <a:lnSpc>
                <a:spcPct val="80000"/>
              </a:lnSpc>
            </a:pPr>
            <a:endParaRPr lang="en-US" sz="900" dirty="0"/>
          </a:p>
          <a:p>
            <a:pPr>
              <a:lnSpc>
                <a:spcPct val="80000"/>
              </a:lnSpc>
            </a:pPr>
            <a:endParaRPr lang="en-US" sz="900" dirty="0"/>
          </a:p>
        </p:txBody>
      </p:sp>
      <p:sp>
        <p:nvSpPr>
          <p:cNvPr id="121860" name="Slide Number Placeholder 3"/>
          <p:cNvSpPr>
            <a:spLocks noGrp="1"/>
          </p:cNvSpPr>
          <p:nvPr>
            <p:ph type="sldNum" sz="quarter" idx="5"/>
          </p:nvPr>
        </p:nvSpPr>
        <p:spPr>
          <a:noFill/>
        </p:spPr>
        <p:txBody>
          <a:bodyPr/>
          <a:lstStyle/>
          <a:p>
            <a:fld id="{95C32C86-97ED-7C48-81C7-960371DC58AF}" type="slidenum">
              <a:rPr lang="en-US"/>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pPr>
              <a:lnSpc>
                <a:spcPct val="80000"/>
              </a:lnSpc>
            </a:pPr>
            <a:r>
              <a:rPr lang="en-US" sz="700" b="1" i="1" dirty="0"/>
              <a:t>SECURING THE REGISTRATION PROCEDURE</a:t>
            </a:r>
          </a:p>
          <a:p>
            <a:pPr>
              <a:lnSpc>
                <a:spcPct val="80000"/>
              </a:lnSpc>
            </a:pPr>
            <a:r>
              <a:rPr lang="en-US" sz="700" dirty="0"/>
              <a:t>	A key concern with the registration procedure is security. Mobile IP is designed to resist two types of attacks:</a:t>
            </a:r>
          </a:p>
          <a:p>
            <a:pPr>
              <a:lnSpc>
                <a:spcPct val="80000"/>
              </a:lnSpc>
            </a:pPr>
            <a:r>
              <a:rPr lang="en-US" sz="700" dirty="0"/>
              <a:t> </a:t>
            </a:r>
          </a:p>
          <a:p>
            <a:pPr>
              <a:lnSpc>
                <a:spcPct val="80000"/>
              </a:lnSpc>
            </a:pPr>
            <a:r>
              <a:rPr lang="en-US" sz="700" dirty="0"/>
              <a:t>	</a:t>
            </a:r>
            <a:r>
              <a:rPr lang="en-US" sz="700" b="1" dirty="0"/>
              <a:t>1.	</a:t>
            </a:r>
            <a:r>
              <a:rPr lang="en-US" sz="700" dirty="0"/>
              <a:t>A node may pretend to be a foreign agent and send a registration request to a home agent so as to divert traffic intended for a mobile node to itself.</a:t>
            </a:r>
          </a:p>
          <a:p>
            <a:pPr>
              <a:lnSpc>
                <a:spcPct val="80000"/>
              </a:lnSpc>
            </a:pPr>
            <a:r>
              <a:rPr lang="en-US" sz="700" dirty="0"/>
              <a:t>	</a:t>
            </a:r>
            <a:r>
              <a:rPr lang="en-US" sz="700" b="1" dirty="0"/>
              <a:t>2.	</a:t>
            </a:r>
            <a:r>
              <a:rPr lang="en-US" sz="700" dirty="0"/>
              <a:t>A malicious agent may replay old registration messages, effectively cutting the mobile node from the network.</a:t>
            </a:r>
          </a:p>
          <a:p>
            <a:pPr>
              <a:lnSpc>
                <a:spcPct val="80000"/>
              </a:lnSpc>
            </a:pPr>
            <a:r>
              <a:rPr lang="en-US" sz="700" dirty="0"/>
              <a:t> </a:t>
            </a:r>
          </a:p>
          <a:p>
            <a:pPr>
              <a:lnSpc>
                <a:spcPct val="80000"/>
              </a:lnSpc>
            </a:pPr>
            <a:r>
              <a:rPr lang="en-US" sz="700" dirty="0"/>
              <a:t>	</a:t>
            </a:r>
          </a:p>
        </p:txBody>
      </p:sp>
      <p:sp>
        <p:nvSpPr>
          <p:cNvPr id="122884" name="Slide Number Placeholder 3"/>
          <p:cNvSpPr>
            <a:spLocks noGrp="1"/>
          </p:cNvSpPr>
          <p:nvPr>
            <p:ph type="sldNum" sz="quarter" idx="5"/>
          </p:nvPr>
        </p:nvSpPr>
        <p:spPr>
          <a:noFill/>
        </p:spPr>
        <p:txBody>
          <a:bodyPr/>
          <a:lstStyle/>
          <a:p>
            <a:fld id="{329DA2EA-E19D-7C48-AC37-256C7E39BCFA}" type="slidenum">
              <a:rPr lang="en-US"/>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pPr>
              <a:lnSpc>
                <a:spcPct val="80000"/>
              </a:lnSpc>
            </a:pPr>
            <a:r>
              <a:rPr lang="en-US" sz="800" dirty="0"/>
              <a:t>The technique that is used to protect against such attacks involves the use of message authentication and the proper use of the identification field of the registration request and reply messages.</a:t>
            </a:r>
          </a:p>
          <a:p>
            <a:pPr>
              <a:lnSpc>
                <a:spcPct val="80000"/>
              </a:lnSpc>
            </a:pPr>
            <a:r>
              <a:rPr lang="en-US" sz="800" dirty="0"/>
              <a:t>	For purposes of message authentication, each registration request and reply contains an </a:t>
            </a:r>
            <a:r>
              <a:rPr lang="en-US" sz="800" b="1" dirty="0"/>
              <a:t>authentication extension</a:t>
            </a:r>
            <a:r>
              <a:rPr lang="en-US" sz="800" dirty="0"/>
              <a:t>, which includes the following fields:</a:t>
            </a:r>
          </a:p>
          <a:p>
            <a:pPr>
              <a:lnSpc>
                <a:spcPct val="80000"/>
              </a:lnSpc>
            </a:pPr>
            <a:r>
              <a:rPr lang="en-US" sz="800" dirty="0"/>
              <a:t> </a:t>
            </a:r>
          </a:p>
          <a:p>
            <a:pPr>
              <a:lnSpc>
                <a:spcPct val="80000"/>
              </a:lnSpc>
            </a:pPr>
            <a:r>
              <a:rPr lang="en-US" sz="800" b="1" dirty="0"/>
              <a:t>Security Parameter Index (SPI):</a:t>
            </a:r>
            <a:r>
              <a:rPr lang="en-US" sz="800" dirty="0"/>
              <a:t> An index that identifies a security context between a pair of nodes. This security context is configured so that the two nodes share a secret key and parameters relevant to this association (e.g., authentication algorithm).</a:t>
            </a:r>
          </a:p>
          <a:p>
            <a:pPr>
              <a:lnSpc>
                <a:spcPct val="80000"/>
              </a:lnSpc>
            </a:pPr>
            <a:r>
              <a:rPr lang="en-US" sz="800" b="1" dirty="0"/>
              <a:t>Authenticator:</a:t>
            </a:r>
            <a:r>
              <a:rPr lang="en-US" sz="800" dirty="0"/>
              <a:t> A code used to authenticate the message. The sender inserts this code into the message using a shared secret key. The receiver uses the code to ensure that the message has not been altered or delayed. The authenticator protects the entire registration request or reply message, any extensions prior to this extension, and the type and length fields of this extension.</a:t>
            </a:r>
          </a:p>
          <a:p>
            <a:pPr>
              <a:lnSpc>
                <a:spcPct val="80000"/>
              </a:lnSpc>
            </a:pPr>
            <a:r>
              <a:rPr lang="en-US" sz="800" dirty="0"/>
              <a:t> </a:t>
            </a:r>
          </a:p>
          <a:p>
            <a:pPr>
              <a:lnSpc>
                <a:spcPct val="80000"/>
              </a:lnSpc>
            </a:pPr>
            <a:r>
              <a:rPr lang="en-US" sz="800" dirty="0"/>
              <a:t>	The default authentication algorithm is HMAC-MD5, defined in RFC 2104, which produces a 128-bit message digest. HMAC-MD4 is an example of what is known as a keyed hash code. Appendix R describes such codes. The digest is computed over a shared secret key, and the protected fields from the registration message.</a:t>
            </a:r>
          </a:p>
          <a:p>
            <a:pPr>
              <a:lnSpc>
                <a:spcPct val="80000"/>
              </a:lnSpc>
            </a:pPr>
            <a:r>
              <a:rPr lang="en-US" sz="800" dirty="0"/>
              <a:t>	Three types of authentication extensions are defined:</a:t>
            </a:r>
          </a:p>
          <a:p>
            <a:pPr>
              <a:lnSpc>
                <a:spcPct val="80000"/>
              </a:lnSpc>
            </a:pPr>
            <a:r>
              <a:rPr lang="en-US" sz="800" dirty="0"/>
              <a:t> </a:t>
            </a:r>
          </a:p>
          <a:p>
            <a:pPr>
              <a:lnSpc>
                <a:spcPct val="80000"/>
              </a:lnSpc>
            </a:pPr>
            <a:r>
              <a:rPr lang="en-US" sz="800" b="1" dirty="0"/>
              <a:t>Mobile-home:</a:t>
            </a:r>
            <a:r>
              <a:rPr lang="en-US" sz="800" dirty="0"/>
              <a:t> This extension must be present and provides for authentication of the registration messages between the mobile node and the home agent.</a:t>
            </a:r>
          </a:p>
          <a:p>
            <a:pPr>
              <a:lnSpc>
                <a:spcPct val="80000"/>
              </a:lnSpc>
            </a:pPr>
            <a:r>
              <a:rPr lang="en-US" sz="800" b="1" dirty="0"/>
              <a:t>Mobile-foreign:</a:t>
            </a:r>
            <a:r>
              <a:rPr lang="en-US" sz="800" dirty="0"/>
              <a:t> The extension may be present when a security association exists between the mobile node and the foreign agent. The foreign agent will strip this extension off before relaying a request message to the home agent and add this extension to a reply message coming from a home agent. </a:t>
            </a:r>
          </a:p>
          <a:p>
            <a:pPr>
              <a:lnSpc>
                <a:spcPct val="80000"/>
              </a:lnSpc>
            </a:pPr>
            <a:r>
              <a:rPr lang="en-US" sz="800" b="1" dirty="0"/>
              <a:t>Foreign-home:</a:t>
            </a:r>
            <a:r>
              <a:rPr lang="en-US" sz="800" dirty="0"/>
              <a:t> The extension may be present when a security association exists between the foreign agent and the home agent.</a:t>
            </a:r>
          </a:p>
          <a:p>
            <a:pPr>
              <a:lnSpc>
                <a:spcPct val="80000"/>
              </a:lnSpc>
            </a:pPr>
            <a:r>
              <a:rPr lang="en-US" sz="800" dirty="0"/>
              <a:t> </a:t>
            </a:r>
          </a:p>
          <a:p>
            <a:pPr>
              <a:lnSpc>
                <a:spcPct val="80000"/>
              </a:lnSpc>
            </a:pPr>
            <a:r>
              <a:rPr lang="en-US" sz="800" dirty="0"/>
              <a:t>	Note that the authenticator protects the identification field in the request and reply messages. As a result, the identification value can be used to thwart replay types of attacks. As was mentioned, the identification value enables the mobile node to match a reply to a request. Further, if the mobile node and the home agent maintain synchronization, so that the home agent can distinguish a reasonable identification value from a suspicious one, then the home agent can reject suspicious messages. One way to do this is to use a timestamp value. As long as the mobile node and home agent have reasonably synchronized values of time, the timestamp will serve the purpose. Alternatively, the mobile node could generate values using a pseudorandom number generator. If the home agent knows the algorithm, then it knows what identification value to expect next.</a:t>
            </a:r>
          </a:p>
          <a:p>
            <a:pPr>
              <a:lnSpc>
                <a:spcPct val="80000"/>
              </a:lnSpc>
            </a:pPr>
            <a:endParaRPr lang="en-US" sz="800" dirty="0"/>
          </a:p>
          <a:p>
            <a:pPr>
              <a:lnSpc>
                <a:spcPct val="80000"/>
              </a:lnSpc>
            </a:pPr>
            <a:endParaRPr lang="en-US" sz="800" dirty="0"/>
          </a:p>
        </p:txBody>
      </p:sp>
      <p:sp>
        <p:nvSpPr>
          <p:cNvPr id="123908" name="Slide Number Placeholder 3"/>
          <p:cNvSpPr>
            <a:spLocks noGrp="1"/>
          </p:cNvSpPr>
          <p:nvPr>
            <p:ph type="sldNum" sz="quarter" idx="5"/>
          </p:nvPr>
        </p:nvSpPr>
        <p:spPr>
          <a:noFill/>
        </p:spPr>
        <p:txBody>
          <a:bodyPr/>
          <a:lstStyle/>
          <a:p>
            <a:fld id="{BEBEB986-4E60-C045-800C-A7C38E48FC81}" type="slidenum">
              <a:rPr lang="en-US"/>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a:p>
          <a:p>
            <a:r>
              <a:rPr lang="en-US" dirty="0"/>
              <a:t>StallingsDCC9eTable 19.1 summarizes the number of packets generated on the various links and networks in order to transmit one packet to a multicast group by this method. In this table, the source is the multicast server on network N1 in Figure 19.1; the multicast address includes the group members on N3, N5, and N6</a:t>
            </a:r>
          </a:p>
          <a:p>
            <a:endParaRPr lang="en-US" dirty="0"/>
          </a:p>
          <a:p>
            <a:endParaRPr lang="en-US" dirty="0"/>
          </a:p>
        </p:txBody>
      </p:sp>
      <p:sp>
        <p:nvSpPr>
          <p:cNvPr id="72708" name="Slide Number Placeholder 3"/>
          <p:cNvSpPr>
            <a:spLocks noGrp="1"/>
          </p:cNvSpPr>
          <p:nvPr>
            <p:ph type="sldNum" sz="quarter" idx="5"/>
          </p:nvPr>
        </p:nvSpPr>
        <p:spPr>
          <a:noFill/>
        </p:spPr>
        <p:txBody>
          <a:bodyPr/>
          <a:lstStyle/>
          <a:p>
            <a:fld id="{AE18B3C4-E72A-1A4C-9CA3-C83BC9CBA2CB}" type="slidenum">
              <a:rPr lang="en-US"/>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pPr>
              <a:lnSpc>
                <a:spcPct val="80000"/>
              </a:lnSpc>
            </a:pPr>
            <a:r>
              <a:rPr lang="en-US" sz="900" b="1" dirty="0"/>
              <a:t>Tunneling</a:t>
            </a:r>
          </a:p>
          <a:p>
            <a:pPr>
              <a:lnSpc>
                <a:spcPct val="80000"/>
              </a:lnSpc>
            </a:pPr>
            <a:r>
              <a:rPr lang="en-US" sz="900" dirty="0"/>
              <a:t>Once a mobile node is registered with a home agent, the home agent must be able to intercept IP datagrams sent to the mobile node's home address so that these datagrams can be forwarded via tunneling. The standard does not mandate a specific technique for this purpose but references ARP (Address Resolution Protocol) as a possible mechanism. The home agent needs to inform other nodes on the same network (the home network) that IP datagrams with a destination address of the mobile node in question should be delivered (at the link level) to this agent. In effect, the home agent steals the identity of the mobile node in order to capture packets destined for that node that are transmitted across the home network.</a:t>
            </a:r>
          </a:p>
          <a:p>
            <a:pPr>
              <a:lnSpc>
                <a:spcPct val="80000"/>
              </a:lnSpc>
            </a:pPr>
            <a:r>
              <a:rPr lang="en-US" sz="900" dirty="0"/>
              <a:t>	For example, suppose that R3 in Stallings DCC9e Figure 19.12 is acting as the home agent for a mobile node that is attached to a foreign network elsewhere on the Internet. That is, there is a host H whose home network is LAN Z that is now attached to some foreign network. If host D has traffic for H, it will generate an IP datagram with H's home address in the IP destination address field. The IP module in D recognizes that this destination address is on LAN Z and so passes the datagram down to the  link layer with instructions to deliver it to a particular MAC-level address on Z. Prior to this time, R3 has informed the IP layer at D that datagrams destined for that particular address should be sent to R3. Thus, D inserts the MAC address of R3 in the destination MAC address field of the outgoing MAC frame. Similarly, if an IP datagram with the mobile node's home address arrives at router R2, it recognizes that the destination address is on LAN Z and will attempt to deliver the datagram to a MAC-level address on Z. Again, R2 has previously been informed that the MAC-level address it needs corresponds to R3.</a:t>
            </a:r>
          </a:p>
          <a:p>
            <a:pPr>
              <a:lnSpc>
                <a:spcPct val="80000"/>
              </a:lnSpc>
            </a:pPr>
            <a:r>
              <a:rPr lang="en-US" sz="900" dirty="0"/>
              <a:t>	For traffic that is routed across the Internet and arrives at R3 from the Internet, R3 must simply recognize that for this destination address, the datagram is to be captured and forwarded.</a:t>
            </a:r>
          </a:p>
          <a:p>
            <a:pPr>
              <a:lnSpc>
                <a:spcPct val="80000"/>
              </a:lnSpc>
            </a:pPr>
            <a:r>
              <a:rPr lang="en-US" sz="900" dirty="0"/>
              <a:t>	To forward an IP datagram to a care-of address, the home agent puts the entire IP datagram into an outer IP datagram. This is a form of encapsulation, just as placing an IP header in front of a TCP segment encapsulates the TCP segment in an IP datagram. Three options for encapsulation are allowed for Mobile IP:</a:t>
            </a:r>
          </a:p>
          <a:p>
            <a:pPr>
              <a:lnSpc>
                <a:spcPct val="80000"/>
              </a:lnSpc>
            </a:pPr>
            <a:r>
              <a:rPr lang="en-US" sz="900" dirty="0"/>
              <a:t> </a:t>
            </a:r>
          </a:p>
          <a:p>
            <a:pPr>
              <a:lnSpc>
                <a:spcPct val="80000"/>
              </a:lnSpc>
            </a:pPr>
            <a:r>
              <a:rPr lang="en-US" sz="900" b="1" dirty="0"/>
              <a:t>IP-within-IP encapsulation:</a:t>
            </a:r>
            <a:r>
              <a:rPr lang="en-US" sz="900" dirty="0"/>
              <a:t> This is the simplest approach, defined in RFC 2003.</a:t>
            </a:r>
          </a:p>
          <a:p>
            <a:pPr>
              <a:lnSpc>
                <a:spcPct val="80000"/>
              </a:lnSpc>
            </a:pPr>
            <a:r>
              <a:rPr lang="en-US" sz="900" b="1" dirty="0"/>
              <a:t>Minimal encapsulation:</a:t>
            </a:r>
            <a:r>
              <a:rPr lang="en-US" sz="900" dirty="0"/>
              <a:t> This approach involves fewer fields, defined in RFC 2004.</a:t>
            </a:r>
          </a:p>
          <a:p>
            <a:pPr>
              <a:lnSpc>
                <a:spcPct val="80000"/>
              </a:lnSpc>
            </a:pPr>
            <a:r>
              <a:rPr lang="en-US" sz="900" b="1" dirty="0"/>
              <a:t>Generic routing encapsulation (GRE):</a:t>
            </a:r>
            <a:r>
              <a:rPr lang="en-US" sz="900" dirty="0"/>
              <a:t> This is a generic encapsulation procedure that was developed prior to the development of Mobile IP, defined in RFC 1701.</a:t>
            </a:r>
          </a:p>
          <a:p>
            <a:pPr>
              <a:lnSpc>
                <a:spcPct val="80000"/>
              </a:lnSpc>
            </a:pPr>
            <a:endParaRPr lang="en-US" sz="900" dirty="0"/>
          </a:p>
        </p:txBody>
      </p:sp>
      <p:sp>
        <p:nvSpPr>
          <p:cNvPr id="124932" name="Slide Number Placeholder 3"/>
          <p:cNvSpPr>
            <a:spLocks noGrp="1"/>
          </p:cNvSpPr>
          <p:nvPr>
            <p:ph type="sldNum" sz="quarter" idx="5"/>
          </p:nvPr>
        </p:nvSpPr>
        <p:spPr>
          <a:noFill/>
        </p:spPr>
        <p:txBody>
          <a:bodyPr/>
          <a:lstStyle/>
          <a:p>
            <a:fld id="{A1D0C448-9BBE-DF46-9F80-1382E50E58B9}" type="slidenum">
              <a:rPr lang="en-US"/>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r>
              <a:rPr lang="en-US" b="1" i="1" dirty="0"/>
              <a:t>IP-WITHIN-IP ENCAPSULATION</a:t>
            </a:r>
          </a:p>
          <a:p>
            <a:r>
              <a:rPr lang="en-US" dirty="0"/>
              <a:t>	With this approach, the entire IP datagram becomes the payload in a new IP datagram (Stallings DCC9e Figure 19.13a). The inner, original IP header is unchanged except to decrement TTL by 1. The outer header is a full IP header. Two fields (indicated as un-shaded in the figure) are copied from the inner header: The version number is 4, which is the protocol identifier for IPv4, and the type of service requested for the outer IP datagram is the same as that requested for the inner IP datagram.</a:t>
            </a:r>
          </a:p>
          <a:p>
            <a:r>
              <a:rPr lang="en-US" dirty="0"/>
              <a:t>	In the inner IP header, the source address refers to the host that is sending the original datagram, and the destination address is the home address of the intended recipient. In the outer IP header, the source and destination addresses refer to the entry and exit points of the tunnel. Thus, the source address typically is the IP address of the home agent, and the destination address is the care-of address for the intended destination.</a:t>
            </a:r>
          </a:p>
        </p:txBody>
      </p:sp>
      <p:sp>
        <p:nvSpPr>
          <p:cNvPr id="125956" name="Slide Number Placeholder 3"/>
          <p:cNvSpPr>
            <a:spLocks noGrp="1"/>
          </p:cNvSpPr>
          <p:nvPr>
            <p:ph type="sldNum" sz="quarter" idx="5"/>
          </p:nvPr>
        </p:nvSpPr>
        <p:spPr>
          <a:noFill/>
        </p:spPr>
        <p:txBody>
          <a:bodyPr/>
          <a:lstStyle/>
          <a:p>
            <a:fld id="{4E52E430-0FE2-9F47-9046-A62CE5D78BC0}" type="slidenum">
              <a:rPr lang="en-US"/>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pPr>
              <a:lnSpc>
                <a:spcPct val="80000"/>
              </a:lnSpc>
            </a:pPr>
            <a:r>
              <a:rPr lang="en-US" sz="800" b="1" i="1" dirty="0"/>
              <a:t>MINIMAL ENCAPSULATION</a:t>
            </a:r>
          </a:p>
          <a:p>
            <a:pPr>
              <a:lnSpc>
                <a:spcPct val="80000"/>
              </a:lnSpc>
            </a:pPr>
            <a:r>
              <a:rPr lang="en-US" sz="800" dirty="0"/>
              <a:t>	Minimal encapsulation results in less overhead and can be used if the mobile node, home agent, and foreign agent all agree to do so. With minimal encapsulation, the new header is inserted between the original IP header and the original IP payload (Stallings DCC9e Figure 19.13b). It includes the following fields:</a:t>
            </a:r>
          </a:p>
          <a:p>
            <a:pPr>
              <a:lnSpc>
                <a:spcPct val="80000"/>
              </a:lnSpc>
            </a:pPr>
            <a:r>
              <a:rPr lang="en-US" sz="800" dirty="0"/>
              <a:t> </a:t>
            </a:r>
          </a:p>
          <a:p>
            <a:pPr>
              <a:lnSpc>
                <a:spcPct val="80000"/>
              </a:lnSpc>
            </a:pPr>
            <a:r>
              <a:rPr lang="en-US" sz="800" b="1" dirty="0"/>
              <a:t>Protocol: </a:t>
            </a:r>
            <a:r>
              <a:rPr lang="en-US" sz="800" dirty="0"/>
              <a:t>Copied from the destination address field in the original IP header. This field identifies the protocol type of the original IP payload and thus identifies the type of header than begins the original IP payload.</a:t>
            </a:r>
          </a:p>
          <a:p>
            <a:pPr>
              <a:lnSpc>
                <a:spcPct val="80000"/>
              </a:lnSpc>
            </a:pPr>
            <a:r>
              <a:rPr lang="en-US" sz="800" b="1" dirty="0"/>
              <a:t>S: </a:t>
            </a:r>
            <a:r>
              <a:rPr lang="en-US" sz="800" dirty="0"/>
              <a:t>If 0, the original source address is not present, and the length of this header is 8 octets. If 1, the original source address is present, and the length of this header is 12 octets. </a:t>
            </a:r>
          </a:p>
          <a:p>
            <a:pPr>
              <a:lnSpc>
                <a:spcPct val="80000"/>
              </a:lnSpc>
            </a:pPr>
            <a:r>
              <a:rPr lang="en-US" sz="800" b="1" dirty="0"/>
              <a:t>Header Checksum: </a:t>
            </a:r>
            <a:r>
              <a:rPr lang="en-US" sz="800" dirty="0"/>
              <a:t>Computed over all the fields of this header.</a:t>
            </a:r>
          </a:p>
          <a:p>
            <a:pPr>
              <a:lnSpc>
                <a:spcPct val="80000"/>
              </a:lnSpc>
            </a:pPr>
            <a:r>
              <a:rPr lang="en-US" sz="800" b="1" dirty="0"/>
              <a:t>Original Destination Address: </a:t>
            </a:r>
            <a:r>
              <a:rPr lang="en-US" sz="800" dirty="0"/>
              <a:t>Copied from the destination address field in the original IP header.</a:t>
            </a:r>
          </a:p>
          <a:p>
            <a:pPr>
              <a:lnSpc>
                <a:spcPct val="80000"/>
              </a:lnSpc>
            </a:pPr>
            <a:r>
              <a:rPr lang="en-US" sz="800" b="1" dirty="0"/>
              <a:t>Original Source Address: </a:t>
            </a:r>
            <a:r>
              <a:rPr lang="en-US" sz="800" dirty="0"/>
              <a:t>Copied from the source address field in the original IP header. This field is present only if the S bit is 1. The field is not present if the encapsulator is the source of the datagram (i.e., the datagram originates at the home agent).</a:t>
            </a:r>
          </a:p>
          <a:p>
            <a:pPr>
              <a:lnSpc>
                <a:spcPct val="80000"/>
              </a:lnSpc>
            </a:pPr>
            <a:r>
              <a:rPr lang="en-US" sz="800" dirty="0"/>
              <a:t> </a:t>
            </a:r>
          </a:p>
          <a:p>
            <a:pPr>
              <a:lnSpc>
                <a:spcPct val="80000"/>
              </a:lnSpc>
            </a:pPr>
            <a:r>
              <a:rPr lang="en-US" sz="800" dirty="0"/>
              <a:t>	The following fields in the original IP header are modified to form the new outer IP header:</a:t>
            </a:r>
          </a:p>
          <a:p>
            <a:pPr>
              <a:lnSpc>
                <a:spcPct val="80000"/>
              </a:lnSpc>
            </a:pPr>
            <a:r>
              <a:rPr lang="en-US" sz="800" dirty="0"/>
              <a:t> </a:t>
            </a:r>
          </a:p>
          <a:p>
            <a:pPr>
              <a:lnSpc>
                <a:spcPct val="80000"/>
              </a:lnSpc>
            </a:pPr>
            <a:r>
              <a:rPr lang="en-US" sz="800" b="1" dirty="0"/>
              <a:t>Total Length: </a:t>
            </a:r>
            <a:r>
              <a:rPr lang="en-US" sz="800" dirty="0"/>
              <a:t>Incremented by the size of the minimal forwarding header (8 or 12).</a:t>
            </a:r>
          </a:p>
          <a:p>
            <a:pPr>
              <a:lnSpc>
                <a:spcPct val="80000"/>
              </a:lnSpc>
            </a:pPr>
            <a:r>
              <a:rPr lang="en-US" sz="800" b="1" dirty="0"/>
              <a:t>Protocol: </a:t>
            </a:r>
            <a:r>
              <a:rPr lang="en-US" sz="800" dirty="0"/>
              <a:t>55; this is the protocol number assigned to minimal IP encapsulation.</a:t>
            </a:r>
          </a:p>
          <a:p>
            <a:pPr>
              <a:lnSpc>
                <a:spcPct val="80000"/>
              </a:lnSpc>
            </a:pPr>
            <a:r>
              <a:rPr lang="en-US" sz="800" b="1" dirty="0"/>
              <a:t>Header Checksum: </a:t>
            </a:r>
            <a:r>
              <a:rPr lang="en-US" sz="800" dirty="0"/>
              <a:t>Computed over all the fields of this header; because some of the fields have been modified, this value must be recomputed.</a:t>
            </a:r>
          </a:p>
          <a:p>
            <a:pPr>
              <a:lnSpc>
                <a:spcPct val="80000"/>
              </a:lnSpc>
            </a:pPr>
            <a:r>
              <a:rPr lang="en-US" sz="800" b="1" dirty="0"/>
              <a:t>Source Address: </a:t>
            </a:r>
            <a:r>
              <a:rPr lang="en-US" sz="800" dirty="0"/>
              <a:t>The IP address of the encapsulator, typically the home agent.</a:t>
            </a:r>
          </a:p>
          <a:p>
            <a:pPr>
              <a:lnSpc>
                <a:spcPct val="80000"/>
              </a:lnSpc>
            </a:pPr>
            <a:r>
              <a:rPr lang="en-US" sz="800" b="1" dirty="0"/>
              <a:t>Destination Address: </a:t>
            </a:r>
            <a:r>
              <a:rPr lang="en-US" sz="800" dirty="0"/>
              <a:t>The IP address of the exit point of the tunnel. This is the care-of address and may either be the IP address of the foreign agent or the IP address of the mobile node (in the case of a co-located care-of address).</a:t>
            </a:r>
          </a:p>
          <a:p>
            <a:pPr>
              <a:lnSpc>
                <a:spcPct val="80000"/>
              </a:lnSpc>
            </a:pPr>
            <a:r>
              <a:rPr lang="en-US" sz="800" dirty="0"/>
              <a:t> </a:t>
            </a:r>
          </a:p>
          <a:p>
            <a:pPr>
              <a:lnSpc>
                <a:spcPct val="80000"/>
              </a:lnSpc>
            </a:pPr>
            <a:r>
              <a:rPr lang="en-US" sz="800" dirty="0"/>
              <a:t>	The processing for minimal encapsulation is as follows. The encapsulator (home agent) prepares the encapsulated datagram with the format of Figure 19.13b. This datagram is now suitable for tunneling and is delivered across the Internet to the care-of address. At the care-of address, the fields in the minimal forwarding header are restored to the original IP header and the forwarding header is removed from the datagram. The total length field in the IP header is decremented by the size of the minimal forwarding header (8 or 12) and the header checksum field is recomputed.</a:t>
            </a:r>
          </a:p>
          <a:p>
            <a:pPr>
              <a:lnSpc>
                <a:spcPct val="80000"/>
              </a:lnSpc>
            </a:pPr>
            <a:endParaRPr lang="en-US" sz="800" dirty="0"/>
          </a:p>
        </p:txBody>
      </p:sp>
      <p:sp>
        <p:nvSpPr>
          <p:cNvPr id="126980" name="Slide Number Placeholder 3"/>
          <p:cNvSpPr>
            <a:spLocks noGrp="1"/>
          </p:cNvSpPr>
          <p:nvPr>
            <p:ph type="sldNum" sz="quarter" idx="5"/>
          </p:nvPr>
        </p:nvSpPr>
        <p:spPr>
          <a:noFill/>
        </p:spPr>
        <p:txBody>
          <a:bodyPr/>
          <a:lstStyle/>
          <a:p>
            <a:fld id="{88ED7C1B-7297-C343-8133-2DCCDFF389C4}" type="slidenum">
              <a:rPr lang="en-US"/>
              <a:pPr/>
              <a:t>62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8CE5EC5-93E7-9E40-B22F-358334096330}" type="slidenum">
              <a:rPr lang="en-US"/>
              <a:pPr/>
              <a:t>7</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dirty="0"/>
              <a:t>Stallings DCC9e Figure 19.2a shows the spanning tree for transmissions from the source to the multicast group, and Figure 19.2b shows this method in action.  The source transmits a single packet over N1 to router D. D makes two copies of the packet, to transmit over links L3 and L4. B receives the packet from L3 and transmits it on N3, where it is read by members of the multicast group on the network. Meanwhile, C receives the packet sent on L4. It must now deliver that packet to both E and F. If network N4 were a broadcast network (e.g., an IEEE 802 LAN), then C would only need to transmit one instance of the packet for both routers to read. If N4 is a packet-switching WAN, then C must make two copies of the packet and address one to E and one to F. Each of these routers, in turn, retransmits the received packet on N5 and N6, respectively. As Table 19.1 shows, the multicast technique requires only eight copies of the packet.</a:t>
            </a:r>
          </a:p>
          <a:p>
            <a:endParaRPr lang="en-US" dirty="0">
              <a:latin typeface="Times" pitchFamily="-11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BF99B2E-92E7-2A4F-A755-C9CB02A39435}" type="slidenum">
              <a:rPr lang="en-US"/>
              <a:pPr/>
              <a:t>8</a:t>
            </a:fld>
            <a:endParaRPr lang="en-US" dirty="0"/>
          </a:p>
        </p:txBody>
      </p:sp>
      <p:sp>
        <p:nvSpPr>
          <p:cNvPr id="74755" name="Rectangle 1026"/>
          <p:cNvSpPr>
            <a:spLocks noGrp="1" noRot="1" noChangeAspect="1" noChangeArrowheads="1" noTextEdit="1"/>
          </p:cNvSpPr>
          <p:nvPr>
            <p:ph type="sldImg"/>
          </p:nvPr>
        </p:nvSpPr>
        <p:spPr>
          <a:ln/>
        </p:spPr>
      </p:sp>
      <p:sp>
        <p:nvSpPr>
          <p:cNvPr id="74756" name="Rectangle 1027"/>
          <p:cNvSpPr>
            <a:spLocks noGrp="1" noChangeArrowheads="1"/>
          </p:cNvSpPr>
          <p:nvPr>
            <p:ph type="body" idx="1"/>
          </p:nvPr>
        </p:nvSpPr>
        <p:spPr>
          <a:noFill/>
          <a:ln/>
        </p:spPr>
        <p:txBody>
          <a:bodyPr/>
          <a:lstStyle/>
          <a:p>
            <a:r>
              <a:rPr lang="en-US" dirty="0"/>
              <a:t>In ordinary unicast transmission over an internet, in which each datagram has a unique destination network, the task of each router is to forward the datagram along the shortest path from that router to the destination network. With multicast transmission, the router may be required to forward two or more copies of an incoming datagram. In our example, routers D and C both must forward two copies of a single incoming datagram.</a:t>
            </a:r>
          </a:p>
          <a:p>
            <a:r>
              <a:rPr lang="en-US" dirty="0"/>
              <a:t>	Thus, we might expect that the overall functionality of multicast routing is more complex than unicast routing. The following is a list of required functions:</a:t>
            </a:r>
          </a:p>
          <a:p>
            <a:r>
              <a:rPr lang="en-US" dirty="0"/>
              <a:t> </a:t>
            </a:r>
          </a:p>
          <a:p>
            <a:r>
              <a:rPr lang="en-US" b="1" dirty="0"/>
              <a:t>	1.</a:t>
            </a:r>
            <a:r>
              <a:rPr lang="en-US" dirty="0"/>
              <a:t>	A convention is needed for identifying a multicast address. In IPv4, Class D addresses are reserved for this purpose. These are 32-bit addresses with 1110 as their high-order 4 bits, followed by a 28-bit group identifier. In IPv6, a 128-bit multicast address consists of an 8-bit prefix of all ones, a 4-bit flags field, a 4-bit scope field, and a 112-bit group identifier. The flags field, currently, only indicates whether this address is permanently assigned or not. The scope field indicates the scope of applicability of the address, ranging from a single network to global.</a:t>
            </a:r>
          </a:p>
          <a:p>
            <a:r>
              <a:rPr lang="en-US" b="1" dirty="0"/>
              <a:t>	2.	</a:t>
            </a:r>
            <a:r>
              <a:rPr lang="en-US" dirty="0"/>
              <a:t>Each node (router or source node participating in the routing algorithm) must translate between an IP multicast address and a list of networks that contain members of this group. This information allows the node to construct a shortest-path spanning tree to all of the networks containing group members.</a:t>
            </a:r>
          </a:p>
          <a:p>
            <a:r>
              <a:rPr lang="en-US" b="1" dirty="0"/>
              <a:t>	3.	</a:t>
            </a:r>
            <a:r>
              <a:rPr lang="en-US" dirty="0"/>
              <a:t>A router must translate between an IP multicast address and a network multicast address in order to deliver a multicast IP datagram on the destination network. For example, in IEEE 802 networks, a MAC-level address is 48 bits long; if the highest-order bit is 1, then it is a multicast address. Thus, for multicast delivery, a router attached to an IEEE 802 network must translate a 32-bit IPv4 or a 128-bit IPv6 multicast address into a 48-bit IEEE 802 MAC-level multicast address.</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3627FCC-21FF-A84D-8674-0B955210EBA5}" type="slidenum">
              <a:rPr lang="en-US"/>
              <a:pPr/>
              <a:t>9</a:t>
            </a:fld>
            <a:endParaRPr 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dirty="0"/>
              <a:t>4. Although some multicast addresses may be assigned permanently, the more usual case is that multicast addresses are generated dynamically and that individual hosts may join and leave multicast groups dynamically. Thus, a mechanism is needed by which an individual host informs routers attached to the same network as itself of its inclusion in and exclusion from a multicast group. IGMP, described subsequently, provides this mechanism.</a:t>
            </a:r>
          </a:p>
          <a:p>
            <a:r>
              <a:rPr lang="en-US" dirty="0"/>
              <a:t>	</a:t>
            </a:r>
            <a:r>
              <a:rPr lang="en-US" b="1" dirty="0"/>
              <a:t>5.</a:t>
            </a:r>
            <a:r>
              <a:rPr lang="en-US" dirty="0"/>
              <a:t>	Routers must exchange two sorts of information. First, routers need to know which networks include members of a given multicast group. Second, routers need sufficient information to calculate the shortest path to each network containing group members. These requirements imply the need for a multicast routing protocol. A discussion of such protocols is beyond the scope of this book.</a:t>
            </a:r>
          </a:p>
          <a:p>
            <a:r>
              <a:rPr lang="en-US" dirty="0"/>
              <a:t>	</a:t>
            </a:r>
            <a:r>
              <a:rPr lang="en-US" b="1" dirty="0"/>
              <a:t>6.</a:t>
            </a:r>
            <a:r>
              <a:rPr lang="en-US" dirty="0"/>
              <a:t>	A routing algorithm is needed to calculate shortest paths to all group members.</a:t>
            </a:r>
          </a:p>
          <a:p>
            <a:r>
              <a:rPr lang="en-US" b="1" dirty="0"/>
              <a:t>	7.</a:t>
            </a:r>
            <a:r>
              <a:rPr lang="en-US" dirty="0"/>
              <a:t>	Each router must determine multicast routing paths on the basis of both source and destination addresses.</a:t>
            </a:r>
          </a:p>
          <a:p>
            <a:r>
              <a:rPr lang="en-US" dirty="0"/>
              <a:t> </a:t>
            </a:r>
          </a:p>
          <a:p>
            <a:r>
              <a:rPr lang="en-US" dirty="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7619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7619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9E50A252-CF04-EF48-B92D-00497C8E8292}"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50BDE4EB-DE01-4D44-8E35-FFAF68A75E01}"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932BF409-08EB-6B4C-903B-CCC05F6A98D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D94873AE-4AD3-DC4A-A8CA-7E43264532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5901863A-2265-DB42-8276-FB3435B9105E}"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5511B6E4-14F5-9646-BCF3-766662E131C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EC6CFAF1-30A8-2149-A84E-29DAFB47A311}"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FC878237-9FB9-554C-970F-6A665B3FC757}"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4A39EC98-CF73-EE44-9413-DEDAFC79468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4CEE83A7-1A26-3A4D-9364-9FCB53418B9C}"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CA3BDF6F-DAC0-D244-A7EA-D362C94372F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7511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7511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7511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7511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1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1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1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7511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17511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17511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2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7512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2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7512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2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7512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2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7512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7512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7512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3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17513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17513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7513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3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3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7513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4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4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4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17514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17514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7514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7515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17515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17516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6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7516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7516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7516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7517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7517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7517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7517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Arial" pitchFamily="-110" charset="0"/>
              </a:defRPr>
            </a:lvl1pPr>
          </a:lstStyle>
          <a:p>
            <a:fld id="{8A857D16-DD8B-7641-81BA-40F8D70072F1}" type="slidenum">
              <a:rPr lang="en-US"/>
              <a:pPr/>
              <a:t>‹#›</a:t>
            </a:fld>
            <a:endParaRPr lang="en-US" dirty="0"/>
          </a:p>
        </p:txBody>
      </p:sp>
      <p:sp>
        <p:nvSpPr>
          <p:cNvPr id="17517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Word_Document2.docx"/></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package" Target="../embeddings/Microsoft_Office_Word_Document3.docx"/></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package" Target="../embeddings/Microsoft_Office_Word_Document4.docx"/></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ctrTitle"/>
          </p:nvPr>
        </p:nvSpPr>
        <p:spPr>
          <a:xfrm>
            <a:off x="838200" y="457200"/>
            <a:ext cx="7848600" cy="1752600"/>
          </a:xfrm>
        </p:spPr>
        <p:txBody>
          <a:bodyPr/>
          <a:lstStyle/>
          <a:p>
            <a:pPr eaLnBrk="1" hangingPunct="1"/>
            <a:r>
              <a:rPr kumimoji="1" lang="en-US" dirty="0"/>
              <a:t>Data and Computer Communications</a:t>
            </a:r>
            <a:endParaRPr lang="en-AU" dirty="0"/>
          </a:p>
        </p:txBody>
      </p:sp>
      <p:sp>
        <p:nvSpPr>
          <p:cNvPr id="177155" name="Rectangle 3"/>
          <p:cNvSpPr>
            <a:spLocks noGrp="1" noChangeArrowheads="1"/>
          </p:cNvSpPr>
          <p:nvPr>
            <p:ph type="subTitle" idx="1"/>
          </p:nvPr>
        </p:nvSpPr>
        <p:spPr>
          <a:xfrm>
            <a:off x="1447800" y="4343400"/>
            <a:ext cx="6400800" cy="2057400"/>
          </a:xfrm>
        </p:spPr>
        <p:txBody>
          <a:bodyPr/>
          <a:lstStyle/>
          <a:p>
            <a:pPr eaLnBrk="1" hangingPunct="1"/>
            <a:r>
              <a:rPr lang="en-US" sz="2800" dirty="0"/>
              <a:t>Ninth Edition</a:t>
            </a:r>
          </a:p>
          <a:p>
            <a:pPr eaLnBrk="1" hangingPunct="1"/>
            <a:r>
              <a:rPr lang="en-US" sz="2800" dirty="0"/>
              <a:t>by William Stallings</a:t>
            </a:r>
          </a:p>
          <a:p>
            <a:pPr eaLnBrk="1" hangingPunct="1"/>
            <a:endParaRPr lang="en-US" sz="1800" dirty="0"/>
          </a:p>
        </p:txBody>
      </p:sp>
      <p:sp>
        <p:nvSpPr>
          <p:cNvPr id="177156" name="Text Box 4"/>
          <p:cNvSpPr txBox="1">
            <a:spLocks noChangeArrowheads="1"/>
          </p:cNvSpPr>
          <p:nvPr/>
        </p:nvSpPr>
        <p:spPr bwMode="auto">
          <a:xfrm>
            <a:off x="304800" y="2590800"/>
            <a:ext cx="8534400" cy="641350"/>
          </a:xfrm>
          <a:prstGeom prst="rect">
            <a:avLst/>
          </a:prstGeom>
          <a:noFill/>
          <a:ln w="9525">
            <a:noFill/>
            <a:miter lim="800000"/>
            <a:headEnd/>
            <a:tailEnd/>
          </a:ln>
          <a:effectLst/>
        </p:spPr>
        <p:txBody>
          <a:bodyPr lIns="90000" tIns="46800" rIns="90000" bIns="46800">
            <a:prstTxWarp prst="textNoShape">
              <a:avLst/>
            </a:prstTxWarp>
            <a:spAutoFit/>
          </a:bodyPr>
          <a:lstStyle/>
          <a:p>
            <a:pPr algn="ctr"/>
            <a:r>
              <a:rPr lang="en-US" sz="3600" b="1" dirty="0">
                <a:solidFill>
                  <a:schemeClr val="tx2"/>
                </a:solidFill>
                <a:effectLst>
                  <a:outerShdw blurRad="38100" dist="38100" dir="2700000" algn="tl">
                    <a:srgbClr val="000000"/>
                  </a:outerShdw>
                </a:effectLst>
                <a:latin typeface="Arial" pitchFamily="-110" charset="0"/>
              </a:rPr>
              <a:t>Chapter 19 – </a:t>
            </a:r>
            <a:r>
              <a:rPr kumimoji="1" lang="en-US" sz="3600" b="1" dirty="0">
                <a:solidFill>
                  <a:schemeClr val="tx2"/>
                </a:solidFill>
                <a:effectLst>
                  <a:outerShdw blurRad="38100" dist="38100" dir="2700000" algn="tl">
                    <a:srgbClr val="000000"/>
                  </a:outerShdw>
                </a:effectLst>
                <a:latin typeface="Arial" pitchFamily="-110" charset="0"/>
              </a:rPr>
              <a:t>Internetwork Operation</a:t>
            </a:r>
            <a:endParaRPr kumimoji="1" lang="en-US" sz="3200" dirty="0">
              <a:effectLst>
                <a:outerShdw blurRad="38100" dist="38100" dir="2700000" algn="tl">
                  <a:srgbClr val="000000"/>
                </a:outerShdw>
              </a:effectLst>
              <a:latin typeface="Arial" pitchFamily="-110" charset="0"/>
            </a:endParaRPr>
          </a:p>
        </p:txBody>
      </p:sp>
      <p:sp>
        <p:nvSpPr>
          <p:cNvPr id="7" name="Footer Placeholder 6"/>
          <p:cNvSpPr>
            <a:spLocks noGrp="1"/>
          </p:cNvSpPr>
          <p:nvPr>
            <p:ph type="ftr" sz="quarter" idx="11"/>
          </p:nvPr>
        </p:nvSpPr>
        <p:spPr/>
        <p:txBody>
          <a:bodyPr/>
          <a:lstStyle>
            <a:lvl1pPr>
              <a:defRPr sz="2400">
                <a:solidFill>
                  <a:schemeClr val="tx1"/>
                </a:solidFill>
                <a:latin typeface="Times New Roman" pitchFamily="-110" charset="0"/>
                <a:ea typeface="ＭＳ Ｐゴシック" pitchFamily="-110" charset="-128"/>
              </a:defRPr>
            </a:lvl1pPr>
            <a:lvl2pPr marL="37931725" indent="-37474525">
              <a:defRPr sz="2400">
                <a:solidFill>
                  <a:schemeClr val="tx1"/>
                </a:solidFill>
                <a:latin typeface="Times New Roman" pitchFamily="-110" charset="0"/>
                <a:ea typeface="ＭＳ Ｐゴシック" pitchFamily="-110" charset="-128"/>
              </a:defRPr>
            </a:lvl2pPr>
            <a:lvl3pPr>
              <a:defRPr sz="2400">
                <a:solidFill>
                  <a:schemeClr val="tx1"/>
                </a:solidFill>
                <a:latin typeface="Times New Roman" pitchFamily="-110" charset="0"/>
                <a:ea typeface="ＭＳ Ｐゴシック" pitchFamily="-110" charset="-128"/>
              </a:defRPr>
            </a:lvl3pPr>
            <a:lvl4pPr>
              <a:defRPr sz="2400">
                <a:solidFill>
                  <a:schemeClr val="tx1"/>
                </a:solidFill>
                <a:latin typeface="Times New Roman" pitchFamily="-110" charset="0"/>
                <a:ea typeface="ＭＳ Ｐゴシック" pitchFamily="-110" charset="-128"/>
              </a:defRPr>
            </a:lvl4pPr>
            <a:lvl5pPr>
              <a:defRPr sz="2400">
                <a:solidFill>
                  <a:schemeClr val="tx1"/>
                </a:solidFill>
                <a:latin typeface="Times New Roman" pitchFamily="-110" charset="0"/>
                <a:ea typeface="ＭＳ Ｐゴシック" pitchFamily="-110" charset="-128"/>
              </a:defRPr>
            </a:lvl5pPr>
            <a:lvl6pPr marL="4572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9144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1371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18288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en-US" sz="1000" dirty="0" smtClean="0">
                <a:latin typeface="Arial" charset="0"/>
              </a:rPr>
              <a:t>Data and Computer Communications, Ninth Edition by William Stallings, (c) Pearson Education - Prentice Hall, 2011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kumimoji="1" lang="en-GB" dirty="0"/>
              <a:t>Spanning Tree from Router C to Multicast Group</a:t>
            </a:r>
            <a:endParaRPr kumimoji="1" lang="en-US" dirty="0"/>
          </a:p>
        </p:txBody>
      </p:sp>
      <p:pic>
        <p:nvPicPr>
          <p:cNvPr id="13315" name="Picture 5" descr="Mcast Spanning Tree.2                                          001A6F3EMacintosh HD                   BFC49AD8:"/>
          <p:cNvPicPr>
            <a:picLocks noChangeAspect="1" noChangeArrowheads="1"/>
          </p:cNvPicPr>
          <p:nvPr/>
        </p:nvPicPr>
        <p:blipFill>
          <a:blip r:embed="rId3"/>
          <a:srcRect l="9265" t="28636" r="9265" b="28636"/>
          <a:stretch>
            <a:fillRect/>
          </a:stretch>
        </p:blipFill>
        <p:spPr bwMode="auto">
          <a:xfrm>
            <a:off x="1447800" y="1828800"/>
            <a:ext cx="6330950" cy="429895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sz="3600" smtClean="0"/>
              <a:t>Encapsulation at Data Link Layer</a:t>
            </a:r>
          </a:p>
        </p:txBody>
      </p:sp>
      <p:sp>
        <p:nvSpPr>
          <p:cNvPr id="58374" name="Rectangle 3"/>
          <p:cNvSpPr>
            <a:spLocks noGrp="1" noChangeArrowheads="1"/>
          </p:cNvSpPr>
          <p:nvPr>
            <p:ph type="body" idx="1"/>
          </p:nvPr>
        </p:nvSpPr>
        <p:spPr/>
        <p:txBody>
          <a:bodyPr/>
          <a:lstStyle/>
          <a:p>
            <a:pPr eaLnBrk="1" hangingPunct="1"/>
            <a:r>
              <a:rPr lang="en-US" sz="2400" smtClean="0"/>
              <a:t>If IP address is a multicast address, ARP won’t find a corresponding physical address.</a:t>
            </a:r>
          </a:p>
          <a:p>
            <a:pPr eaLnBrk="1" hangingPunct="1"/>
            <a:r>
              <a:rPr lang="en-US" sz="2400" smtClean="0"/>
              <a:t>Most data link layer technologies support multicasting.</a:t>
            </a:r>
          </a:p>
          <a:p>
            <a:pPr eaLnBrk="1" hangingPunct="1"/>
            <a:r>
              <a:rPr lang="en-US" sz="2400" smtClean="0"/>
              <a:t>An Ethernet multicast physical address is in the range 01:00:5E:00:00:00 to 01:00:5E:7F:FF:FF</a:t>
            </a:r>
            <a:endParaRPr lang="en-US" b="1" smtClean="0"/>
          </a:p>
          <a:p>
            <a:pPr eaLnBrk="1" hangingPunct="1"/>
            <a:endParaRPr lang="en-US" sz="2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p:txBody>
          <a:bodyPr/>
          <a:lstStyle/>
          <a:p>
            <a:pPr eaLnBrk="1" hangingPunct="1"/>
            <a:r>
              <a:rPr lang="en-US" sz="3600" smtClean="0">
                <a:solidFill>
                  <a:schemeClr val="tx1"/>
                </a:solidFill>
              </a:rPr>
              <a:t>Mapping class D to Ethernet physical address</a:t>
            </a:r>
          </a:p>
        </p:txBody>
      </p:sp>
      <p:pic>
        <p:nvPicPr>
          <p:cNvPr id="59398" name="Picture 4"/>
          <p:cNvPicPr>
            <a:picLocks noGrp="1" noChangeAspect="1" noChangeArrowheads="1"/>
          </p:cNvPicPr>
          <p:nvPr>
            <p:ph type="body" idx="1"/>
          </p:nvPr>
        </p:nvPicPr>
        <p:blipFill>
          <a:blip r:embed="rId3"/>
          <a:srcRect/>
          <a:stretch>
            <a:fillRect/>
          </a:stretch>
        </p:blipFill>
        <p:spPr>
          <a:xfrm>
            <a:off x="457200" y="2111375"/>
            <a:ext cx="8229600" cy="3503613"/>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p:txBody>
          <a:bodyPr/>
          <a:lstStyle/>
          <a:p>
            <a:pPr eaLnBrk="1" hangingPunct="1"/>
            <a:r>
              <a:rPr lang="en-US" sz="3600" smtClean="0"/>
              <a:t>Example</a:t>
            </a:r>
          </a:p>
        </p:txBody>
      </p:sp>
      <p:sp>
        <p:nvSpPr>
          <p:cNvPr id="60422" name="Rectangle 3"/>
          <p:cNvSpPr>
            <a:spLocks noGrp="1" noChangeArrowheads="1"/>
          </p:cNvSpPr>
          <p:nvPr>
            <p:ph type="body" idx="1"/>
          </p:nvPr>
        </p:nvSpPr>
        <p:spPr/>
        <p:txBody>
          <a:bodyPr/>
          <a:lstStyle/>
          <a:p>
            <a:pPr eaLnBrk="1" hangingPunct="1">
              <a:buFontTx/>
              <a:buNone/>
            </a:pPr>
            <a:r>
              <a:rPr lang="en-US" sz="2400" smtClean="0"/>
              <a:t>  Change the multicast IP address 230.43.14.7 to an Ethernet multicast physical address.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kumimoji="1" lang="en-US" dirty="0"/>
              <a:t>Internet Group Management Protocol </a:t>
            </a:r>
            <a:r>
              <a:rPr kumimoji="1" lang="en-GB" dirty="0"/>
              <a:t>(</a:t>
            </a:r>
            <a:r>
              <a:rPr kumimoji="1" lang="en-US" dirty="0"/>
              <a:t>IGMP</a:t>
            </a:r>
            <a:r>
              <a:rPr kumimoji="1" lang="en-GB" dirty="0"/>
              <a:t>)</a:t>
            </a:r>
            <a:endParaRPr kumimoji="1" lang="en-US" dirty="0"/>
          </a:p>
        </p:txBody>
      </p:sp>
      <p:sp>
        <p:nvSpPr>
          <p:cNvPr id="73731" name="Rectangle 3"/>
          <p:cNvSpPr>
            <a:spLocks noGrp="1" noChangeArrowheads="1"/>
          </p:cNvSpPr>
          <p:nvPr>
            <p:ph type="body" idx="1"/>
          </p:nvPr>
        </p:nvSpPr>
        <p:spPr>
          <a:xfrm>
            <a:off x="457200" y="2133600"/>
            <a:ext cx="8229600" cy="4454525"/>
          </a:xfrm>
        </p:spPr>
        <p:txBody>
          <a:bodyPr/>
          <a:lstStyle/>
          <a:p>
            <a:pPr eaLnBrk="1" hangingPunct="1"/>
            <a:r>
              <a:rPr kumimoji="1" lang="en-US" sz="2800" dirty="0"/>
              <a:t>RFC </a:t>
            </a:r>
            <a:r>
              <a:rPr kumimoji="1" lang="en-GB" sz="2800" dirty="0"/>
              <a:t>3376</a:t>
            </a:r>
            <a:r>
              <a:rPr kumimoji="1" lang="en-US" sz="2800" dirty="0"/>
              <a:t> used to exchange multicast group information between hosts &amp; routers on a LAN</a:t>
            </a:r>
          </a:p>
          <a:p>
            <a:pPr eaLnBrk="1" hangingPunct="1"/>
            <a:r>
              <a:rPr kumimoji="1" lang="en-US" sz="2800" dirty="0"/>
              <a:t>hosts send messages to routers to subscribe</a:t>
            </a:r>
            <a:r>
              <a:rPr kumimoji="1" lang="en-GB" sz="2800" dirty="0"/>
              <a:t> </a:t>
            </a:r>
            <a:r>
              <a:rPr kumimoji="1" lang="en-US" sz="2800" dirty="0"/>
              <a:t>and unsubscribe from multicast group</a:t>
            </a:r>
            <a:endParaRPr kumimoji="1" lang="en-GB" sz="2800" dirty="0"/>
          </a:p>
          <a:p>
            <a:pPr eaLnBrk="1" hangingPunct="1"/>
            <a:r>
              <a:rPr kumimoji="1" lang="en-US" sz="2800" dirty="0"/>
              <a:t>routers check which multicast groups are of interest to which hosts</a:t>
            </a:r>
          </a:p>
          <a:p>
            <a:pPr eaLnBrk="1" hangingPunct="1"/>
            <a:r>
              <a:rPr kumimoji="1" lang="en-US" sz="2800" dirty="0"/>
              <a:t>IGMP currently at version 3</a:t>
            </a:r>
            <a:endParaRPr kumimoji="1" lang="en-GB" sz="2800" dirty="0"/>
          </a:p>
          <a:p>
            <a:pPr eaLnBrk="1" hangingPunct="1"/>
            <a:endParaRPr kumimoji="1" lang="en-US" sz="2800" dirty="0"/>
          </a:p>
          <a:p>
            <a:pPr eaLnBrk="1" hangingPunct="1"/>
            <a:endParaRPr kumimoji="1"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p:txBody>
          <a:bodyPr/>
          <a:lstStyle/>
          <a:p>
            <a:pPr eaLnBrk="1" hangingPunct="1"/>
            <a:r>
              <a:rPr kumimoji="1" lang="en-GB" dirty="0"/>
              <a:t>Operation of IGMP v1 &amp; v2</a:t>
            </a:r>
            <a:endParaRPr kumimoji="1" lang="en-US" dirty="0"/>
          </a:p>
        </p:txBody>
      </p:sp>
      <p:sp>
        <p:nvSpPr>
          <p:cNvPr id="132101" name="Rectangle 5"/>
          <p:cNvSpPr>
            <a:spLocks noGrp="1" noChangeArrowheads="1"/>
          </p:cNvSpPr>
          <p:nvPr>
            <p:ph sz="half" idx="1"/>
          </p:nvPr>
        </p:nvSpPr>
        <p:spPr/>
        <p:txBody>
          <a:bodyPr/>
          <a:lstStyle/>
          <a:p>
            <a:pPr eaLnBrk="1" hangingPunct="1">
              <a:lnSpc>
                <a:spcPct val="90000"/>
              </a:lnSpc>
            </a:pPr>
            <a:r>
              <a:rPr kumimoji="1" lang="en-US" sz="2200" dirty="0"/>
              <a:t>IGMPv1</a:t>
            </a:r>
            <a:endParaRPr kumimoji="1" lang="en-GB" sz="2200" dirty="0"/>
          </a:p>
          <a:p>
            <a:pPr lvl="1" eaLnBrk="1" hangingPunct="1">
              <a:lnSpc>
                <a:spcPct val="90000"/>
              </a:lnSpc>
            </a:pPr>
            <a:r>
              <a:rPr kumimoji="1" lang="en-US" sz="2200" dirty="0"/>
              <a:t>hosts could join group</a:t>
            </a:r>
            <a:endParaRPr kumimoji="1" lang="en-GB" sz="2200" dirty="0"/>
          </a:p>
          <a:p>
            <a:pPr lvl="1" eaLnBrk="1" hangingPunct="1">
              <a:lnSpc>
                <a:spcPct val="90000"/>
              </a:lnSpc>
            </a:pPr>
            <a:r>
              <a:rPr kumimoji="1" lang="en-US" sz="2200" dirty="0"/>
              <a:t>routers used timer to unsubscribe members</a:t>
            </a:r>
          </a:p>
          <a:p>
            <a:pPr eaLnBrk="1" hangingPunct="1">
              <a:lnSpc>
                <a:spcPct val="90000"/>
              </a:lnSpc>
            </a:pPr>
            <a:r>
              <a:rPr kumimoji="1" lang="en-US" sz="2200" dirty="0"/>
              <a:t>IGMPv2</a:t>
            </a:r>
            <a:r>
              <a:rPr kumimoji="1" lang="en-GB" sz="2200" dirty="0"/>
              <a:t> </a:t>
            </a:r>
            <a:r>
              <a:rPr kumimoji="1" lang="en-US" sz="2200" dirty="0"/>
              <a:t>enabled hosts to unsubscribe </a:t>
            </a:r>
          </a:p>
          <a:p>
            <a:pPr eaLnBrk="1" hangingPunct="1">
              <a:lnSpc>
                <a:spcPct val="90000"/>
              </a:lnSpc>
            </a:pPr>
            <a:r>
              <a:rPr kumimoji="1" lang="en-GB" sz="2200" dirty="0"/>
              <a:t>operational model:</a:t>
            </a:r>
          </a:p>
          <a:p>
            <a:pPr lvl="1" eaLnBrk="1" hangingPunct="1">
              <a:lnSpc>
                <a:spcPct val="90000"/>
              </a:lnSpc>
            </a:pPr>
            <a:r>
              <a:rPr kumimoji="1" lang="en-US" sz="2200" dirty="0"/>
              <a:t>receivers have to subscribe to groups</a:t>
            </a:r>
          </a:p>
          <a:p>
            <a:pPr lvl="1" eaLnBrk="1" hangingPunct="1">
              <a:lnSpc>
                <a:spcPct val="90000"/>
              </a:lnSpc>
            </a:pPr>
            <a:r>
              <a:rPr kumimoji="1" lang="en-US" sz="2200" dirty="0"/>
              <a:t>sources do not have to subscribe </a:t>
            </a:r>
            <a:r>
              <a:rPr kumimoji="1" lang="en-GB" sz="2200" dirty="0"/>
              <a:t>to </a:t>
            </a:r>
            <a:r>
              <a:rPr kumimoji="1" lang="en-US" sz="2200" dirty="0"/>
              <a:t>groups</a:t>
            </a:r>
          </a:p>
          <a:p>
            <a:pPr lvl="1" eaLnBrk="1" hangingPunct="1">
              <a:lnSpc>
                <a:spcPct val="90000"/>
              </a:lnSpc>
            </a:pPr>
            <a:r>
              <a:rPr kumimoji="1" lang="en-US" sz="2200" dirty="0"/>
              <a:t>any host can send traffic to any multicast group</a:t>
            </a:r>
            <a:endParaRPr kumimoji="1" lang="en-GB" sz="2200" dirty="0"/>
          </a:p>
        </p:txBody>
      </p:sp>
      <p:sp>
        <p:nvSpPr>
          <p:cNvPr id="2" name="Content Placeholder 1"/>
          <p:cNvSpPr>
            <a:spLocks noGrp="1"/>
          </p:cNvSpPr>
          <p:nvPr>
            <p:ph sz="half" idx="2"/>
          </p:nvPr>
        </p:nvSpPr>
        <p:spPr/>
        <p:txBody>
          <a:bodyPr/>
          <a:lstStyle/>
          <a:p>
            <a:pPr eaLnBrk="1" hangingPunct="1">
              <a:lnSpc>
                <a:spcPct val="90000"/>
              </a:lnSpc>
            </a:pPr>
            <a:endParaRPr kumimoji="1" lang="en-GB" dirty="0"/>
          </a:p>
          <a:p>
            <a:pPr eaLnBrk="1" hangingPunct="1">
              <a:lnSpc>
                <a:spcPct val="90000"/>
              </a:lnSpc>
            </a:pPr>
            <a:endParaRPr kumimoji="1" lang="en-GB" sz="2200" dirty="0"/>
          </a:p>
          <a:p>
            <a:pPr eaLnBrk="1" hangingPunct="1">
              <a:lnSpc>
                <a:spcPct val="90000"/>
              </a:lnSpc>
            </a:pPr>
            <a:r>
              <a:rPr kumimoji="1" lang="en-GB" sz="2200" dirty="0"/>
              <a:t>problems:</a:t>
            </a:r>
          </a:p>
          <a:p>
            <a:pPr lvl="1" eaLnBrk="1" hangingPunct="1">
              <a:lnSpc>
                <a:spcPct val="90000"/>
              </a:lnSpc>
            </a:pPr>
            <a:r>
              <a:rPr kumimoji="1" lang="en-US" sz="2200" dirty="0"/>
              <a:t>spamming of multicast groups</a:t>
            </a:r>
            <a:endParaRPr kumimoji="1" lang="en-GB" sz="2200" dirty="0"/>
          </a:p>
          <a:p>
            <a:pPr lvl="1" eaLnBrk="1" hangingPunct="1">
              <a:lnSpc>
                <a:spcPct val="90000"/>
              </a:lnSpc>
            </a:pPr>
            <a:r>
              <a:rPr kumimoji="1" lang="en-US" sz="2200" dirty="0"/>
              <a:t>establishment of distribution trees is problematic</a:t>
            </a:r>
            <a:endParaRPr kumimoji="1" lang="en-GB" sz="2200" dirty="0"/>
          </a:p>
          <a:p>
            <a:pPr lvl="1" eaLnBrk="1" hangingPunct="1">
              <a:lnSpc>
                <a:spcPct val="90000"/>
              </a:lnSpc>
            </a:pPr>
            <a:r>
              <a:rPr kumimoji="1" lang="en-US" sz="2200" dirty="0"/>
              <a:t>finding globally unique multicast addresses difficult</a:t>
            </a:r>
            <a:endParaRPr kumimoji="1" lang="en-GB" sz="2200"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Grp="1" noChangeArrowheads="1"/>
          </p:cNvSpPr>
          <p:nvPr>
            <p:ph type="title"/>
          </p:nvPr>
        </p:nvSpPr>
        <p:spPr/>
        <p:txBody>
          <a:bodyPr/>
          <a:lstStyle/>
          <a:p>
            <a:pPr eaLnBrk="1" hangingPunct="1"/>
            <a:r>
              <a:rPr kumimoji="1" lang="en-GB" dirty="0"/>
              <a:t>IGMP v3</a:t>
            </a:r>
            <a:endParaRPr kumimoji="1" lang="en-US" dirty="0"/>
          </a:p>
        </p:txBody>
      </p:sp>
      <p:sp>
        <p:nvSpPr>
          <p:cNvPr id="133125" name="Rectangle 5"/>
          <p:cNvSpPr>
            <a:spLocks noGrp="1" noChangeArrowheads="1"/>
          </p:cNvSpPr>
          <p:nvPr>
            <p:ph type="body" idx="1"/>
          </p:nvPr>
        </p:nvSpPr>
        <p:spPr/>
        <p:txBody>
          <a:bodyPr/>
          <a:lstStyle/>
          <a:p>
            <a:pPr eaLnBrk="1" hangingPunct="1">
              <a:defRPr/>
            </a:pPr>
            <a:r>
              <a:rPr kumimoji="1" lang="en-GB" dirty="0" smtClean="0"/>
              <a:t>addresses weaknesses by:</a:t>
            </a:r>
          </a:p>
          <a:p>
            <a:pPr lvl="1" eaLnBrk="1" hangingPunct="1">
              <a:defRPr/>
            </a:pPr>
            <a:r>
              <a:rPr kumimoji="1" lang="en-GB" dirty="0" smtClean="0"/>
              <a:t>allowing</a:t>
            </a:r>
            <a:r>
              <a:rPr kumimoji="1" lang="en-US" dirty="0" smtClean="0"/>
              <a:t> hosts to specify list from which they want to receive traffic</a:t>
            </a:r>
            <a:endParaRPr kumimoji="1" lang="en-GB" dirty="0" smtClean="0"/>
          </a:p>
          <a:p>
            <a:pPr lvl="1" eaLnBrk="1" hangingPunct="1">
              <a:defRPr/>
            </a:pPr>
            <a:r>
              <a:rPr kumimoji="1" lang="en-US" dirty="0" smtClean="0"/>
              <a:t>blocking traffic from other hosts at routers</a:t>
            </a:r>
          </a:p>
          <a:p>
            <a:pPr lvl="1" eaLnBrk="1" hangingPunct="1">
              <a:defRPr/>
            </a:pPr>
            <a:r>
              <a:rPr kumimoji="1" lang="en-GB" dirty="0" smtClean="0"/>
              <a:t>allowing</a:t>
            </a:r>
            <a:r>
              <a:rPr kumimoji="1" lang="en-US" dirty="0" smtClean="0"/>
              <a:t> hosts to block packets from sources that send unwanted traffic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133125">
                                            <p:txEl>
                                              <p:pRg st="1" end="1"/>
                                            </p:txEl>
                                          </p:spTgt>
                                        </p:tgtEl>
                                        <p:attrNameLst>
                                          <p:attrName>style.visibility</p:attrName>
                                        </p:attrNameLst>
                                      </p:cBhvr>
                                      <p:to>
                                        <p:strVal val="visible"/>
                                      </p:to>
                                    </p:set>
                                    <p:animEffect transition="in" filter="fade">
                                      <p:cBhvr>
                                        <p:cTn id="7" dur="500"/>
                                        <p:tgtEl>
                                          <p:spTgt spid="133125">
                                            <p:txEl>
                                              <p:pRg st="1" end="1"/>
                                            </p:txEl>
                                          </p:spTgt>
                                        </p:tgtEl>
                                      </p:cBhvr>
                                    </p:animEffect>
                                  </p:childTnLst>
                                </p:cTn>
                              </p:par>
                            </p:childTnLst>
                          </p:cTn>
                        </p:par>
                        <p:par>
                          <p:cTn id="8" fill="hold">
                            <p:stCondLst>
                              <p:cond delay="1250"/>
                            </p:stCondLst>
                            <p:childTnLst>
                              <p:par>
                                <p:cTn id="9" presetID="10" presetClass="entr" presetSubtype="0" fill="hold" nodeType="afterEffect">
                                  <p:stCondLst>
                                    <p:cond delay="750"/>
                                  </p:stCondLst>
                                  <p:childTnLst>
                                    <p:set>
                                      <p:cBhvr>
                                        <p:cTn id="10" dur="1" fill="hold">
                                          <p:stCondLst>
                                            <p:cond delay="0"/>
                                          </p:stCondLst>
                                        </p:cTn>
                                        <p:tgtEl>
                                          <p:spTgt spid="133125">
                                            <p:txEl>
                                              <p:pRg st="2" end="2"/>
                                            </p:txEl>
                                          </p:spTgt>
                                        </p:tgtEl>
                                        <p:attrNameLst>
                                          <p:attrName>style.visibility</p:attrName>
                                        </p:attrNameLst>
                                      </p:cBhvr>
                                      <p:to>
                                        <p:strVal val="visible"/>
                                      </p:to>
                                    </p:set>
                                    <p:animEffect transition="in" filter="fade">
                                      <p:cBhvr>
                                        <p:cTn id="11" dur="500"/>
                                        <p:tgtEl>
                                          <p:spTgt spid="133125">
                                            <p:txEl>
                                              <p:pRg st="2" end="2"/>
                                            </p:txEl>
                                          </p:spTgt>
                                        </p:tgtEl>
                                      </p:cBhvr>
                                    </p:animEffect>
                                  </p:childTnLst>
                                </p:cTn>
                              </p:par>
                            </p:childTnLst>
                          </p:cTn>
                        </p:par>
                        <p:par>
                          <p:cTn id="12" fill="hold">
                            <p:stCondLst>
                              <p:cond delay="2500"/>
                            </p:stCondLst>
                            <p:childTnLst>
                              <p:par>
                                <p:cTn id="13" presetID="10" presetClass="entr" presetSubtype="0" fill="hold" nodeType="afterEffect">
                                  <p:stCondLst>
                                    <p:cond delay="750"/>
                                  </p:stCondLst>
                                  <p:childTnLst>
                                    <p:set>
                                      <p:cBhvr>
                                        <p:cTn id="14" dur="1" fill="hold">
                                          <p:stCondLst>
                                            <p:cond delay="0"/>
                                          </p:stCondLst>
                                        </p:cTn>
                                        <p:tgtEl>
                                          <p:spTgt spid="133125">
                                            <p:txEl>
                                              <p:pRg st="3" end="3"/>
                                            </p:txEl>
                                          </p:spTgt>
                                        </p:tgtEl>
                                        <p:attrNameLst>
                                          <p:attrName>style.visibility</p:attrName>
                                        </p:attrNameLst>
                                      </p:cBhvr>
                                      <p:to>
                                        <p:strVal val="visible"/>
                                      </p:to>
                                    </p:set>
                                    <p:animEffect transition="in" filter="fade">
                                      <p:cBhvr>
                                        <p:cTn id="15" dur="500"/>
                                        <p:tgtEl>
                                          <p:spTgt spid="1331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kumimoji="1" lang="en-GB" dirty="0"/>
              <a:t>IGMP Message Formats</a:t>
            </a:r>
            <a:br>
              <a:rPr kumimoji="1" lang="en-GB" dirty="0"/>
            </a:br>
            <a:r>
              <a:rPr kumimoji="1" lang="en-GB" dirty="0"/>
              <a:t>Membership Query</a:t>
            </a:r>
            <a:endParaRPr kumimoji="1" lang="en-US" dirty="0"/>
          </a:p>
        </p:txBody>
      </p:sp>
      <p:pic>
        <p:nvPicPr>
          <p:cNvPr id="17411" name="Picture 6" descr="IGMP Formats                                                   001A6F3EMacintosh HD                   BFC49AD8:"/>
          <p:cNvPicPr>
            <a:picLocks noChangeAspect="1" noChangeArrowheads="1"/>
          </p:cNvPicPr>
          <p:nvPr/>
        </p:nvPicPr>
        <p:blipFill>
          <a:blip r:embed="rId3"/>
          <a:srcRect l="23161" t="3580" r="18529" b="71591"/>
          <a:stretch>
            <a:fillRect/>
          </a:stretch>
        </p:blipFill>
        <p:spPr bwMode="auto">
          <a:xfrm>
            <a:off x="1066800" y="3113088"/>
            <a:ext cx="6796088" cy="3744912"/>
          </a:xfrm>
          <a:prstGeom prst="rect">
            <a:avLst/>
          </a:prstGeom>
          <a:noFill/>
          <a:ln w="9525">
            <a:noFill/>
            <a:miter lim="800000"/>
            <a:headEnd/>
            <a:tailEnd/>
          </a:ln>
        </p:spPr>
      </p:pic>
      <p:sp>
        <p:nvSpPr>
          <p:cNvPr id="134151" name="Rectangle 7"/>
          <p:cNvSpPr>
            <a:spLocks noGrp="1" noChangeArrowheads="1"/>
          </p:cNvSpPr>
          <p:nvPr>
            <p:ph type="body" idx="1"/>
          </p:nvPr>
        </p:nvSpPr>
        <p:spPr>
          <a:xfrm>
            <a:off x="457200" y="1676400"/>
            <a:ext cx="8229600" cy="1371600"/>
          </a:xfrm>
        </p:spPr>
        <p:txBody>
          <a:bodyPr/>
          <a:lstStyle/>
          <a:p>
            <a:pPr eaLnBrk="1" hangingPunct="1"/>
            <a:r>
              <a:rPr kumimoji="1" lang="en-US" sz="2400" dirty="0"/>
              <a:t>sent by multicast router</a:t>
            </a:r>
            <a:endParaRPr kumimoji="1" lang="en-GB" sz="2400" dirty="0"/>
          </a:p>
          <a:p>
            <a:pPr eaLnBrk="1" hangingPunct="1"/>
            <a:r>
              <a:rPr kumimoji="1" lang="en-US" sz="2400" dirty="0"/>
              <a:t>three subtypes: general query</a:t>
            </a:r>
            <a:r>
              <a:rPr kumimoji="1" lang="en-GB" sz="2400" dirty="0"/>
              <a:t>, g</a:t>
            </a:r>
            <a:r>
              <a:rPr kumimoji="1" lang="en-US" sz="2400" dirty="0"/>
              <a:t>roup-specific query, group-and-source specific query</a:t>
            </a:r>
            <a:endParaRPr kumimoji="1" lang="en-GB" sz="2400" dirty="0"/>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kumimoji="1" lang="en-GB" dirty="0"/>
              <a:t>Membership Query Fields</a:t>
            </a:r>
            <a:endParaRPr kumimoji="1" lang="en-US" dirty="0"/>
          </a:p>
        </p:txBody>
      </p:sp>
      <p:graphicFrame>
        <p:nvGraphicFramePr>
          <p:cNvPr id="2" name="Diagram 1"/>
          <p:cNvGraphicFramePr/>
          <p:nvPr/>
        </p:nvGraphicFramePr>
        <p:xfrm>
          <a:off x="152400" y="1447800"/>
          <a:ext cx="89916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kumimoji="1" lang="en-GB" dirty="0"/>
              <a:t>IGMP Message Formats</a:t>
            </a:r>
            <a:br>
              <a:rPr kumimoji="1" lang="en-GB" dirty="0"/>
            </a:br>
            <a:r>
              <a:rPr kumimoji="1" lang="en-GB" dirty="0"/>
              <a:t>Membership Report</a:t>
            </a:r>
            <a:endParaRPr kumimoji="1" lang="en-US" dirty="0"/>
          </a:p>
        </p:txBody>
      </p:sp>
      <p:pic>
        <p:nvPicPr>
          <p:cNvPr id="19459" name="Picture 5" descr="IGMP Formats                                                   001A6F3EMacintosh HD                   BFC49AD8:"/>
          <p:cNvPicPr>
            <a:picLocks noChangeAspect="1" noChangeArrowheads="1"/>
          </p:cNvPicPr>
          <p:nvPr/>
        </p:nvPicPr>
        <p:blipFill>
          <a:blip r:embed="rId3"/>
          <a:srcRect l="23161" t="31500" r="18529" b="41165"/>
          <a:stretch>
            <a:fillRect/>
          </a:stretch>
        </p:blipFill>
        <p:spPr bwMode="auto">
          <a:xfrm>
            <a:off x="762000" y="1905000"/>
            <a:ext cx="7902108" cy="4723545"/>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kumimoji="1" lang="en-US" dirty="0">
                <a:ea typeface="+mj-ea"/>
                <a:cs typeface="+mj-cs"/>
              </a:rPr>
              <a:t>Multicasting</a:t>
            </a:r>
          </a:p>
        </p:txBody>
      </p:sp>
      <p:sp>
        <p:nvSpPr>
          <p:cNvPr id="64515" name="Rectangle 3"/>
          <p:cNvSpPr>
            <a:spLocks noGrp="1" noChangeArrowheads="1"/>
          </p:cNvSpPr>
          <p:nvPr>
            <p:ph type="body" idx="1"/>
          </p:nvPr>
        </p:nvSpPr>
        <p:spPr>
          <a:xfrm>
            <a:off x="457200" y="2057400"/>
            <a:ext cx="8229600" cy="4454525"/>
          </a:xfrm>
        </p:spPr>
        <p:txBody>
          <a:bodyPr/>
          <a:lstStyle/>
          <a:p>
            <a:pPr eaLnBrk="1" hangingPunct="1"/>
            <a:r>
              <a:rPr kumimoji="1" lang="en-US" dirty="0"/>
              <a:t>sending packet to addresses referring to group of hosts on one or more networks</a:t>
            </a:r>
          </a:p>
          <a:p>
            <a:pPr lvl="1" eaLnBrk="1" hangingPunct="1"/>
            <a:r>
              <a:rPr kumimoji="1" lang="en-US" dirty="0"/>
              <a:t>multimedia “broadcast”</a:t>
            </a:r>
          </a:p>
          <a:p>
            <a:pPr lvl="1" eaLnBrk="1" hangingPunct="1"/>
            <a:r>
              <a:rPr kumimoji="1" lang="en-US" dirty="0"/>
              <a:t>teleconferencing</a:t>
            </a:r>
          </a:p>
          <a:p>
            <a:pPr lvl="1" eaLnBrk="1" hangingPunct="1"/>
            <a:r>
              <a:rPr kumimoji="1" lang="en-US" dirty="0"/>
              <a:t>database</a:t>
            </a:r>
          </a:p>
          <a:p>
            <a:pPr lvl="1" eaLnBrk="1" hangingPunct="1"/>
            <a:r>
              <a:rPr kumimoji="1" lang="en-US" dirty="0"/>
              <a:t>distributed computing</a:t>
            </a:r>
          </a:p>
          <a:p>
            <a:pPr lvl="1" eaLnBrk="1" hangingPunct="1"/>
            <a:r>
              <a:rPr kumimoji="1" lang="en-US" dirty="0"/>
              <a:t>real time workgroups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kumimoji="1" lang="en-GB" dirty="0"/>
              <a:t>IGMP Message Formats</a:t>
            </a:r>
            <a:br>
              <a:rPr kumimoji="1" lang="en-GB" dirty="0"/>
            </a:br>
            <a:r>
              <a:rPr kumimoji="1" lang="en-GB" dirty="0"/>
              <a:t>Group Record</a:t>
            </a:r>
            <a:endParaRPr kumimoji="1" lang="en-US" dirty="0"/>
          </a:p>
        </p:txBody>
      </p:sp>
      <p:pic>
        <p:nvPicPr>
          <p:cNvPr id="20483" name="Picture 6" descr="IGMP Formats                                                   001A6F3EMacintosh HD                   BFC49AD8:"/>
          <p:cNvPicPr>
            <a:picLocks noChangeAspect="1" noChangeArrowheads="1"/>
          </p:cNvPicPr>
          <p:nvPr/>
        </p:nvPicPr>
        <p:blipFill>
          <a:blip r:embed="rId3"/>
          <a:srcRect l="23161" t="62642" r="18529" b="12529"/>
          <a:stretch>
            <a:fillRect/>
          </a:stretch>
        </p:blipFill>
        <p:spPr bwMode="auto">
          <a:xfrm>
            <a:off x="609600" y="2133600"/>
            <a:ext cx="7990586" cy="434340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p:cNvSpPr>
            <a:spLocks noGrp="1" noChangeArrowheads="1"/>
          </p:cNvSpPr>
          <p:nvPr>
            <p:ph type="title"/>
          </p:nvPr>
        </p:nvSpPr>
        <p:spPr/>
        <p:txBody>
          <a:bodyPr/>
          <a:lstStyle/>
          <a:p>
            <a:pPr eaLnBrk="1" hangingPunct="1"/>
            <a:r>
              <a:rPr kumimoji="1" lang="en-GB" dirty="0"/>
              <a:t>IGMP Operation - Joining</a:t>
            </a:r>
            <a:endParaRPr kumimoji="1" lang="en-US" dirty="0"/>
          </a:p>
        </p:txBody>
      </p:sp>
      <p:sp>
        <p:nvSpPr>
          <p:cNvPr id="142341" name="Rectangle 5"/>
          <p:cNvSpPr>
            <a:spLocks noGrp="1" noChangeArrowheads="1"/>
          </p:cNvSpPr>
          <p:nvPr>
            <p:ph type="body" idx="1"/>
          </p:nvPr>
        </p:nvSpPr>
        <p:spPr/>
        <p:txBody>
          <a:bodyPr/>
          <a:lstStyle/>
          <a:p>
            <a:pPr eaLnBrk="1" hangingPunct="1">
              <a:lnSpc>
                <a:spcPct val="90000"/>
              </a:lnSpc>
            </a:pPr>
            <a:r>
              <a:rPr kumimoji="1" lang="en-US" sz="2800" dirty="0"/>
              <a:t>IGMP  host </a:t>
            </a:r>
            <a:r>
              <a:rPr kumimoji="1" lang="en-GB" sz="2800" dirty="0"/>
              <a:t>wants to</a:t>
            </a:r>
            <a:r>
              <a:rPr kumimoji="1" lang="en-US" sz="2800" dirty="0"/>
              <a:t> make itself known as </a:t>
            </a:r>
            <a:r>
              <a:rPr kumimoji="1" lang="en-GB" sz="2800" dirty="0"/>
              <a:t>group </a:t>
            </a:r>
            <a:r>
              <a:rPr kumimoji="1" lang="en-US" sz="2800" dirty="0"/>
              <a:t>member to other hosts and routers on LAN</a:t>
            </a:r>
            <a:endParaRPr kumimoji="1" lang="en-GB" sz="2800" dirty="0"/>
          </a:p>
          <a:p>
            <a:pPr eaLnBrk="1" hangingPunct="1">
              <a:lnSpc>
                <a:spcPct val="90000"/>
              </a:lnSpc>
            </a:pPr>
            <a:r>
              <a:rPr kumimoji="1" lang="en-US" sz="2800" dirty="0"/>
              <a:t>IGMPv3 </a:t>
            </a:r>
            <a:r>
              <a:rPr kumimoji="1" lang="en-GB" sz="2800" dirty="0"/>
              <a:t>can </a:t>
            </a:r>
            <a:r>
              <a:rPr kumimoji="1" lang="en-US" sz="2800" dirty="0"/>
              <a:t>signal group membership with filtering capabilities with respect to sources</a:t>
            </a:r>
            <a:endParaRPr kumimoji="1" lang="en-GB" sz="2800" dirty="0"/>
          </a:p>
          <a:p>
            <a:pPr lvl="1" eaLnBrk="1" hangingPunct="1">
              <a:lnSpc>
                <a:spcPct val="90000"/>
              </a:lnSpc>
            </a:pPr>
            <a:r>
              <a:rPr kumimoji="1" lang="en-US" sz="2400" dirty="0"/>
              <a:t>EXCLUDE mode</a:t>
            </a:r>
            <a:r>
              <a:rPr kumimoji="1" lang="en-GB" sz="2400" dirty="0"/>
              <a:t> – all members except those listed</a:t>
            </a:r>
          </a:p>
          <a:p>
            <a:pPr lvl="1" eaLnBrk="1" hangingPunct="1">
              <a:lnSpc>
                <a:spcPct val="90000"/>
              </a:lnSpc>
            </a:pPr>
            <a:r>
              <a:rPr kumimoji="1" lang="en-US" sz="2400" dirty="0"/>
              <a:t>INCLUDE mode</a:t>
            </a:r>
            <a:r>
              <a:rPr kumimoji="1" lang="en-GB" sz="2400" dirty="0"/>
              <a:t> – only from group members listed</a:t>
            </a:r>
          </a:p>
          <a:p>
            <a:pPr eaLnBrk="1" hangingPunct="1">
              <a:lnSpc>
                <a:spcPct val="90000"/>
              </a:lnSpc>
            </a:pPr>
            <a:endParaRPr kumimoji="1" lang="en-US" sz="2400" dirty="0"/>
          </a:p>
        </p:txBody>
      </p:sp>
      <p:graphicFrame>
        <p:nvGraphicFramePr>
          <p:cNvPr id="2" name="Diagram 1"/>
          <p:cNvGraphicFramePr/>
          <p:nvPr/>
        </p:nvGraphicFramePr>
        <p:xfrm>
          <a:off x="381000" y="4343400"/>
          <a:ext cx="83058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142341">
                                            <p:txEl>
                                              <p:pRg st="2" end="2"/>
                                            </p:txEl>
                                          </p:spTgt>
                                        </p:tgtEl>
                                        <p:attrNameLst>
                                          <p:attrName>style.color</p:attrName>
                                        </p:attrNameLst>
                                      </p:cBhvr>
                                      <p:to>
                                        <p:clrVal>
                                          <a:srgbClr val="FFFF00"/>
                                        </p:clrVal>
                                      </p:to>
                                    </p:set>
                                    <p:set>
                                      <p:cBhvr>
                                        <p:cTn id="7" dur="500" fill="hold"/>
                                        <p:tgtEl>
                                          <p:spTgt spid="142341">
                                            <p:txEl>
                                              <p:pRg st="2" end="2"/>
                                            </p:txEl>
                                          </p:spTgt>
                                        </p:tgtEl>
                                        <p:attrNameLst>
                                          <p:attrName>fillcolor</p:attrName>
                                        </p:attrNameLst>
                                      </p:cBhvr>
                                      <p:to>
                                        <p:clrVal>
                                          <a:srgbClr val="FFFF00"/>
                                        </p:clrVal>
                                      </p:to>
                                    </p:set>
                                    <p:set>
                                      <p:cBhvr>
                                        <p:cTn id="8" dur="500" fill="hold"/>
                                        <p:tgtEl>
                                          <p:spTgt spid="142341">
                                            <p:txEl>
                                              <p:pRg st="2" end="2"/>
                                            </p:txEl>
                                          </p:spTgt>
                                        </p:tgtEl>
                                        <p:attrNameLst>
                                          <p:attrName>fill.type</p:attrName>
                                        </p:attrNameLst>
                                      </p:cBhvr>
                                      <p:to>
                                        <p:strVal val="solid"/>
                                      </p:to>
                                    </p:set>
                                  </p:childTnLst>
                                </p:cTn>
                              </p:par>
                            </p:childTnLst>
                          </p:cTn>
                        </p:par>
                        <p:par>
                          <p:cTn id="9" fill="hold">
                            <p:stCondLst>
                              <p:cond delay="1260"/>
                            </p:stCondLst>
                            <p:childTnLst>
                              <p:par>
                                <p:cTn id="10" presetID="16" presetClass="emph" presetSubtype="0" fill="hold" nodeType="afterEffect">
                                  <p:stCondLst>
                                    <p:cond delay="0"/>
                                  </p:stCondLst>
                                  <p:iterate type="lt">
                                    <p:tmPct val="4000"/>
                                  </p:iterate>
                                  <p:childTnLst>
                                    <p:set>
                                      <p:cBhvr override="childStyle">
                                        <p:cTn id="11" dur="500" fill="hold"/>
                                        <p:tgtEl>
                                          <p:spTgt spid="142341">
                                            <p:txEl>
                                              <p:pRg st="3" end="3"/>
                                            </p:txEl>
                                          </p:spTgt>
                                        </p:tgtEl>
                                        <p:attrNameLst>
                                          <p:attrName>style.color</p:attrName>
                                        </p:attrNameLst>
                                      </p:cBhvr>
                                      <p:to>
                                        <p:clrVal>
                                          <a:srgbClr val="FFFF00"/>
                                        </p:clrVal>
                                      </p:to>
                                    </p:set>
                                    <p:set>
                                      <p:cBhvr>
                                        <p:cTn id="12" dur="500" fill="hold"/>
                                        <p:tgtEl>
                                          <p:spTgt spid="142341">
                                            <p:txEl>
                                              <p:pRg st="3" end="3"/>
                                            </p:txEl>
                                          </p:spTgt>
                                        </p:tgtEl>
                                        <p:attrNameLst>
                                          <p:attrName>fillcolor</p:attrName>
                                        </p:attrNameLst>
                                      </p:cBhvr>
                                      <p:to>
                                        <p:clrVal>
                                          <a:srgbClr val="FFFF00"/>
                                        </p:clrVal>
                                      </p:to>
                                    </p:set>
                                    <p:set>
                                      <p:cBhvr>
                                        <p:cTn id="13" dur="500" fill="hold"/>
                                        <p:tgtEl>
                                          <p:spTgt spid="142341">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kumimoji="1" lang="en-GB" dirty="0"/>
              <a:t>IGMP Operation – </a:t>
            </a:r>
            <a:br>
              <a:rPr kumimoji="1" lang="en-GB" dirty="0"/>
            </a:br>
            <a:r>
              <a:rPr kumimoji="1" lang="en-GB" dirty="0"/>
              <a:t>Keeping Lists Valid</a:t>
            </a:r>
            <a:endParaRPr kumimoji="1" lang="en-US" dirty="0"/>
          </a:p>
        </p:txBody>
      </p:sp>
      <p:graphicFrame>
        <p:nvGraphicFramePr>
          <p:cNvPr id="3" name="Content Placeholder 2"/>
          <p:cNvGraphicFramePr>
            <a:graphicFrameLocks noGrp="1"/>
          </p:cNvGraphicFramePr>
          <p:nvPr>
            <p:ph sz="half" idx="1"/>
          </p:nvPr>
        </p:nvGraphicFramePr>
        <p:xfrm>
          <a:off x="304800" y="1905000"/>
          <a:ext cx="4038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sz="half" idx="2"/>
          </p:nvPr>
        </p:nvGraphicFramePr>
        <p:xfrm>
          <a:off x="4724400" y="1676400"/>
          <a:ext cx="4191000" cy="4953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22533" name="Straight Connector 7"/>
          <p:cNvCxnSpPr>
            <a:cxnSpLocks noChangeShapeType="1"/>
          </p:cNvCxnSpPr>
          <p:nvPr/>
        </p:nvCxnSpPr>
        <p:spPr bwMode="auto">
          <a:xfrm>
            <a:off x="4419600" y="1371600"/>
            <a:ext cx="0" cy="5638800"/>
          </a:xfrm>
          <a:prstGeom prst="line">
            <a:avLst/>
          </a:prstGeom>
          <a:noFill/>
          <a:ln w="9525">
            <a:noFill/>
            <a:round/>
            <a:headEnd/>
            <a:tailEnd/>
          </a:ln>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kumimoji="1" lang="en-GB" dirty="0"/>
              <a:t>IGMP Operation - Leaving</a:t>
            </a:r>
            <a:endParaRPr kumimoji="1" lang="en-US" dirty="0"/>
          </a:p>
        </p:txBody>
      </p:sp>
      <p:sp>
        <p:nvSpPr>
          <p:cNvPr id="145411" name="Rectangle 3"/>
          <p:cNvSpPr>
            <a:spLocks noGrp="1" noChangeArrowheads="1"/>
          </p:cNvSpPr>
          <p:nvPr>
            <p:ph type="body" idx="1"/>
          </p:nvPr>
        </p:nvSpPr>
        <p:spPr/>
        <p:txBody>
          <a:bodyPr/>
          <a:lstStyle/>
          <a:p>
            <a:pPr eaLnBrk="1" hangingPunct="1">
              <a:defRPr/>
            </a:pPr>
            <a:r>
              <a:rPr kumimoji="1" lang="en-GB" sz="2800" dirty="0" smtClean="0"/>
              <a:t>host</a:t>
            </a:r>
            <a:r>
              <a:rPr kumimoji="1" lang="en-US" sz="2800" dirty="0" smtClean="0"/>
              <a:t> leaves group </a:t>
            </a:r>
            <a:r>
              <a:rPr kumimoji="1" lang="en-GB" sz="2800" dirty="0" smtClean="0"/>
              <a:t>by sending</a:t>
            </a:r>
            <a:r>
              <a:rPr kumimoji="1" lang="en-US" sz="2800" dirty="0" smtClean="0"/>
              <a:t> a leave group message to the all-routers static multicast address</a:t>
            </a:r>
            <a:endParaRPr kumimoji="1" lang="en-GB" sz="2800" dirty="0" smtClean="0"/>
          </a:p>
          <a:p>
            <a:pPr lvl="1" eaLnBrk="1" hangingPunct="1">
              <a:defRPr/>
            </a:pPr>
            <a:r>
              <a:rPr kumimoji="1" lang="en-GB" sz="2400" dirty="0" smtClean="0"/>
              <a:t>sends a</a:t>
            </a:r>
            <a:r>
              <a:rPr kumimoji="1" lang="en-US" sz="2400" dirty="0" smtClean="0"/>
              <a:t> membership report message with</a:t>
            </a:r>
            <a:r>
              <a:rPr kumimoji="1" lang="en-GB" sz="2400" dirty="0" smtClean="0"/>
              <a:t> </a:t>
            </a:r>
            <a:r>
              <a:rPr kumimoji="1" lang="en-US" sz="2400" dirty="0" smtClean="0"/>
              <a:t>IN</a:t>
            </a:r>
            <a:r>
              <a:rPr kumimoji="1" lang="en-US" sz="2400" dirty="0" smtClean="0"/>
              <a:t>CLUDE </a:t>
            </a:r>
            <a:r>
              <a:rPr kumimoji="1" lang="en-US" sz="2400" dirty="0" smtClean="0"/>
              <a:t>option</a:t>
            </a:r>
            <a:r>
              <a:rPr kumimoji="1" lang="en-GB" sz="2400" dirty="0" smtClean="0"/>
              <a:t> and</a:t>
            </a:r>
            <a:r>
              <a:rPr kumimoji="1" lang="en-US" sz="2400" dirty="0" smtClean="0"/>
              <a:t> null list of source addresses</a:t>
            </a:r>
            <a:endParaRPr kumimoji="1" lang="en-GB" sz="2400" dirty="0" smtClean="0"/>
          </a:p>
          <a:p>
            <a:pPr eaLnBrk="1" hangingPunct="1">
              <a:defRPr/>
            </a:pPr>
            <a:r>
              <a:rPr kumimoji="1" lang="en-GB" sz="2800" dirty="0" smtClean="0"/>
              <a:t>router </a:t>
            </a:r>
            <a:r>
              <a:rPr kumimoji="1" lang="en-US" sz="2800" dirty="0" smtClean="0"/>
              <a:t>determines if have any remaining group members</a:t>
            </a:r>
            <a:r>
              <a:rPr kumimoji="1" lang="en-GB" sz="2800" dirty="0" smtClean="0"/>
              <a:t> using</a:t>
            </a:r>
            <a:r>
              <a:rPr kumimoji="1" lang="en-US" sz="2800" dirty="0" smtClean="0"/>
              <a:t> group-specific query message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145411">
                                            <p:txEl>
                                              <p:pRg st="1" end="1"/>
                                            </p:txEl>
                                          </p:spTgt>
                                        </p:tgtEl>
                                        <p:attrNameLst>
                                          <p:attrName>style.visibility</p:attrName>
                                        </p:attrNameLst>
                                      </p:cBhvr>
                                      <p:to>
                                        <p:strVal val="visible"/>
                                      </p:to>
                                    </p:set>
                                    <p:anim calcmode="lin" valueType="num">
                                      <p:cBhvr additive="base">
                                        <p:cTn id="7" dur="500" fill="hold"/>
                                        <p:tgtEl>
                                          <p:spTgt spid="14541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Grp="1" noChangeArrowheads="1"/>
          </p:cNvSpPr>
          <p:nvPr>
            <p:ph type="title"/>
          </p:nvPr>
        </p:nvSpPr>
        <p:spPr/>
        <p:txBody>
          <a:bodyPr/>
          <a:lstStyle/>
          <a:p>
            <a:pPr eaLnBrk="1" hangingPunct="1">
              <a:defRPr/>
            </a:pPr>
            <a:r>
              <a:rPr kumimoji="1" lang="en-US" dirty="0">
                <a:ea typeface="+mj-ea"/>
                <a:cs typeface="+mj-cs"/>
              </a:rPr>
              <a:t>Group Membership with IPv6</a:t>
            </a:r>
          </a:p>
        </p:txBody>
      </p:sp>
      <p:sp>
        <p:nvSpPr>
          <p:cNvPr id="143365" name="Rectangle 5"/>
          <p:cNvSpPr>
            <a:spLocks noGrp="1" noChangeArrowheads="1"/>
          </p:cNvSpPr>
          <p:nvPr>
            <p:ph type="body" idx="1"/>
          </p:nvPr>
        </p:nvSpPr>
        <p:spPr>
          <a:xfrm>
            <a:off x="457200" y="1676400"/>
            <a:ext cx="8229600" cy="4953000"/>
          </a:xfrm>
        </p:spPr>
        <p:txBody>
          <a:bodyPr/>
          <a:lstStyle/>
          <a:p>
            <a:pPr eaLnBrk="1" hangingPunct="1"/>
            <a:r>
              <a:rPr kumimoji="1" lang="en-US" dirty="0"/>
              <a:t>IGMP defined for IPv4</a:t>
            </a:r>
            <a:endParaRPr kumimoji="1" lang="en-GB" dirty="0"/>
          </a:p>
          <a:p>
            <a:pPr lvl="1" eaLnBrk="1" hangingPunct="1"/>
            <a:r>
              <a:rPr kumimoji="1" lang="en-GB" dirty="0"/>
              <a:t>uses</a:t>
            </a:r>
            <a:r>
              <a:rPr kumimoji="1" lang="en-US" dirty="0"/>
              <a:t> 32-bit addresses</a:t>
            </a:r>
            <a:endParaRPr kumimoji="1" lang="en-GB" dirty="0"/>
          </a:p>
          <a:p>
            <a:pPr eaLnBrk="1" hangingPunct="1"/>
            <a:r>
              <a:rPr kumimoji="1" lang="en-US" dirty="0"/>
              <a:t>IPv6 internets need functionality</a:t>
            </a:r>
            <a:endParaRPr kumimoji="1" lang="en-GB" dirty="0"/>
          </a:p>
          <a:p>
            <a:pPr eaLnBrk="1" hangingPunct="1"/>
            <a:r>
              <a:rPr kumimoji="1" lang="en-GB" dirty="0"/>
              <a:t>IGMP </a:t>
            </a:r>
            <a:r>
              <a:rPr kumimoji="1" lang="en-US" dirty="0"/>
              <a:t>functions included in Internet Control Message Protocol</a:t>
            </a:r>
            <a:r>
              <a:rPr kumimoji="1" lang="en-GB" dirty="0"/>
              <a:t> v6</a:t>
            </a:r>
            <a:r>
              <a:rPr kumimoji="1" lang="en-US" dirty="0"/>
              <a:t> (ICMPv6)</a:t>
            </a:r>
            <a:endParaRPr kumimoji="1" lang="en-GB" dirty="0"/>
          </a:p>
          <a:p>
            <a:pPr lvl="1" eaLnBrk="1" hangingPunct="1"/>
            <a:r>
              <a:rPr kumimoji="1" lang="en-US" dirty="0"/>
              <a:t>ICMPv6 has functionality of ICMPv4 &amp; IGMP</a:t>
            </a:r>
            <a:endParaRPr kumimoji="1" lang="en-GB" dirty="0"/>
          </a:p>
          <a:p>
            <a:pPr eaLnBrk="1" hangingPunct="1"/>
            <a:r>
              <a:rPr kumimoji="1" lang="en-US" dirty="0"/>
              <a:t>ICMPv6 includes group-membership query and group-membership report message</a:t>
            </a:r>
            <a:endParaRPr kumimoji="1"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250"/>
                                  </p:stCondLst>
                                  <p:childTnLst>
                                    <p:set>
                                      <p:cBhvr>
                                        <p:cTn id="6" dur="1" fill="hold">
                                          <p:stCondLst>
                                            <p:cond delay="0"/>
                                          </p:stCondLst>
                                        </p:cTn>
                                        <p:tgtEl>
                                          <p:spTgt spid="143365">
                                            <p:txEl>
                                              <p:pRg st="1" end="1"/>
                                            </p:txEl>
                                          </p:spTgt>
                                        </p:tgtEl>
                                        <p:attrNameLst>
                                          <p:attrName>style.visibility</p:attrName>
                                        </p:attrNameLst>
                                      </p:cBhvr>
                                      <p:to>
                                        <p:strVal val="visible"/>
                                      </p:to>
                                    </p:set>
                                    <p:anim calcmode="lin" valueType="num">
                                      <p:cBhvr additive="base">
                                        <p:cTn id="7" dur="1500" fill="hold"/>
                                        <p:tgtEl>
                                          <p:spTgt spid="143365">
                                            <p:txEl>
                                              <p:pRg st="1" end="1"/>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143365">
                                            <p:txEl>
                                              <p:pRg st="1" end="1"/>
                                            </p:txEl>
                                          </p:spTgt>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1" fill="hold" nodeType="afterEffect">
                                  <p:stCondLst>
                                    <p:cond delay="250"/>
                                  </p:stCondLst>
                                  <p:childTnLst>
                                    <p:set>
                                      <p:cBhvr>
                                        <p:cTn id="11" dur="1" fill="hold">
                                          <p:stCondLst>
                                            <p:cond delay="0"/>
                                          </p:stCondLst>
                                        </p:cTn>
                                        <p:tgtEl>
                                          <p:spTgt spid="143365">
                                            <p:txEl>
                                              <p:pRg st="4" end="4"/>
                                            </p:txEl>
                                          </p:spTgt>
                                        </p:tgtEl>
                                        <p:attrNameLst>
                                          <p:attrName>style.visibility</p:attrName>
                                        </p:attrNameLst>
                                      </p:cBhvr>
                                      <p:to>
                                        <p:strVal val="visible"/>
                                      </p:to>
                                    </p:set>
                                    <p:anim calcmode="lin" valueType="num">
                                      <p:cBhvr additive="base">
                                        <p:cTn id="12" dur="2250" fill="hold"/>
                                        <p:tgtEl>
                                          <p:spTgt spid="143365">
                                            <p:txEl>
                                              <p:pRg st="4" end="4"/>
                                            </p:txEl>
                                          </p:spTgt>
                                        </p:tgtEl>
                                        <p:attrNameLst>
                                          <p:attrName>ppt_x</p:attrName>
                                        </p:attrNameLst>
                                      </p:cBhvr>
                                      <p:tavLst>
                                        <p:tav tm="0">
                                          <p:val>
                                            <p:strVal val="#ppt_x"/>
                                          </p:val>
                                        </p:tav>
                                        <p:tav tm="100000">
                                          <p:val>
                                            <p:strVal val="#ppt_x"/>
                                          </p:val>
                                        </p:tav>
                                      </p:tavLst>
                                    </p:anim>
                                    <p:anim calcmode="lin" valueType="num">
                                      <p:cBhvr additive="base">
                                        <p:cTn id="13" dur="2250" fill="hold"/>
                                        <p:tgtEl>
                                          <p:spTgt spid="14336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kumimoji="1" lang="en-US" dirty="0">
                <a:ea typeface="+mj-ea"/>
                <a:cs typeface="+mj-cs"/>
              </a:rPr>
              <a:t>Routing Protocols</a:t>
            </a:r>
          </a:p>
        </p:txBody>
      </p:sp>
      <p:sp>
        <p:nvSpPr>
          <p:cNvPr id="83971" name="Rectangle 3"/>
          <p:cNvSpPr>
            <a:spLocks noGrp="1" noChangeArrowheads="1"/>
          </p:cNvSpPr>
          <p:nvPr>
            <p:ph type="body" idx="1"/>
          </p:nvPr>
        </p:nvSpPr>
        <p:spPr>
          <a:xfrm>
            <a:off x="457200" y="1676400"/>
            <a:ext cx="8382000" cy="4800600"/>
          </a:xfrm>
        </p:spPr>
        <p:txBody>
          <a:bodyPr/>
          <a:lstStyle/>
          <a:p>
            <a:pPr eaLnBrk="1" hangingPunct="1"/>
            <a:r>
              <a:rPr kumimoji="1" lang="en-US" dirty="0"/>
              <a:t>routers receive and forward packets</a:t>
            </a:r>
          </a:p>
          <a:p>
            <a:pPr eaLnBrk="1" hangingPunct="1"/>
            <a:r>
              <a:rPr kumimoji="1" lang="en-US" dirty="0"/>
              <a:t>make decisions based on knowledge of topology and </a:t>
            </a:r>
            <a:r>
              <a:rPr kumimoji="1" lang="en-US" dirty="0" smtClean="0"/>
              <a:t>traffic / delay </a:t>
            </a:r>
            <a:r>
              <a:rPr kumimoji="1" lang="en-US" dirty="0"/>
              <a:t>conditions</a:t>
            </a:r>
          </a:p>
          <a:p>
            <a:pPr eaLnBrk="1" hangingPunct="1"/>
            <a:r>
              <a:rPr kumimoji="1" lang="en-US" dirty="0"/>
              <a:t>use dynamic routing algorithm</a:t>
            </a:r>
          </a:p>
          <a:p>
            <a:pPr eaLnBrk="1" hangingPunct="1">
              <a:buFont typeface="Wingdings" pitchFamily="-110" charset="2"/>
              <a:buNone/>
            </a:pPr>
            <a:endParaRPr kumimoji="1" lang="en-US" dirty="0"/>
          </a:p>
        </p:txBody>
      </p:sp>
      <p:graphicFrame>
        <p:nvGraphicFramePr>
          <p:cNvPr id="2" name="Diagram 1"/>
          <p:cNvGraphicFramePr/>
          <p:nvPr/>
        </p:nvGraphicFramePr>
        <p:xfrm>
          <a:off x="457200" y="4191000"/>
          <a:ext cx="8153400" cy="231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kumimoji="1" lang="en-US" dirty="0">
                <a:ea typeface="+mj-ea"/>
                <a:cs typeface="+mj-cs"/>
              </a:rPr>
              <a:t>Autonomous Systems (AS)</a:t>
            </a:r>
          </a:p>
        </p:txBody>
      </p:sp>
      <p:sp>
        <p:nvSpPr>
          <p:cNvPr id="84995" name="Rectangle 3"/>
          <p:cNvSpPr>
            <a:spLocks noGrp="1" noChangeArrowheads="1"/>
          </p:cNvSpPr>
          <p:nvPr>
            <p:ph type="body" idx="1"/>
          </p:nvPr>
        </p:nvSpPr>
        <p:spPr/>
        <p:txBody>
          <a:bodyPr/>
          <a:lstStyle/>
          <a:p>
            <a:pPr eaLnBrk="1" hangingPunct="1">
              <a:defRPr/>
            </a:pPr>
            <a:r>
              <a:rPr kumimoji="1" lang="en-US" dirty="0" smtClean="0"/>
              <a:t>a group of routers and networks managed by a single organization </a:t>
            </a:r>
          </a:p>
          <a:p>
            <a:pPr eaLnBrk="1" hangingPunct="1">
              <a:defRPr/>
            </a:pPr>
            <a:r>
              <a:rPr kumimoji="1" lang="en-US" dirty="0" smtClean="0"/>
              <a:t>exchange information via a common routing protocol</a:t>
            </a:r>
          </a:p>
          <a:p>
            <a:pPr eaLnBrk="1" hangingPunct="1">
              <a:defRPr/>
            </a:pPr>
            <a:r>
              <a:rPr kumimoji="1" lang="en-US" dirty="0" smtClean="0"/>
              <a:t>form a connected network</a:t>
            </a:r>
          </a:p>
          <a:p>
            <a:pPr lvl="1" eaLnBrk="1" hangingPunct="1">
              <a:defRPr/>
            </a:pPr>
            <a:r>
              <a:rPr kumimoji="1" lang="en-US" dirty="0" smtClean="0"/>
              <a:t>at least one path between any pair of nodes, except in times of failure</a:t>
            </a:r>
          </a:p>
        </p:txBody>
      </p:sp>
      <p:pic>
        <p:nvPicPr>
          <p:cNvPr id="4" name="Picture 3"/>
          <p:cNvPicPr>
            <a:picLocks noChangeAspect="1"/>
          </p:cNvPicPr>
          <p:nvPr/>
        </p:nvPicPr>
        <p:blipFill>
          <a:blip r:embed="rId3"/>
          <a:stretch>
            <a:fillRect/>
          </a:stretch>
        </p:blipFill>
        <p:spPr>
          <a:xfrm>
            <a:off x="5715000" y="4953000"/>
            <a:ext cx="2895600" cy="16764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kumimoji="1" lang="en-US" dirty="0"/>
              <a:t>Interior Router Protocol &amp; </a:t>
            </a:r>
            <a:r>
              <a:rPr kumimoji="1" lang="en-GB" dirty="0"/>
              <a:t/>
            </a:r>
            <a:br>
              <a:rPr kumimoji="1" lang="en-GB" dirty="0"/>
            </a:br>
            <a:r>
              <a:rPr kumimoji="1" lang="en-GB" dirty="0"/>
              <a:t>Exterior Routing Protocol</a:t>
            </a:r>
            <a:endParaRPr kumimoji="1" lang="en-US" i="1" dirty="0"/>
          </a:p>
        </p:txBody>
      </p:sp>
      <p:sp>
        <p:nvSpPr>
          <p:cNvPr id="86019" name="Rectangle 3"/>
          <p:cNvSpPr>
            <a:spLocks noGrp="1" noChangeArrowheads="1"/>
          </p:cNvSpPr>
          <p:nvPr>
            <p:ph sz="half" idx="1"/>
          </p:nvPr>
        </p:nvSpPr>
        <p:spPr>
          <a:xfrm>
            <a:off x="533400" y="2057400"/>
            <a:ext cx="3810000" cy="4572000"/>
          </a:xfrm>
        </p:spPr>
        <p:txBody>
          <a:bodyPr/>
          <a:lstStyle/>
          <a:p>
            <a:pPr eaLnBrk="1" hangingPunct="1">
              <a:defRPr/>
            </a:pPr>
            <a:r>
              <a:rPr kumimoji="1" lang="en-US" sz="2000" dirty="0" smtClean="0"/>
              <a:t>may have more than one AS in internet</a:t>
            </a:r>
          </a:p>
          <a:p>
            <a:pPr lvl="1" eaLnBrk="1" hangingPunct="1">
              <a:defRPr/>
            </a:pPr>
            <a:r>
              <a:rPr kumimoji="1" lang="en-US" sz="2000" dirty="0" smtClean="0"/>
              <a:t>routing algorithms &amp; tables may differ between them</a:t>
            </a:r>
          </a:p>
          <a:p>
            <a:pPr eaLnBrk="1" hangingPunct="1">
              <a:defRPr/>
            </a:pPr>
            <a:r>
              <a:rPr kumimoji="1" lang="en-US" sz="2000" dirty="0" smtClean="0"/>
              <a:t>routers need information on networks outside their own AS</a:t>
            </a:r>
          </a:p>
          <a:p>
            <a:pPr lvl="1" eaLnBrk="1" hangingPunct="1">
              <a:defRPr/>
            </a:pPr>
            <a:r>
              <a:rPr kumimoji="1" lang="en-US" sz="2000" dirty="0" smtClean="0"/>
              <a:t>use an exterior router protocol (ERP) for this</a:t>
            </a:r>
          </a:p>
          <a:p>
            <a:pPr lvl="1" eaLnBrk="1" hangingPunct="1">
              <a:defRPr/>
            </a:pPr>
            <a:r>
              <a:rPr kumimoji="1" lang="en-US" sz="2000" dirty="0" smtClean="0"/>
              <a:t>supports summary information on AS reachability</a:t>
            </a:r>
          </a:p>
        </p:txBody>
      </p:sp>
      <p:graphicFrame>
        <p:nvGraphicFramePr>
          <p:cNvPr id="3" name="Diagram 2"/>
          <p:cNvGraphicFramePr/>
          <p:nvPr/>
        </p:nvGraphicFramePr>
        <p:xfrm>
          <a:off x="4953000" y="1752600"/>
          <a:ext cx="3733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kumimoji="1" lang="en-US" dirty="0">
                <a:ea typeface="+mj-ea"/>
                <a:cs typeface="+mj-cs"/>
              </a:rPr>
              <a:t>Application of IRP and ERP</a:t>
            </a:r>
          </a:p>
        </p:txBody>
      </p:sp>
      <p:pic>
        <p:nvPicPr>
          <p:cNvPr id="28675" name="Picture 4" descr="Interior-Exterior                                              001A6F3EMacintosh HD                   BFC49AD8:"/>
          <p:cNvPicPr>
            <a:picLocks noChangeAspect="1" noChangeArrowheads="1"/>
          </p:cNvPicPr>
          <p:nvPr/>
        </p:nvPicPr>
        <p:blipFill>
          <a:blip r:embed="rId3"/>
          <a:srcRect l="3580" t="4633" r="3580" b="13898"/>
          <a:stretch>
            <a:fillRect/>
          </a:stretch>
        </p:blipFill>
        <p:spPr bwMode="auto">
          <a:xfrm>
            <a:off x="914400" y="1524000"/>
            <a:ext cx="7469188" cy="5065713"/>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p:txBody>
          <a:bodyPr/>
          <a:lstStyle/>
          <a:p>
            <a:pPr eaLnBrk="1" hangingPunct="1"/>
            <a:r>
              <a:rPr kumimoji="1" lang="en-GB" dirty="0"/>
              <a:t>Approaches to Routing – </a:t>
            </a:r>
            <a:br>
              <a:rPr kumimoji="1" lang="en-GB" dirty="0"/>
            </a:br>
            <a:r>
              <a:rPr kumimoji="1" lang="en-US" dirty="0"/>
              <a:t>Distance-vector </a:t>
            </a:r>
          </a:p>
        </p:txBody>
      </p:sp>
      <p:sp>
        <p:nvSpPr>
          <p:cNvPr id="146437" name="Rectangle 5"/>
          <p:cNvSpPr>
            <a:spLocks noGrp="1" noChangeArrowheads="1"/>
          </p:cNvSpPr>
          <p:nvPr>
            <p:ph type="body" idx="1"/>
          </p:nvPr>
        </p:nvSpPr>
        <p:spPr>
          <a:xfrm>
            <a:off x="457200" y="1676400"/>
            <a:ext cx="8458200" cy="4800600"/>
          </a:xfrm>
        </p:spPr>
        <p:txBody>
          <a:bodyPr/>
          <a:lstStyle/>
          <a:p>
            <a:pPr eaLnBrk="1" hangingPunct="1"/>
            <a:r>
              <a:rPr kumimoji="1" lang="en-US" sz="2800" dirty="0"/>
              <a:t>each node (router or host) exchanges information with neighboring nodes</a:t>
            </a:r>
            <a:endParaRPr kumimoji="1" lang="en-GB" sz="2800" dirty="0"/>
          </a:p>
          <a:p>
            <a:pPr eaLnBrk="1" hangingPunct="1"/>
            <a:r>
              <a:rPr kumimoji="1" lang="en-US" sz="2800" dirty="0"/>
              <a:t>first generation routing algorithm for ARPANET</a:t>
            </a:r>
          </a:p>
          <a:p>
            <a:pPr eaLnBrk="1" hangingPunct="1"/>
            <a:r>
              <a:rPr kumimoji="1" lang="en-US" sz="2800" dirty="0"/>
              <a:t>each node maintains vector of link costs for each directly attached network and distance and next-hop vectors for each destination</a:t>
            </a:r>
            <a:endParaRPr kumimoji="1" lang="en-GB" sz="2800" dirty="0"/>
          </a:p>
          <a:p>
            <a:pPr eaLnBrk="1" hangingPunct="1"/>
            <a:r>
              <a:rPr kumimoji="1" lang="en-US" sz="2800" dirty="0"/>
              <a:t>requires transmission of</a:t>
            </a:r>
            <a:r>
              <a:rPr kumimoji="1" lang="en-GB" sz="2800" dirty="0"/>
              <a:t> considerable</a:t>
            </a:r>
            <a:r>
              <a:rPr kumimoji="1" lang="en-US" sz="2800" dirty="0"/>
              <a:t> information by routers</a:t>
            </a:r>
            <a:endParaRPr kumimoji="1" lang="en-GB" sz="2800" dirty="0"/>
          </a:p>
          <a:p>
            <a:pPr lvl="1" eaLnBrk="1" hangingPunct="1"/>
            <a:r>
              <a:rPr kumimoji="1" lang="en-US" sz="2400" dirty="0"/>
              <a:t>distance vector and estimated path costs</a:t>
            </a:r>
          </a:p>
          <a:p>
            <a:pPr eaLnBrk="1" hangingPunct="1"/>
            <a:r>
              <a:rPr kumimoji="1" lang="en-GB" sz="2800" dirty="0"/>
              <a:t>changes could take a long </a:t>
            </a:r>
            <a:r>
              <a:rPr kumimoji="1" lang="en-US" sz="2800" dirty="0"/>
              <a:t>time to propagate</a:t>
            </a:r>
            <a:endParaRPr kumimoji="1"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46437">
                                            <p:txEl>
                                              <p:pRg st="0" end="0"/>
                                            </p:txEl>
                                          </p:spTgt>
                                        </p:tgtEl>
                                        <p:attrNameLst>
                                          <p:attrName>style.visibility</p:attrName>
                                        </p:attrNameLst>
                                      </p:cBhvr>
                                      <p:to>
                                        <p:strVal val="visible"/>
                                      </p:to>
                                    </p:set>
                                    <p:anim calcmode="lin" valueType="num">
                                      <p:cBhvr additive="base">
                                        <p:cTn id="7" dur="500" fill="hold"/>
                                        <p:tgtEl>
                                          <p:spTgt spid="14643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64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46437">
                                            <p:txEl>
                                              <p:pRg st="1" end="1"/>
                                            </p:txEl>
                                          </p:spTgt>
                                        </p:tgtEl>
                                        <p:attrNameLst>
                                          <p:attrName>style.visibility</p:attrName>
                                        </p:attrNameLst>
                                      </p:cBhvr>
                                      <p:to>
                                        <p:strVal val="visible"/>
                                      </p:to>
                                    </p:set>
                                    <p:anim calcmode="lin" valueType="num">
                                      <p:cBhvr additive="base">
                                        <p:cTn id="11" dur="500" fill="hold"/>
                                        <p:tgtEl>
                                          <p:spTgt spid="14643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643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146437">
                                            <p:txEl>
                                              <p:pRg st="2" end="2"/>
                                            </p:txEl>
                                          </p:spTgt>
                                        </p:tgtEl>
                                        <p:attrNameLst>
                                          <p:attrName>style.visibility</p:attrName>
                                        </p:attrNameLst>
                                      </p:cBhvr>
                                      <p:to>
                                        <p:strVal val="visible"/>
                                      </p:to>
                                    </p:set>
                                    <p:anim calcmode="lin" valueType="num">
                                      <p:cBhvr additive="base">
                                        <p:cTn id="15" dur="500" fill="hold"/>
                                        <p:tgtEl>
                                          <p:spTgt spid="14643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643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146437">
                                            <p:txEl>
                                              <p:pRg st="3" end="3"/>
                                            </p:txEl>
                                          </p:spTgt>
                                        </p:tgtEl>
                                        <p:attrNameLst>
                                          <p:attrName>style.visibility</p:attrName>
                                        </p:attrNameLst>
                                      </p:cBhvr>
                                      <p:to>
                                        <p:strVal val="visible"/>
                                      </p:to>
                                    </p:set>
                                    <p:anim calcmode="lin" valueType="num">
                                      <p:cBhvr additive="base">
                                        <p:cTn id="19" dur="500" fill="hold"/>
                                        <p:tgtEl>
                                          <p:spTgt spid="14643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46437">
                                            <p:txEl>
                                              <p:pRg st="5" end="5"/>
                                            </p:txEl>
                                          </p:spTgt>
                                        </p:tgtEl>
                                        <p:attrNameLst>
                                          <p:attrName>style.visibility</p:attrName>
                                        </p:attrNameLst>
                                      </p:cBhvr>
                                      <p:to>
                                        <p:strVal val="visible"/>
                                      </p:to>
                                    </p:set>
                                    <p:anim calcmode="lin" valueType="num">
                                      <p:cBhvr additive="base">
                                        <p:cTn id="23" dur="500" fill="hold"/>
                                        <p:tgtEl>
                                          <p:spTgt spid="14643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6437">
                                            <p:txEl>
                                              <p:pRg st="5" end="5"/>
                                            </p:txEl>
                                          </p:spTgt>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 presetClass="entr" presetSubtype="0" fill="hold" nodeType="afterEffect">
                                  <p:stCondLst>
                                    <p:cond delay="1000"/>
                                  </p:stCondLst>
                                  <p:childTnLst>
                                    <p:set>
                                      <p:cBhvr>
                                        <p:cTn id="27" dur="1" fill="hold">
                                          <p:stCondLst>
                                            <p:cond delay="0"/>
                                          </p:stCondLst>
                                        </p:cTn>
                                        <p:tgtEl>
                                          <p:spTgt spid="1464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026"/>
          <p:cNvSpPr>
            <a:spLocks noGrp="1" noChangeArrowheads="1"/>
          </p:cNvSpPr>
          <p:nvPr>
            <p:ph type="title"/>
          </p:nvPr>
        </p:nvSpPr>
        <p:spPr>
          <a:xfrm>
            <a:off x="381000" y="228600"/>
            <a:ext cx="8229600" cy="1139825"/>
          </a:xfrm>
        </p:spPr>
        <p:txBody>
          <a:bodyPr/>
          <a:lstStyle/>
          <a:p>
            <a:pPr eaLnBrk="1" hangingPunct="1">
              <a:defRPr/>
            </a:pPr>
            <a:r>
              <a:rPr kumimoji="1" lang="en-US" dirty="0">
                <a:ea typeface="+mj-ea"/>
                <a:cs typeface="+mj-cs"/>
              </a:rPr>
              <a:t>LAN Multicast</a:t>
            </a:r>
          </a:p>
        </p:txBody>
      </p:sp>
      <p:sp>
        <p:nvSpPr>
          <p:cNvPr id="189443" name="Rectangle 1027"/>
          <p:cNvSpPr>
            <a:spLocks noGrp="1" noChangeArrowheads="1"/>
          </p:cNvSpPr>
          <p:nvPr>
            <p:ph type="body" idx="1"/>
          </p:nvPr>
        </p:nvSpPr>
        <p:spPr/>
        <p:txBody>
          <a:bodyPr/>
          <a:lstStyle/>
          <a:p>
            <a:pPr eaLnBrk="1" hangingPunct="1">
              <a:defRPr/>
            </a:pPr>
            <a:r>
              <a:rPr kumimoji="1" lang="en-US" dirty="0" smtClean="0"/>
              <a:t>LAN multicast is easy</a:t>
            </a:r>
          </a:p>
          <a:p>
            <a:pPr lvl="1" eaLnBrk="1" hangingPunct="1">
              <a:defRPr/>
            </a:pPr>
            <a:r>
              <a:rPr kumimoji="1" lang="en-US" dirty="0" smtClean="0"/>
              <a:t>send to IEEE 802 multicast MAC address</a:t>
            </a:r>
          </a:p>
          <a:p>
            <a:pPr lvl="1" eaLnBrk="1" hangingPunct="1">
              <a:defRPr/>
            </a:pPr>
            <a:r>
              <a:rPr kumimoji="1" lang="en-US" dirty="0" smtClean="0"/>
              <a:t>those in multicast group will accept it</a:t>
            </a:r>
          </a:p>
          <a:p>
            <a:pPr lvl="1" eaLnBrk="1" hangingPunct="1">
              <a:defRPr/>
            </a:pPr>
            <a:r>
              <a:rPr kumimoji="1" lang="en-US" dirty="0" smtClean="0"/>
              <a:t>only single copy of packet is needed</a:t>
            </a:r>
          </a:p>
          <a:p>
            <a:pPr eaLnBrk="1" hangingPunct="1">
              <a:defRPr/>
            </a:pPr>
            <a:r>
              <a:rPr kumimoji="1" lang="en-US" dirty="0" smtClean="0"/>
              <a:t>a transmission from any one station is received by all other stations on LAN</a:t>
            </a:r>
          </a:p>
        </p:txBody>
      </p:sp>
      <p:sp>
        <p:nvSpPr>
          <p:cNvPr id="6148" name="Explosion 1 1"/>
          <p:cNvSpPr>
            <a:spLocks noChangeArrowheads="1"/>
          </p:cNvSpPr>
          <p:nvPr/>
        </p:nvSpPr>
        <p:spPr bwMode="auto">
          <a:xfrm>
            <a:off x="6019800" y="990600"/>
            <a:ext cx="2895600" cy="1447800"/>
          </a:xfrm>
          <a:prstGeom prst="irregularSeal1">
            <a:avLst/>
          </a:prstGeom>
          <a:solidFill>
            <a:srgbClr val="FFFF00"/>
          </a:solidFill>
          <a:ln w="9525">
            <a:solidFill>
              <a:schemeClr val="tx1"/>
            </a:solidFill>
            <a:round/>
            <a:headEnd/>
            <a:tailEnd/>
          </a:ln>
        </p:spPr>
        <p:txBody>
          <a:bodyPr lIns="90000" tIns="46800" rIns="90000" bIns="46800">
            <a:prstTxWarp prst="textNoShape">
              <a:avLst/>
            </a:prstTxWarp>
          </a:bodyPr>
          <a:lstStyle/>
          <a:p>
            <a:pPr eaLnBrk="1" hangingPunct="1"/>
            <a:r>
              <a:rPr kumimoji="1" lang="en-US" sz="3000" dirty="0">
                <a:solidFill>
                  <a:srgbClr val="080808"/>
                </a:solidFill>
              </a:rPr>
              <a:t>    easy!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kumimoji="1" lang="en-GB" dirty="0"/>
              <a:t>Approaches to Routing – </a:t>
            </a:r>
            <a:br>
              <a:rPr kumimoji="1" lang="en-GB" dirty="0"/>
            </a:br>
            <a:r>
              <a:rPr kumimoji="1" lang="en-US" dirty="0"/>
              <a:t>Link-state</a:t>
            </a:r>
          </a:p>
        </p:txBody>
      </p:sp>
      <p:sp>
        <p:nvSpPr>
          <p:cNvPr id="147459" name="Rectangle 3"/>
          <p:cNvSpPr>
            <a:spLocks noGrp="1" noChangeArrowheads="1"/>
          </p:cNvSpPr>
          <p:nvPr>
            <p:ph type="body" idx="1"/>
          </p:nvPr>
        </p:nvSpPr>
        <p:spPr>
          <a:xfrm>
            <a:off x="457200" y="1981200"/>
            <a:ext cx="8229600" cy="4876800"/>
          </a:xfrm>
        </p:spPr>
        <p:txBody>
          <a:bodyPr/>
          <a:lstStyle/>
          <a:p>
            <a:pPr eaLnBrk="1" hangingPunct="1"/>
            <a:r>
              <a:rPr kumimoji="1" lang="en-US" sz="2400" dirty="0"/>
              <a:t>designed to overcome drawbacks of distance-vector</a:t>
            </a:r>
            <a:endParaRPr kumimoji="1" lang="en-GB" sz="2400" dirty="0"/>
          </a:p>
          <a:p>
            <a:pPr eaLnBrk="1" hangingPunct="1"/>
            <a:r>
              <a:rPr kumimoji="1" lang="en-US" sz="2400" dirty="0"/>
              <a:t>each router determines link cost on each interface</a:t>
            </a:r>
            <a:endParaRPr kumimoji="1" lang="en-GB" sz="2400" dirty="0"/>
          </a:p>
          <a:p>
            <a:pPr eaLnBrk="1" hangingPunct="1"/>
            <a:r>
              <a:rPr kumimoji="1" lang="en-US" sz="2400" dirty="0"/>
              <a:t>advertises set of link costs to all other routers in topology</a:t>
            </a:r>
            <a:endParaRPr kumimoji="1" lang="en-GB" sz="2400" dirty="0"/>
          </a:p>
          <a:p>
            <a:pPr eaLnBrk="1" hangingPunct="1"/>
            <a:r>
              <a:rPr kumimoji="1" lang="en-US" sz="2400" dirty="0"/>
              <a:t>if link costs</a:t>
            </a:r>
            <a:r>
              <a:rPr kumimoji="1" lang="en-GB" sz="2400" dirty="0"/>
              <a:t> </a:t>
            </a:r>
            <a:r>
              <a:rPr kumimoji="1" lang="en-US" sz="2400" dirty="0"/>
              <a:t>change</a:t>
            </a:r>
            <a:r>
              <a:rPr kumimoji="1" lang="en-GB" sz="2400" dirty="0"/>
              <a:t>,</a:t>
            </a:r>
            <a:r>
              <a:rPr kumimoji="1" lang="en-US" sz="2400" dirty="0"/>
              <a:t> router advertises </a:t>
            </a:r>
            <a:r>
              <a:rPr kumimoji="1" lang="en-GB" sz="2400" dirty="0"/>
              <a:t>new</a:t>
            </a:r>
            <a:r>
              <a:rPr kumimoji="1" lang="en-US" sz="2400" dirty="0"/>
              <a:t> values</a:t>
            </a:r>
            <a:endParaRPr kumimoji="1" lang="en-GB" sz="2400" dirty="0"/>
          </a:p>
          <a:p>
            <a:pPr eaLnBrk="1" hangingPunct="1"/>
            <a:r>
              <a:rPr kumimoji="1" lang="en-GB" sz="2400" dirty="0"/>
              <a:t>each</a:t>
            </a:r>
            <a:r>
              <a:rPr kumimoji="1" lang="en-US" sz="2400" dirty="0"/>
              <a:t> router constructs topology of entire configuration</a:t>
            </a:r>
          </a:p>
          <a:p>
            <a:pPr lvl="1" eaLnBrk="1" hangingPunct="1"/>
            <a:r>
              <a:rPr kumimoji="1" lang="en-GB" sz="2000" dirty="0"/>
              <a:t>can calculate shortest path to each destination</a:t>
            </a:r>
          </a:p>
          <a:p>
            <a:pPr lvl="1" eaLnBrk="1" hangingPunct="1"/>
            <a:r>
              <a:rPr kumimoji="1" lang="en-GB" sz="2000" dirty="0"/>
              <a:t>used to construct </a:t>
            </a:r>
            <a:r>
              <a:rPr kumimoji="1" lang="en-US" sz="2000" dirty="0"/>
              <a:t>routing table with first hop to each destination</a:t>
            </a:r>
            <a:endParaRPr kumimoji="1" lang="en-GB" sz="2000" dirty="0"/>
          </a:p>
          <a:p>
            <a:pPr eaLnBrk="1" hangingPunct="1"/>
            <a:r>
              <a:rPr kumimoji="1" lang="en-GB" sz="2400" dirty="0"/>
              <a:t>do</a:t>
            </a:r>
            <a:r>
              <a:rPr kumimoji="1" lang="en-US" sz="2400" dirty="0"/>
              <a:t> not use distributed routing algorithm</a:t>
            </a:r>
            <a:r>
              <a:rPr kumimoji="1" lang="en-GB" sz="2400" dirty="0"/>
              <a:t>, but any suitable algorithm to </a:t>
            </a:r>
            <a:r>
              <a:rPr kumimoji="1" lang="en-US" sz="2400" dirty="0"/>
              <a:t>determine shortest paths</a:t>
            </a:r>
            <a:endParaRPr kumimoji="1" lang="en-GB" sz="2400" dirty="0"/>
          </a:p>
          <a:p>
            <a:pPr eaLnBrk="1" hangingPunct="1"/>
            <a:r>
              <a:rPr kumimoji="1" lang="en-US" sz="2400" dirty="0"/>
              <a:t>Open Shortest Path First (OSPF) is a link-state protocol</a:t>
            </a:r>
            <a:endParaRPr kumimoji="1"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147459">
                                            <p:txEl>
                                              <p:pRg st="5" end="5"/>
                                            </p:txEl>
                                          </p:spTgt>
                                        </p:tgtEl>
                                        <p:attrNameLst>
                                          <p:attrName>style.visibility</p:attrName>
                                        </p:attrNameLst>
                                      </p:cBhvr>
                                      <p:to>
                                        <p:strVal val="visible"/>
                                      </p:to>
                                    </p:set>
                                    <p:anim calcmode="lin" valueType="num">
                                      <p:cBhvr additive="base">
                                        <p:cTn id="7" dur="500" fill="hold"/>
                                        <p:tgtEl>
                                          <p:spTgt spid="147459">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5" end="5"/>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147459">
                                            <p:txEl>
                                              <p:pRg st="6" end="6"/>
                                            </p:txEl>
                                          </p:spTgt>
                                        </p:tgtEl>
                                        <p:attrNameLst>
                                          <p:attrName>style.visibility</p:attrName>
                                        </p:attrNameLst>
                                      </p:cBhvr>
                                      <p:to>
                                        <p:strVal val="visible"/>
                                      </p:to>
                                    </p:set>
                                    <p:anim calcmode="lin" valueType="num">
                                      <p:cBhvr additive="base">
                                        <p:cTn id="11" dur="500" fill="hold"/>
                                        <p:tgtEl>
                                          <p:spTgt spid="147459">
                                            <p:txEl>
                                              <p:pRg st="6" end="6"/>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74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kumimoji="1" lang="en-GB" dirty="0"/>
              <a:t>Disadvantages of Exterior Routing Protocols</a:t>
            </a:r>
            <a:endParaRPr kumimoji="1" lang="en-US" dirty="0"/>
          </a:p>
        </p:txBody>
      </p:sp>
      <p:sp>
        <p:nvSpPr>
          <p:cNvPr id="148483" name="Rectangle 3"/>
          <p:cNvSpPr>
            <a:spLocks noGrp="1" noChangeArrowheads="1"/>
          </p:cNvSpPr>
          <p:nvPr>
            <p:ph type="body" idx="1"/>
          </p:nvPr>
        </p:nvSpPr>
        <p:spPr>
          <a:xfrm>
            <a:off x="457200" y="1676400"/>
            <a:ext cx="8229600" cy="4800600"/>
          </a:xfrm>
        </p:spPr>
        <p:txBody>
          <a:bodyPr/>
          <a:lstStyle/>
          <a:p>
            <a:pPr eaLnBrk="1" hangingPunct="1">
              <a:lnSpc>
                <a:spcPct val="90000"/>
              </a:lnSpc>
            </a:pPr>
            <a:r>
              <a:rPr kumimoji="1" lang="en-US" sz="2800" dirty="0"/>
              <a:t>link-state and distance-vector</a:t>
            </a:r>
            <a:r>
              <a:rPr kumimoji="1" lang="en-GB" sz="2800" dirty="0"/>
              <a:t> are not </a:t>
            </a:r>
            <a:r>
              <a:rPr kumimoji="1" lang="en-US" sz="2800" dirty="0"/>
              <a:t>effective for exterior router protocol</a:t>
            </a:r>
          </a:p>
          <a:p>
            <a:pPr eaLnBrk="1" hangingPunct="1">
              <a:lnSpc>
                <a:spcPct val="90000"/>
              </a:lnSpc>
            </a:pPr>
            <a:endParaRPr kumimoji="1" lang="en-US" sz="2800" dirty="0"/>
          </a:p>
          <a:p>
            <a:pPr eaLnBrk="1" hangingPunct="1">
              <a:lnSpc>
                <a:spcPct val="90000"/>
              </a:lnSpc>
            </a:pPr>
            <a:endParaRPr kumimoji="1" lang="en-GB" sz="2800" dirty="0"/>
          </a:p>
        </p:txBody>
      </p:sp>
      <p:graphicFrame>
        <p:nvGraphicFramePr>
          <p:cNvPr id="2" name="Diagram 1"/>
          <p:cNvGraphicFramePr/>
          <p:nvPr/>
        </p:nvGraphicFramePr>
        <p:xfrm>
          <a:off x="381000" y="2590800"/>
          <a:ext cx="8153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kumimoji="1" lang="en-GB" dirty="0"/>
              <a:t>Exterior Router Protocols –</a:t>
            </a:r>
            <a:br>
              <a:rPr kumimoji="1" lang="en-GB" dirty="0"/>
            </a:br>
            <a:r>
              <a:rPr kumimoji="1" lang="en-GB" dirty="0"/>
              <a:t>Path-vector</a:t>
            </a:r>
            <a:endParaRPr kumimoji="1" lang="en-US" dirty="0"/>
          </a:p>
        </p:txBody>
      </p:sp>
      <p:sp>
        <p:nvSpPr>
          <p:cNvPr id="150531" name="Rectangle 3"/>
          <p:cNvSpPr>
            <a:spLocks noGrp="1" noChangeArrowheads="1"/>
          </p:cNvSpPr>
          <p:nvPr>
            <p:ph type="body" idx="1"/>
          </p:nvPr>
        </p:nvSpPr>
        <p:spPr>
          <a:xfrm>
            <a:off x="457200" y="1676400"/>
            <a:ext cx="8229600" cy="5181600"/>
          </a:xfrm>
        </p:spPr>
        <p:txBody>
          <a:bodyPr/>
          <a:lstStyle/>
          <a:p>
            <a:pPr eaLnBrk="1" hangingPunct="1">
              <a:lnSpc>
                <a:spcPct val="90000"/>
              </a:lnSpc>
              <a:defRPr/>
            </a:pPr>
            <a:r>
              <a:rPr kumimoji="1" lang="en-US" sz="2800" dirty="0" smtClean="0"/>
              <a:t>alternative </a:t>
            </a:r>
            <a:r>
              <a:rPr kumimoji="1" lang="en-US" sz="2800" b="1" dirty="0" smtClean="0"/>
              <a:t>path-vector</a:t>
            </a:r>
            <a:r>
              <a:rPr kumimoji="1" lang="en-US" sz="2800" dirty="0" smtClean="0"/>
              <a:t> routing protocol</a:t>
            </a:r>
            <a:endParaRPr kumimoji="1" lang="en-GB" sz="2800" dirty="0" smtClean="0"/>
          </a:p>
          <a:p>
            <a:pPr lvl="1" eaLnBrk="1" hangingPunct="1">
              <a:lnSpc>
                <a:spcPct val="90000"/>
              </a:lnSpc>
              <a:defRPr/>
            </a:pPr>
            <a:r>
              <a:rPr kumimoji="1" lang="en-US" sz="2400" dirty="0" smtClean="0"/>
              <a:t>provides information about which networks can be reached by a given router and ASs crossed to get there</a:t>
            </a:r>
            <a:endParaRPr kumimoji="1" lang="en-GB" sz="2400" dirty="0" smtClean="0"/>
          </a:p>
          <a:p>
            <a:pPr lvl="1" eaLnBrk="1" hangingPunct="1">
              <a:lnSpc>
                <a:spcPct val="90000"/>
              </a:lnSpc>
              <a:defRPr/>
            </a:pPr>
            <a:r>
              <a:rPr kumimoji="1" lang="en-US" sz="2400" dirty="0" smtClean="0"/>
              <a:t>does not include</a:t>
            </a:r>
            <a:r>
              <a:rPr kumimoji="1" lang="en-GB" sz="2400" dirty="0" smtClean="0"/>
              <a:t> </a:t>
            </a:r>
            <a:r>
              <a:rPr kumimoji="1" lang="en-US" sz="2400" dirty="0" smtClean="0"/>
              <a:t>distance or cost estimate</a:t>
            </a:r>
          </a:p>
          <a:p>
            <a:pPr lvl="1" eaLnBrk="1" hangingPunct="1">
              <a:lnSpc>
                <a:spcPct val="90000"/>
              </a:lnSpc>
              <a:defRPr/>
            </a:pPr>
            <a:r>
              <a:rPr kumimoji="1" lang="en-US" sz="2400" dirty="0" smtClean="0"/>
              <a:t>dispenses with concept of routing metrics</a:t>
            </a:r>
            <a:endParaRPr kumimoji="1" lang="en-GB" sz="2400" dirty="0" smtClean="0"/>
          </a:p>
          <a:p>
            <a:pPr eaLnBrk="1" hangingPunct="1">
              <a:lnSpc>
                <a:spcPct val="90000"/>
              </a:lnSpc>
              <a:defRPr/>
            </a:pPr>
            <a:r>
              <a:rPr kumimoji="1" lang="en-US" sz="2800" dirty="0" smtClean="0"/>
              <a:t>have list of all ASs visited</a:t>
            </a:r>
            <a:r>
              <a:rPr kumimoji="1" lang="en-GB" sz="2800" dirty="0" smtClean="0"/>
              <a:t> on</a:t>
            </a:r>
            <a:r>
              <a:rPr kumimoji="1" lang="en-US" sz="2800" dirty="0" smtClean="0"/>
              <a:t> a route</a:t>
            </a:r>
          </a:p>
          <a:p>
            <a:pPr eaLnBrk="1" hangingPunct="1">
              <a:lnSpc>
                <a:spcPct val="90000"/>
              </a:lnSpc>
              <a:defRPr/>
            </a:pPr>
            <a:r>
              <a:rPr kumimoji="1" lang="en-US" sz="2800" dirty="0" smtClean="0"/>
              <a:t>enables router to perform policy routing</a:t>
            </a:r>
            <a:endParaRPr kumimoji="1" lang="en-GB" sz="2800" dirty="0" smtClean="0"/>
          </a:p>
          <a:p>
            <a:pPr lvl="1" eaLnBrk="1" hangingPunct="1">
              <a:lnSpc>
                <a:spcPct val="90000"/>
              </a:lnSpc>
              <a:defRPr/>
            </a:pPr>
            <a:r>
              <a:rPr kumimoji="1" lang="en-GB" sz="2400" dirty="0" smtClean="0"/>
              <a:t>eg. </a:t>
            </a:r>
            <a:r>
              <a:rPr kumimoji="1" lang="en-US" sz="2400" dirty="0" smtClean="0"/>
              <a:t>avoid path to avoid transiting particular AS</a:t>
            </a:r>
            <a:endParaRPr kumimoji="1" lang="en-GB" sz="2400" dirty="0" smtClean="0"/>
          </a:p>
          <a:p>
            <a:pPr lvl="1" eaLnBrk="1" hangingPunct="1">
              <a:lnSpc>
                <a:spcPct val="90000"/>
              </a:lnSpc>
              <a:defRPr/>
            </a:pPr>
            <a:r>
              <a:rPr kumimoji="1" lang="en-GB" sz="2400" dirty="0" smtClean="0"/>
              <a:t>eg.</a:t>
            </a:r>
            <a:r>
              <a:rPr kumimoji="1" lang="en-US" sz="2400" dirty="0" smtClean="0"/>
              <a:t> link speed, capacity, tendency to become congested, and overall quality of operation</a:t>
            </a:r>
            <a:r>
              <a:rPr kumimoji="1" lang="en-GB" sz="2400" dirty="0" smtClean="0"/>
              <a:t>, security</a:t>
            </a:r>
          </a:p>
          <a:p>
            <a:pPr lvl="1" eaLnBrk="1" hangingPunct="1">
              <a:lnSpc>
                <a:spcPct val="90000"/>
              </a:lnSpc>
              <a:defRPr/>
            </a:pPr>
            <a:r>
              <a:rPr kumimoji="1" lang="en-GB" sz="2400" dirty="0" smtClean="0"/>
              <a:t>eg. </a:t>
            </a:r>
            <a:r>
              <a:rPr kumimoji="1" lang="en-US" sz="2400" dirty="0" smtClean="0"/>
              <a:t>minimizing number of transit 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50531">
                                            <p:txEl>
                                              <p:pRg st="6" end="6"/>
                                            </p:txEl>
                                          </p:spTgt>
                                        </p:tgtEl>
                                        <p:attrNameLst>
                                          <p:attrName>style.visibility</p:attrName>
                                        </p:attrNameLst>
                                      </p:cBhvr>
                                      <p:to>
                                        <p:strVal val="visible"/>
                                      </p:to>
                                    </p:set>
                                    <p:animEffect transition="in" filter="fade">
                                      <p:cBhvr>
                                        <p:cTn id="7" dur="500"/>
                                        <p:tgtEl>
                                          <p:spTgt spid="150531">
                                            <p:txEl>
                                              <p:pRg st="6" end="6"/>
                                            </p:txEl>
                                          </p:spTgt>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150531">
                                            <p:txEl>
                                              <p:pRg st="7" end="7"/>
                                            </p:txEl>
                                          </p:spTgt>
                                        </p:tgtEl>
                                        <p:attrNameLst>
                                          <p:attrName>style.visibility</p:attrName>
                                        </p:attrNameLst>
                                      </p:cBhvr>
                                      <p:to>
                                        <p:strVal val="visible"/>
                                      </p:to>
                                    </p:set>
                                    <p:animEffect transition="in" filter="fade">
                                      <p:cBhvr>
                                        <p:cTn id="11" dur="500"/>
                                        <p:tgtEl>
                                          <p:spTgt spid="150531">
                                            <p:txEl>
                                              <p:pRg st="7" end="7"/>
                                            </p:txEl>
                                          </p:spTgt>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50531">
                                            <p:txEl>
                                              <p:pRg st="8" end="8"/>
                                            </p:txEl>
                                          </p:spTgt>
                                        </p:tgtEl>
                                        <p:attrNameLst>
                                          <p:attrName>style.visibility</p:attrName>
                                        </p:attrNameLst>
                                      </p:cBhvr>
                                      <p:to>
                                        <p:strVal val="visible"/>
                                      </p:to>
                                    </p:set>
                                    <p:animEffect transition="in" filter="fade">
                                      <p:cBhvr>
                                        <p:cTn id="15" dur="500"/>
                                        <p:tgtEl>
                                          <p:spTgt spid="150531">
                                            <p:txEl>
                                              <p:pRg st="8" end="8"/>
                                            </p:txEl>
                                          </p:spTgt>
                                        </p:tgtEl>
                                      </p:cBhvr>
                                    </p:animEffect>
                                  </p:childTnLst>
                                </p:cTn>
                              </p:par>
                              <p:par>
                                <p:cTn id="16" presetID="10" presetClass="entr" presetSubtype="0" fill="hold" nodeType="withEffect">
                                  <p:stCondLst>
                                    <p:cond delay="500"/>
                                  </p:stCondLst>
                                  <p:childTnLst>
                                    <p:set>
                                      <p:cBhvr>
                                        <p:cTn id="17" dur="1" fill="hold">
                                          <p:stCondLst>
                                            <p:cond delay="0"/>
                                          </p:stCondLst>
                                        </p:cTn>
                                        <p:tgtEl>
                                          <p:spTgt spid="150531">
                                            <p:txEl>
                                              <p:pRg st="1" end="1"/>
                                            </p:txEl>
                                          </p:spTgt>
                                        </p:tgtEl>
                                        <p:attrNameLst>
                                          <p:attrName>style.visibility</p:attrName>
                                        </p:attrNameLst>
                                      </p:cBhvr>
                                      <p:to>
                                        <p:strVal val="visible"/>
                                      </p:to>
                                    </p:set>
                                    <p:animEffect transition="in" filter="fade">
                                      <p:cBhvr>
                                        <p:cTn id="18" dur="500"/>
                                        <p:tgtEl>
                                          <p:spTgt spid="150531">
                                            <p:txEl>
                                              <p:pRg st="1" end="1"/>
                                            </p:txEl>
                                          </p:spTgt>
                                        </p:tgtEl>
                                      </p:cBhvr>
                                    </p:animEffect>
                                  </p:childTnLst>
                                </p:cTn>
                              </p:par>
                              <p:par>
                                <p:cTn id="19" presetID="10" presetClass="entr" presetSubtype="0" fill="hold" nodeType="withEffect">
                                  <p:stCondLst>
                                    <p:cond delay="500"/>
                                  </p:stCondLst>
                                  <p:childTnLst>
                                    <p:set>
                                      <p:cBhvr>
                                        <p:cTn id="20" dur="1" fill="hold">
                                          <p:stCondLst>
                                            <p:cond delay="0"/>
                                          </p:stCondLst>
                                        </p:cTn>
                                        <p:tgtEl>
                                          <p:spTgt spid="150531">
                                            <p:txEl>
                                              <p:pRg st="2" end="2"/>
                                            </p:txEl>
                                          </p:spTgt>
                                        </p:tgtEl>
                                        <p:attrNameLst>
                                          <p:attrName>style.visibility</p:attrName>
                                        </p:attrNameLst>
                                      </p:cBhvr>
                                      <p:to>
                                        <p:strVal val="visible"/>
                                      </p:to>
                                    </p:set>
                                    <p:animEffect transition="in" filter="fade">
                                      <p:cBhvr>
                                        <p:cTn id="21" dur="500"/>
                                        <p:tgtEl>
                                          <p:spTgt spid="150531">
                                            <p:txEl>
                                              <p:pRg st="2" end="2"/>
                                            </p:txEl>
                                          </p:spTgt>
                                        </p:tgtEl>
                                      </p:cBhvr>
                                    </p:animEffect>
                                  </p:childTnLst>
                                </p:cTn>
                              </p:par>
                              <p:par>
                                <p:cTn id="22" presetID="10" presetClass="entr" presetSubtype="0" fill="hold" nodeType="withEffect">
                                  <p:stCondLst>
                                    <p:cond delay="500"/>
                                  </p:stCondLst>
                                  <p:childTnLst>
                                    <p:set>
                                      <p:cBhvr>
                                        <p:cTn id="23" dur="1" fill="hold">
                                          <p:stCondLst>
                                            <p:cond delay="0"/>
                                          </p:stCondLst>
                                        </p:cTn>
                                        <p:tgtEl>
                                          <p:spTgt spid="150531">
                                            <p:txEl>
                                              <p:pRg st="3" end="3"/>
                                            </p:txEl>
                                          </p:spTgt>
                                        </p:tgtEl>
                                        <p:attrNameLst>
                                          <p:attrName>style.visibility</p:attrName>
                                        </p:attrNameLst>
                                      </p:cBhvr>
                                      <p:to>
                                        <p:strVal val="visible"/>
                                      </p:to>
                                    </p:set>
                                    <p:animEffect transition="in" filter="fade">
                                      <p:cBhvr>
                                        <p:cTn id="24" dur="500"/>
                                        <p:tgtEl>
                                          <p:spTgt spid="150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kumimoji="1" lang="en-US" dirty="0">
                <a:ea typeface="+mj-ea"/>
                <a:cs typeface="+mj-cs"/>
              </a:rPr>
              <a:t>Border Gateway Protocol (BGP)</a:t>
            </a:r>
          </a:p>
        </p:txBody>
      </p:sp>
      <p:sp>
        <p:nvSpPr>
          <p:cNvPr id="88067" name="Rectangle 3"/>
          <p:cNvSpPr>
            <a:spLocks noGrp="1" noChangeArrowheads="1"/>
          </p:cNvSpPr>
          <p:nvPr>
            <p:ph type="body" idx="1"/>
          </p:nvPr>
        </p:nvSpPr>
        <p:spPr>
          <a:xfrm>
            <a:off x="457200" y="1828800"/>
            <a:ext cx="8229600" cy="4800600"/>
          </a:xfrm>
        </p:spPr>
        <p:txBody>
          <a:bodyPr/>
          <a:lstStyle/>
          <a:p>
            <a:pPr eaLnBrk="1" hangingPunct="1"/>
            <a:r>
              <a:rPr kumimoji="1" lang="en-US" sz="2800" dirty="0"/>
              <a:t>developed for use with TCP/IP internets</a:t>
            </a:r>
          </a:p>
          <a:p>
            <a:pPr eaLnBrk="1" hangingPunct="1"/>
            <a:r>
              <a:rPr kumimoji="1" lang="en-US" sz="2800" dirty="0"/>
              <a:t>preferred EGP of the Internet</a:t>
            </a:r>
          </a:p>
          <a:p>
            <a:pPr eaLnBrk="1" hangingPunct="1"/>
            <a:r>
              <a:rPr kumimoji="1" lang="en-US" sz="2800" dirty="0"/>
              <a:t>uses messages sent over TCP connection</a:t>
            </a:r>
          </a:p>
          <a:p>
            <a:pPr eaLnBrk="1" hangingPunct="1"/>
            <a:r>
              <a:rPr kumimoji="1" lang="en-US" sz="2800" dirty="0"/>
              <a:t>current version is BGP-4 (RFC1771)</a:t>
            </a:r>
          </a:p>
          <a:p>
            <a:pPr eaLnBrk="1" hangingPunct="1"/>
            <a:r>
              <a:rPr kumimoji="1" lang="en-US" sz="2800" dirty="0"/>
              <a:t>functional procedures</a:t>
            </a:r>
          </a:p>
          <a:p>
            <a:pPr lvl="1" eaLnBrk="1" hangingPunct="1"/>
            <a:r>
              <a:rPr kumimoji="1" lang="en-US" sz="2400" dirty="0"/>
              <a:t>neighbor acquisition - when two routers agree to exchange information</a:t>
            </a:r>
          </a:p>
          <a:p>
            <a:pPr lvl="1" eaLnBrk="1" hangingPunct="1"/>
            <a:r>
              <a:rPr kumimoji="1" lang="en-US" sz="2400" dirty="0"/>
              <a:t>neighbor reachability - to maintain relationship</a:t>
            </a:r>
          </a:p>
          <a:p>
            <a:pPr lvl="1" eaLnBrk="1" hangingPunct="1"/>
            <a:r>
              <a:rPr kumimoji="1" lang="en-US" sz="2400" dirty="0"/>
              <a:t>network reachability - to update database of routes</a:t>
            </a:r>
          </a:p>
          <a:p>
            <a:pPr lvl="1" eaLnBrk="1" hangingPunct="1"/>
            <a:endParaRPr kumimoji="1"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anim calcmode="lin" valueType="num">
                                      <p:cBhvr additive="base">
                                        <p:cTn id="11" dur="500" fill="hold"/>
                                        <p:tgtEl>
                                          <p:spTgt spid="8806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806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anim calcmode="lin" valueType="num">
                                      <p:cBhvr additive="base">
                                        <p:cTn id="15" dur="500" fill="hold"/>
                                        <p:tgtEl>
                                          <p:spTgt spid="880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806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anim calcmode="lin" valueType="num">
                                      <p:cBhvr additive="base">
                                        <p:cTn id="19" dur="500" fill="hold"/>
                                        <p:tgtEl>
                                          <p:spTgt spid="8806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8067">
                                            <p:txEl>
                                              <p:pRg st="3" end="3"/>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88067">
                                            <p:txEl>
                                              <p:pRg st="5" end="5"/>
                                            </p:txEl>
                                          </p:spTgt>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88067">
                                            <p:txEl>
                                              <p:pRg st="6" end="6"/>
                                            </p:txEl>
                                          </p:spTgt>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250"/>
                                  </p:stCondLst>
                                  <p:childTnLst>
                                    <p:set>
                                      <p:cBhvr>
                                        <p:cTn id="29"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3400" y="0"/>
            <a:ext cx="8153400" cy="1828800"/>
          </a:xfrm>
        </p:spPr>
        <p:txBody>
          <a:bodyPr/>
          <a:lstStyle/>
          <a:p>
            <a:pPr eaLnBrk="1" hangingPunct="1">
              <a:defRPr/>
            </a:pPr>
            <a:r>
              <a:rPr kumimoji="1" lang="en-US" dirty="0">
                <a:ea typeface="+mj-ea"/>
                <a:cs typeface="+mj-cs"/>
              </a:rPr>
              <a:t>BGP Messages</a:t>
            </a:r>
          </a:p>
        </p:txBody>
      </p:sp>
      <p:graphicFrame>
        <p:nvGraphicFramePr>
          <p:cNvPr id="34819" name="Object 2"/>
          <p:cNvGraphicFramePr>
            <a:graphicFrameLocks noChangeAspect="1"/>
          </p:cNvGraphicFramePr>
          <p:nvPr/>
        </p:nvGraphicFramePr>
        <p:xfrm>
          <a:off x="0" y="2209800"/>
          <a:ext cx="9144000" cy="4648200"/>
        </p:xfrm>
        <a:graphic>
          <a:graphicData uri="http://schemas.openxmlformats.org/presentationml/2006/ole">
            <p:oleObj spid="_x0000_s34819" name="Document" r:id="rId4" imgW="5613193" imgH="1930329" progId="Word.Document.12">
              <p:embed/>
            </p:oleObj>
          </a:graphicData>
        </a:graphic>
      </p:graphicFrame>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kumimoji="1" lang="en-US" dirty="0" smtClean="0"/>
              <a:t>Message Types -</a:t>
            </a:r>
            <a:br>
              <a:rPr kumimoji="1" lang="en-US" dirty="0" smtClean="0"/>
            </a:br>
            <a:r>
              <a:rPr kumimoji="1" lang="en-US" dirty="0" smtClean="0"/>
              <a:t>Open and Keepalive</a:t>
            </a:r>
          </a:p>
        </p:txBody>
      </p:sp>
      <p:sp>
        <p:nvSpPr>
          <p:cNvPr id="90115" name="Rectangle 3"/>
          <p:cNvSpPr>
            <a:spLocks noGrp="1" noChangeArrowheads="1"/>
          </p:cNvSpPr>
          <p:nvPr>
            <p:ph type="body" idx="1"/>
          </p:nvPr>
        </p:nvSpPr>
        <p:spPr>
          <a:xfrm>
            <a:off x="457200" y="1828800"/>
            <a:ext cx="8305800" cy="4800600"/>
          </a:xfrm>
        </p:spPr>
        <p:txBody>
          <a:bodyPr/>
          <a:lstStyle/>
          <a:p>
            <a:pPr eaLnBrk="1" hangingPunct="1">
              <a:defRPr/>
            </a:pPr>
            <a:r>
              <a:rPr kumimoji="1" lang="en-US" dirty="0">
                <a:ea typeface="+mn-ea"/>
                <a:cs typeface="+mn-cs"/>
              </a:rPr>
              <a:t>router makes TCP connection to neighbor</a:t>
            </a:r>
          </a:p>
          <a:p>
            <a:pPr eaLnBrk="1" hangingPunct="1">
              <a:defRPr/>
            </a:pPr>
            <a:endParaRPr kumimoji="1" lang="en-US" dirty="0" smtClean="0"/>
          </a:p>
          <a:p>
            <a:pPr eaLnBrk="1" hangingPunct="1">
              <a:defRPr/>
            </a:pPr>
            <a:endParaRPr kumimoji="1" lang="en-US" dirty="0"/>
          </a:p>
          <a:p>
            <a:pPr eaLnBrk="1" hangingPunct="1">
              <a:defRPr/>
            </a:pPr>
            <a:endParaRPr kumimoji="1" lang="en-US" dirty="0" smtClean="0"/>
          </a:p>
          <a:p>
            <a:pPr eaLnBrk="1" hangingPunct="1">
              <a:defRPr/>
            </a:pPr>
            <a:endParaRPr kumimoji="1" lang="en-US" dirty="0"/>
          </a:p>
          <a:p>
            <a:pPr marL="0" indent="0" eaLnBrk="1" hangingPunct="1">
              <a:buFont typeface="Wingdings" pitchFamily="-110" charset="2"/>
              <a:buNone/>
              <a:defRPr/>
            </a:pPr>
            <a:endParaRPr kumimoji="1" lang="en-US" dirty="0"/>
          </a:p>
          <a:p>
            <a:pPr eaLnBrk="1" hangingPunct="1">
              <a:defRPr/>
            </a:pPr>
            <a:r>
              <a:rPr kumimoji="1" lang="en-US" dirty="0">
                <a:ea typeface="+mn-ea"/>
                <a:cs typeface="+mn-cs"/>
              </a:rPr>
              <a:t>Keep Alive message</a:t>
            </a:r>
            <a:endParaRPr kumimoji="1" lang="en-US" dirty="0" smtClean="0">
              <a:ea typeface="+mn-ea"/>
              <a:cs typeface="+mn-cs"/>
            </a:endParaRPr>
          </a:p>
          <a:p>
            <a:pPr lvl="1" eaLnBrk="1" hangingPunct="1">
              <a:defRPr/>
            </a:pPr>
            <a:r>
              <a:rPr kumimoji="1" lang="en-US" dirty="0" smtClean="0"/>
              <a:t>to </a:t>
            </a:r>
            <a:r>
              <a:rPr kumimoji="1" lang="en-US" dirty="0"/>
              <a:t>tell other routers that this router is still here</a:t>
            </a:r>
          </a:p>
        </p:txBody>
      </p:sp>
      <p:graphicFrame>
        <p:nvGraphicFramePr>
          <p:cNvPr id="2" name="Diagram 1"/>
          <p:cNvGraphicFramePr/>
          <p:nvPr/>
        </p:nvGraphicFramePr>
        <p:xfrm>
          <a:off x="457200" y="2667000"/>
          <a:ext cx="80772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Message Types - Update</a:t>
            </a:r>
          </a:p>
        </p:txBody>
      </p:sp>
      <p:sp>
        <p:nvSpPr>
          <p:cNvPr id="91139" name="Rectangle 3"/>
          <p:cNvSpPr>
            <a:spLocks noGrp="1" noChangeArrowheads="1"/>
          </p:cNvSpPr>
          <p:nvPr>
            <p:ph type="body" idx="1"/>
          </p:nvPr>
        </p:nvSpPr>
        <p:spPr>
          <a:xfrm>
            <a:off x="457200" y="1447800"/>
            <a:ext cx="8458200" cy="5410200"/>
          </a:xfrm>
        </p:spPr>
        <p:txBody>
          <a:bodyPr/>
          <a:lstStyle/>
          <a:p>
            <a:pPr eaLnBrk="1" hangingPunct="1">
              <a:defRPr/>
            </a:pPr>
            <a:endParaRPr kumimoji="1" lang="en-US" dirty="0" smtClean="0"/>
          </a:p>
          <a:p>
            <a:pPr eaLnBrk="1" hangingPunct="1">
              <a:defRPr/>
            </a:pPr>
            <a:endParaRPr kumimoji="1" lang="en-US" dirty="0"/>
          </a:p>
          <a:p>
            <a:pPr eaLnBrk="1" hangingPunct="1">
              <a:defRPr/>
            </a:pPr>
            <a:endParaRPr kumimoji="1" lang="en-US" dirty="0" smtClean="0"/>
          </a:p>
          <a:p>
            <a:pPr eaLnBrk="1" hangingPunct="1">
              <a:defRPr/>
            </a:pPr>
            <a:endParaRPr kumimoji="1" lang="en-US" dirty="0"/>
          </a:p>
          <a:p>
            <a:pPr eaLnBrk="1" hangingPunct="1">
              <a:defRPr/>
            </a:pPr>
            <a:endParaRPr kumimoji="1" lang="en-US" dirty="0" smtClean="0"/>
          </a:p>
          <a:p>
            <a:pPr eaLnBrk="1" hangingPunct="1">
              <a:defRPr/>
            </a:pPr>
            <a:endParaRPr kumimoji="1" lang="en-US" dirty="0"/>
          </a:p>
          <a:p>
            <a:pPr eaLnBrk="1" hangingPunct="1">
              <a:defRPr/>
            </a:pPr>
            <a:endParaRPr kumimoji="1" lang="en-US" dirty="0" smtClean="0"/>
          </a:p>
          <a:p>
            <a:pPr eaLnBrk="1" hangingPunct="1">
              <a:defRPr/>
            </a:pPr>
            <a:r>
              <a:rPr kumimoji="1" lang="en-US" dirty="0" smtClean="0"/>
              <a:t>withdraw route identified by destination IP address</a:t>
            </a:r>
          </a:p>
        </p:txBody>
      </p:sp>
      <p:graphicFrame>
        <p:nvGraphicFramePr>
          <p:cNvPr id="2" name="Diagram 1"/>
          <p:cNvGraphicFramePr/>
          <p:nvPr/>
        </p:nvGraphicFramePr>
        <p:xfrm>
          <a:off x="304800" y="1143000"/>
          <a:ext cx="83820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1026"/>
          <p:cNvSpPr>
            <a:spLocks noGrp="1" noChangeArrowheads="1"/>
          </p:cNvSpPr>
          <p:nvPr>
            <p:ph type="title"/>
          </p:nvPr>
        </p:nvSpPr>
        <p:spPr/>
        <p:txBody>
          <a:bodyPr/>
          <a:lstStyle/>
          <a:p>
            <a:pPr eaLnBrk="1" hangingPunct="1">
              <a:defRPr/>
            </a:pPr>
            <a:r>
              <a:rPr kumimoji="1" lang="en-US" dirty="0">
                <a:ea typeface="+mj-ea"/>
                <a:cs typeface="+mj-cs"/>
              </a:rPr>
              <a:t>Message Types - Update</a:t>
            </a:r>
          </a:p>
        </p:txBody>
      </p:sp>
      <p:sp>
        <p:nvSpPr>
          <p:cNvPr id="226307" name="Rectangle 1027"/>
          <p:cNvSpPr>
            <a:spLocks noGrp="1" noChangeArrowheads="1"/>
          </p:cNvSpPr>
          <p:nvPr>
            <p:ph type="body" idx="1"/>
          </p:nvPr>
        </p:nvSpPr>
        <p:spPr>
          <a:xfrm>
            <a:off x="457200" y="1676400"/>
            <a:ext cx="8229600" cy="4800600"/>
          </a:xfrm>
        </p:spPr>
        <p:txBody>
          <a:bodyPr/>
          <a:lstStyle/>
          <a:p>
            <a:pPr eaLnBrk="1" hangingPunct="1">
              <a:lnSpc>
                <a:spcPct val="90000"/>
              </a:lnSpc>
              <a:defRPr/>
            </a:pPr>
            <a:r>
              <a:rPr kumimoji="1" lang="en-US" sz="2800" dirty="0">
                <a:ea typeface="+mn-ea"/>
                <a:cs typeface="+mn-cs"/>
              </a:rPr>
              <a:t>Origin - IGP or EGP</a:t>
            </a:r>
          </a:p>
          <a:p>
            <a:pPr eaLnBrk="1" hangingPunct="1">
              <a:lnSpc>
                <a:spcPct val="90000"/>
              </a:lnSpc>
              <a:defRPr/>
            </a:pPr>
            <a:r>
              <a:rPr kumimoji="1" lang="en-US" sz="2800" dirty="0">
                <a:ea typeface="+mn-ea"/>
                <a:cs typeface="+mn-cs"/>
              </a:rPr>
              <a:t>AS_Path - list of AS traversed</a:t>
            </a:r>
          </a:p>
          <a:p>
            <a:pPr eaLnBrk="1" hangingPunct="1">
              <a:lnSpc>
                <a:spcPct val="90000"/>
              </a:lnSpc>
              <a:defRPr/>
            </a:pPr>
            <a:r>
              <a:rPr kumimoji="1" lang="en-US" sz="2800" dirty="0">
                <a:ea typeface="+mn-ea"/>
                <a:cs typeface="+mn-cs"/>
              </a:rPr>
              <a:t>Next_hop - IP address of border router</a:t>
            </a:r>
          </a:p>
          <a:p>
            <a:pPr eaLnBrk="1" hangingPunct="1">
              <a:lnSpc>
                <a:spcPct val="90000"/>
              </a:lnSpc>
              <a:defRPr/>
            </a:pPr>
            <a:r>
              <a:rPr kumimoji="1" lang="en-US" sz="2800" dirty="0">
                <a:ea typeface="+mn-ea"/>
                <a:cs typeface="+mn-cs"/>
              </a:rPr>
              <a:t>Multi_Exit_Disc - info on routers internal to AS</a:t>
            </a:r>
          </a:p>
          <a:p>
            <a:pPr eaLnBrk="1" hangingPunct="1">
              <a:lnSpc>
                <a:spcPct val="90000"/>
              </a:lnSpc>
              <a:defRPr/>
            </a:pPr>
            <a:r>
              <a:rPr kumimoji="1" lang="en-US" sz="2800" dirty="0">
                <a:ea typeface="+mn-ea"/>
                <a:cs typeface="+mn-cs"/>
              </a:rPr>
              <a:t>Local_pref - inform routers in AS of route </a:t>
            </a:r>
            <a:r>
              <a:rPr kumimoji="1" lang="en-US" sz="2800" dirty="0" smtClean="0">
                <a:ea typeface="+mn-ea"/>
                <a:cs typeface="+mn-cs"/>
              </a:rPr>
              <a:t>preference</a:t>
            </a:r>
          </a:p>
          <a:p>
            <a:pPr eaLnBrk="1" hangingPunct="1">
              <a:lnSpc>
                <a:spcPct val="90000"/>
              </a:lnSpc>
              <a:defRPr/>
            </a:pPr>
            <a:r>
              <a:rPr kumimoji="1" lang="en-US" sz="2800" dirty="0">
                <a:ea typeface="+mn-ea"/>
                <a:cs typeface="+mn-cs"/>
              </a:rPr>
              <a:t>Atomic_Aggregate, Aggregator - implement route aggregation to reduce amount of </a:t>
            </a:r>
            <a:r>
              <a:rPr kumimoji="1" lang="en-US" sz="2800" dirty="0" smtClean="0">
                <a:ea typeface="+mn-ea"/>
                <a:cs typeface="+mn-cs"/>
              </a:rPr>
              <a:t>information</a:t>
            </a:r>
            <a:endParaRPr kumimoji="1" lang="en-US" sz="2800" dirty="0">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kumimoji="1" lang="en-US" dirty="0">
                <a:ea typeface="+mj-ea"/>
                <a:cs typeface="+mj-cs"/>
              </a:rPr>
              <a:t>AS_Path and Next_Hop Use</a:t>
            </a:r>
          </a:p>
        </p:txBody>
      </p:sp>
      <p:sp>
        <p:nvSpPr>
          <p:cNvPr id="92163" name="Rectangle 3"/>
          <p:cNvSpPr>
            <a:spLocks noGrp="1" noChangeArrowheads="1"/>
          </p:cNvSpPr>
          <p:nvPr>
            <p:ph sz="half" idx="1"/>
          </p:nvPr>
        </p:nvSpPr>
        <p:spPr/>
        <p:txBody>
          <a:bodyPr/>
          <a:lstStyle/>
          <a:p>
            <a:pPr eaLnBrk="1" hangingPunct="1">
              <a:defRPr/>
            </a:pPr>
            <a:r>
              <a:rPr kumimoji="1" lang="en-US" dirty="0">
                <a:ea typeface="+mn-ea"/>
                <a:cs typeface="+mn-cs"/>
              </a:rPr>
              <a:t>AS_Path</a:t>
            </a:r>
          </a:p>
          <a:p>
            <a:pPr lvl="1" eaLnBrk="1" hangingPunct="1">
              <a:defRPr/>
            </a:pPr>
            <a:r>
              <a:rPr kumimoji="1" lang="en-US" dirty="0"/>
              <a:t>used to implement routing policies</a:t>
            </a:r>
          </a:p>
          <a:p>
            <a:pPr lvl="2" eaLnBrk="1" hangingPunct="1">
              <a:defRPr/>
            </a:pPr>
            <a:r>
              <a:rPr kumimoji="1" lang="en-US" dirty="0"/>
              <a:t>eg. to avoid a particular AS, security, performance, quality, number of AS </a:t>
            </a:r>
            <a:r>
              <a:rPr kumimoji="1" lang="en-US" dirty="0" smtClean="0"/>
              <a:t>crossed</a:t>
            </a:r>
            <a:endParaRPr kumimoji="1" lang="en-US" dirty="0"/>
          </a:p>
        </p:txBody>
      </p:sp>
      <p:sp>
        <p:nvSpPr>
          <p:cNvPr id="2" name="Content Placeholder 1"/>
          <p:cNvSpPr>
            <a:spLocks noGrp="1"/>
          </p:cNvSpPr>
          <p:nvPr>
            <p:ph sz="half" idx="2"/>
          </p:nvPr>
        </p:nvSpPr>
        <p:spPr/>
        <p:txBody>
          <a:bodyPr/>
          <a:lstStyle/>
          <a:p>
            <a:pPr eaLnBrk="1" hangingPunct="1"/>
            <a:r>
              <a:rPr kumimoji="1" lang="en-US" dirty="0"/>
              <a:t>Next_Hop</a:t>
            </a:r>
          </a:p>
          <a:p>
            <a:pPr lvl="1" eaLnBrk="1" hangingPunct="1"/>
            <a:r>
              <a:rPr kumimoji="1" lang="en-US" dirty="0"/>
              <a:t>only a few routers implement BGP</a:t>
            </a:r>
          </a:p>
          <a:p>
            <a:pPr lvl="1" eaLnBrk="1" hangingPunct="1"/>
            <a:r>
              <a:rPr kumimoji="1" lang="en-US" dirty="0"/>
              <a:t>responsible for informing outside routers of routes to other networks in AS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Grp="1" noChangeArrowheads="1"/>
          </p:cNvSpPr>
          <p:nvPr>
            <p:ph type="title"/>
          </p:nvPr>
        </p:nvSpPr>
        <p:spPr/>
        <p:txBody>
          <a:bodyPr/>
          <a:lstStyle/>
          <a:p>
            <a:pPr eaLnBrk="1" hangingPunct="1">
              <a:defRPr/>
            </a:pPr>
            <a:r>
              <a:rPr kumimoji="1" lang="en-US" dirty="0">
                <a:ea typeface="+mj-ea"/>
                <a:cs typeface="+mj-cs"/>
              </a:rPr>
              <a:t>Notification Message</a:t>
            </a:r>
          </a:p>
        </p:txBody>
      </p:sp>
      <p:sp>
        <p:nvSpPr>
          <p:cNvPr id="93189" name="Rectangle 5"/>
          <p:cNvSpPr>
            <a:spLocks noGrp="1" noChangeArrowheads="1"/>
          </p:cNvSpPr>
          <p:nvPr>
            <p:ph type="body" idx="1"/>
          </p:nvPr>
        </p:nvSpPr>
        <p:spPr>
          <a:xfrm>
            <a:off x="457200" y="1676400"/>
            <a:ext cx="8458200" cy="4454525"/>
          </a:xfrm>
        </p:spPr>
        <p:txBody>
          <a:bodyPr/>
          <a:lstStyle/>
          <a:p>
            <a:pPr eaLnBrk="1" hangingPunct="1">
              <a:defRPr/>
            </a:pPr>
            <a:r>
              <a:rPr kumimoji="1" lang="en-US" dirty="0" smtClean="0"/>
              <a:t>sent when some error condition is detected</a:t>
            </a:r>
          </a:p>
          <a:p>
            <a:pPr eaLnBrk="1" hangingPunct="1">
              <a:defRPr/>
            </a:pPr>
            <a:r>
              <a:rPr kumimoji="1" lang="en-US" dirty="0" smtClean="0"/>
              <a:t>message header error</a:t>
            </a:r>
          </a:p>
          <a:p>
            <a:pPr eaLnBrk="1" hangingPunct="1">
              <a:defRPr/>
            </a:pPr>
            <a:r>
              <a:rPr kumimoji="1" lang="en-US" dirty="0" smtClean="0"/>
              <a:t>open message error</a:t>
            </a:r>
          </a:p>
          <a:p>
            <a:pPr eaLnBrk="1" hangingPunct="1">
              <a:defRPr/>
            </a:pPr>
            <a:r>
              <a:rPr kumimoji="1" lang="en-US" dirty="0" smtClean="0"/>
              <a:t>update message error</a:t>
            </a:r>
          </a:p>
          <a:p>
            <a:pPr eaLnBrk="1" hangingPunct="1">
              <a:defRPr/>
            </a:pPr>
            <a:r>
              <a:rPr kumimoji="1" lang="en-US" dirty="0" smtClean="0"/>
              <a:t>hold time expired</a:t>
            </a:r>
          </a:p>
          <a:p>
            <a:pPr eaLnBrk="1" hangingPunct="1">
              <a:defRPr/>
            </a:pPr>
            <a:r>
              <a:rPr kumimoji="1" lang="en-US" dirty="0" smtClean="0"/>
              <a:t>finite state machine error</a:t>
            </a:r>
          </a:p>
          <a:p>
            <a:pPr eaLnBrk="1" hangingPunct="1">
              <a:defRPr/>
            </a:pPr>
            <a:r>
              <a:rPr kumimoji="1" lang="en-US" dirty="0" smtClean="0"/>
              <a:t>cease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277813"/>
            <a:ext cx="3810000" cy="6046787"/>
          </a:xfrm>
        </p:spPr>
        <p:txBody>
          <a:bodyPr/>
          <a:lstStyle/>
          <a:p>
            <a:pPr eaLnBrk="1" hangingPunct="1">
              <a:defRPr/>
            </a:pPr>
            <a:r>
              <a:rPr kumimoji="1" lang="en-US" sz="4000" dirty="0" smtClean="0"/>
              <a:t>Example </a:t>
            </a:r>
            <a:br>
              <a:rPr kumimoji="1" lang="en-US" sz="4000" dirty="0" smtClean="0"/>
            </a:br>
            <a:r>
              <a:rPr kumimoji="1" lang="en-US" sz="4000" dirty="0" smtClean="0"/>
              <a:t>Configuration</a:t>
            </a:r>
          </a:p>
        </p:txBody>
      </p:sp>
      <p:pic>
        <p:nvPicPr>
          <p:cNvPr id="7171" name="Picture 7" descr="Mcast Configuration                                            001A6F3EMacintosh HD                   BFC49AD8:"/>
          <p:cNvPicPr>
            <a:picLocks noChangeAspect="1" noChangeArrowheads="1"/>
          </p:cNvPicPr>
          <p:nvPr/>
        </p:nvPicPr>
        <p:blipFill>
          <a:blip r:embed="rId3"/>
          <a:srcRect l="4633" t="3580" r="4633" b="10739"/>
          <a:stretch>
            <a:fillRect/>
          </a:stretch>
        </p:blipFill>
        <p:spPr bwMode="auto">
          <a:xfrm>
            <a:off x="3857625" y="0"/>
            <a:ext cx="5286375" cy="685800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kumimoji="1" lang="en-US" dirty="0">
                <a:ea typeface="+mj-ea"/>
                <a:cs typeface="+mj-cs"/>
              </a:rPr>
              <a:t>BGP Routing Information Exchange</a:t>
            </a:r>
          </a:p>
        </p:txBody>
      </p:sp>
      <p:sp>
        <p:nvSpPr>
          <p:cNvPr id="94211" name="Rectangle 3"/>
          <p:cNvSpPr>
            <a:spLocks noGrp="1" noChangeArrowheads="1"/>
          </p:cNvSpPr>
          <p:nvPr>
            <p:ph type="body" idx="1"/>
          </p:nvPr>
        </p:nvSpPr>
        <p:spPr>
          <a:xfrm>
            <a:off x="457200" y="2133600"/>
            <a:ext cx="8229600" cy="5181600"/>
          </a:xfrm>
        </p:spPr>
        <p:txBody>
          <a:bodyPr/>
          <a:lstStyle/>
          <a:p>
            <a:pPr eaLnBrk="1" hangingPunct="1">
              <a:defRPr/>
            </a:pPr>
            <a:r>
              <a:rPr kumimoji="1" lang="en-US" dirty="0" smtClean="0"/>
              <a:t>within AS a router builds topology picture using IGP</a:t>
            </a:r>
          </a:p>
          <a:p>
            <a:pPr eaLnBrk="1" hangingPunct="1">
              <a:defRPr/>
            </a:pPr>
            <a:r>
              <a:rPr kumimoji="1" lang="en-US" dirty="0" smtClean="0"/>
              <a:t>router issues Update message to other routers outside AS using BGP</a:t>
            </a:r>
          </a:p>
          <a:p>
            <a:pPr eaLnBrk="1" hangingPunct="1">
              <a:defRPr/>
            </a:pPr>
            <a:r>
              <a:rPr kumimoji="1" lang="en-US" dirty="0" smtClean="0"/>
              <a:t>these routers exchange information with other routers in other AS</a:t>
            </a:r>
          </a:p>
          <a:p>
            <a:pPr lvl="1" eaLnBrk="1" hangingPunct="1">
              <a:defRPr/>
            </a:pPr>
            <a:r>
              <a:rPr kumimoji="1" lang="en-US" dirty="0" smtClean="0"/>
              <a:t>AS_Path field used to prevent loops</a:t>
            </a:r>
          </a:p>
          <a:p>
            <a:pPr eaLnBrk="1" hangingPunct="1">
              <a:defRPr/>
            </a:pPr>
            <a:r>
              <a:rPr kumimoji="1" lang="en-US" dirty="0" smtClean="0"/>
              <a:t>routers must then decide best routes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94211">
                                            <p:txEl>
                                              <p:pRg st="3" end="3"/>
                                            </p:txEl>
                                          </p:spTgt>
                                        </p:tgtEl>
                                        <p:attrNameLst>
                                          <p:attrName>style.visibility</p:attrName>
                                        </p:attrNameLst>
                                      </p:cBhvr>
                                      <p:to>
                                        <p:strVal val="visible"/>
                                      </p:to>
                                    </p:set>
                                    <p:anim calcmode="lin" valueType="num">
                                      <p:cBhvr additive="base">
                                        <p:cTn id="7" dur="2250" fill="hold"/>
                                        <p:tgtEl>
                                          <p:spTgt spid="94211">
                                            <p:txEl>
                                              <p:pRg st="3" end="3"/>
                                            </p:txEl>
                                          </p:spTgt>
                                        </p:tgtEl>
                                        <p:attrNameLst>
                                          <p:attrName>ppt_x</p:attrName>
                                        </p:attrNameLst>
                                      </p:cBhvr>
                                      <p:tavLst>
                                        <p:tav tm="0">
                                          <p:val>
                                            <p:strVal val="0-#ppt_w/2"/>
                                          </p:val>
                                        </p:tav>
                                        <p:tav tm="100000">
                                          <p:val>
                                            <p:strVal val="#ppt_x"/>
                                          </p:val>
                                        </p:tav>
                                      </p:tavLst>
                                    </p:anim>
                                    <p:anim calcmode="lin" valueType="num">
                                      <p:cBhvr additive="base">
                                        <p:cTn id="8" dur="2250" fill="hold"/>
                                        <p:tgtEl>
                                          <p:spTgt spid="942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kumimoji="1" lang="en-US" dirty="0">
                <a:ea typeface="+mj-ea"/>
                <a:cs typeface="+mj-cs"/>
              </a:rPr>
              <a:t>Open Shortest Path First (RFC2328)</a:t>
            </a:r>
          </a:p>
        </p:txBody>
      </p:sp>
      <p:sp>
        <p:nvSpPr>
          <p:cNvPr id="95235" name="Rectangle 3"/>
          <p:cNvSpPr>
            <a:spLocks noGrp="1" noChangeArrowheads="1"/>
          </p:cNvSpPr>
          <p:nvPr>
            <p:ph type="body" idx="1"/>
          </p:nvPr>
        </p:nvSpPr>
        <p:spPr>
          <a:xfrm>
            <a:off x="457200" y="1676400"/>
            <a:ext cx="8229600" cy="4724400"/>
          </a:xfrm>
        </p:spPr>
        <p:txBody>
          <a:bodyPr/>
          <a:lstStyle/>
          <a:p>
            <a:pPr eaLnBrk="1" hangingPunct="1">
              <a:lnSpc>
                <a:spcPct val="90000"/>
              </a:lnSpc>
            </a:pPr>
            <a:r>
              <a:rPr kumimoji="1" lang="en-US" sz="2800" dirty="0"/>
              <a:t>IGP of Internet</a:t>
            </a:r>
          </a:p>
          <a:p>
            <a:pPr eaLnBrk="1" hangingPunct="1">
              <a:lnSpc>
                <a:spcPct val="90000"/>
              </a:lnSpc>
            </a:pPr>
            <a:r>
              <a:rPr kumimoji="1" lang="en-US" sz="2800" dirty="0"/>
              <a:t>replaced Routing Information Protocol (RIP)</a:t>
            </a:r>
          </a:p>
          <a:p>
            <a:pPr lvl="1" eaLnBrk="1" hangingPunct="1">
              <a:lnSpc>
                <a:spcPct val="90000"/>
              </a:lnSpc>
            </a:pPr>
            <a:endParaRPr kumimoji="1" lang="en-US" sz="2400" dirty="0"/>
          </a:p>
          <a:p>
            <a:pPr lvl="1" eaLnBrk="1" hangingPunct="1">
              <a:lnSpc>
                <a:spcPct val="90000"/>
              </a:lnSpc>
            </a:pPr>
            <a:endParaRPr kumimoji="1" lang="en-US" sz="2400" dirty="0"/>
          </a:p>
          <a:p>
            <a:pPr lvl="1" eaLnBrk="1" hangingPunct="1">
              <a:lnSpc>
                <a:spcPct val="90000"/>
              </a:lnSpc>
            </a:pPr>
            <a:endParaRPr kumimoji="1" lang="en-US" sz="2400" dirty="0"/>
          </a:p>
          <a:p>
            <a:pPr lvl="1" eaLnBrk="1" hangingPunct="1">
              <a:lnSpc>
                <a:spcPct val="90000"/>
              </a:lnSpc>
            </a:pPr>
            <a:endParaRPr kumimoji="1" lang="en-US" sz="2400" dirty="0"/>
          </a:p>
          <a:p>
            <a:pPr lvl="1" eaLnBrk="1" hangingPunct="1">
              <a:lnSpc>
                <a:spcPct val="90000"/>
              </a:lnSpc>
            </a:pPr>
            <a:endParaRPr kumimoji="1" lang="en-US" sz="2400" dirty="0"/>
          </a:p>
          <a:p>
            <a:pPr eaLnBrk="1" hangingPunct="1">
              <a:lnSpc>
                <a:spcPct val="90000"/>
              </a:lnSpc>
            </a:pPr>
            <a:r>
              <a:rPr kumimoji="1" lang="en-US" sz="2800" dirty="0"/>
              <a:t>uses least cost based on user cost metric</a:t>
            </a:r>
          </a:p>
          <a:p>
            <a:pPr lvl="1" eaLnBrk="1" hangingPunct="1">
              <a:lnSpc>
                <a:spcPct val="90000"/>
              </a:lnSpc>
            </a:pPr>
            <a:endParaRPr kumimoji="1" lang="en-US" sz="2400" dirty="0"/>
          </a:p>
        </p:txBody>
      </p:sp>
      <p:graphicFrame>
        <p:nvGraphicFramePr>
          <p:cNvPr id="2" name="Diagram 1"/>
          <p:cNvGraphicFramePr/>
          <p:nvPr/>
        </p:nvGraphicFramePr>
        <p:xfrm>
          <a:off x="457200" y="2743200"/>
          <a:ext cx="81534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nvGraphicFramePr>
        <p:xfrm>
          <a:off x="304800" y="5181600"/>
          <a:ext cx="83820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277813"/>
            <a:ext cx="2819400" cy="5056187"/>
          </a:xfrm>
        </p:spPr>
        <p:txBody>
          <a:bodyPr/>
          <a:lstStyle/>
          <a:p>
            <a:pPr eaLnBrk="1" hangingPunct="1">
              <a:defRPr/>
            </a:pPr>
            <a:r>
              <a:rPr kumimoji="1" lang="en-US" dirty="0">
                <a:ea typeface="+mj-ea"/>
                <a:cs typeface="+mj-cs"/>
              </a:rPr>
              <a:t>Example OSPF AS</a:t>
            </a:r>
          </a:p>
        </p:txBody>
      </p:sp>
      <p:pic>
        <p:nvPicPr>
          <p:cNvPr id="43011" name="Picture 5" descr="OSPF-1                                                         001A6F3EMacintosh HD                   BFC49AD8:"/>
          <p:cNvPicPr>
            <a:picLocks noChangeAspect="1" noChangeArrowheads="1"/>
          </p:cNvPicPr>
          <p:nvPr/>
        </p:nvPicPr>
        <p:blipFill>
          <a:blip r:embed="rId3"/>
          <a:srcRect l="4633" t="3580" r="4633" b="10739"/>
          <a:stretch>
            <a:fillRect/>
          </a:stretch>
        </p:blipFill>
        <p:spPr bwMode="auto">
          <a:xfrm>
            <a:off x="3587750" y="269875"/>
            <a:ext cx="5286375" cy="6459538"/>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7813"/>
            <a:ext cx="3200400" cy="6046787"/>
          </a:xfrm>
        </p:spPr>
        <p:txBody>
          <a:bodyPr/>
          <a:lstStyle/>
          <a:p>
            <a:pPr eaLnBrk="1" hangingPunct="1">
              <a:defRPr/>
            </a:pPr>
            <a:r>
              <a:rPr kumimoji="1" lang="en-US" dirty="0">
                <a:ea typeface="+mj-ea"/>
                <a:cs typeface="+mj-cs"/>
              </a:rPr>
              <a:t>Directed </a:t>
            </a:r>
            <a:br>
              <a:rPr kumimoji="1" lang="en-US" dirty="0">
                <a:ea typeface="+mj-ea"/>
                <a:cs typeface="+mj-cs"/>
              </a:rPr>
            </a:br>
            <a:r>
              <a:rPr kumimoji="1" lang="en-US" dirty="0">
                <a:ea typeface="+mj-ea"/>
                <a:cs typeface="+mj-cs"/>
              </a:rPr>
              <a:t>Graph of AS</a:t>
            </a:r>
          </a:p>
        </p:txBody>
      </p:sp>
      <p:pic>
        <p:nvPicPr>
          <p:cNvPr id="44035" name="Picture 5" descr="OSPF-2                                                         001A6F3EMacintosh HD                   BFC49AD8:"/>
          <p:cNvPicPr>
            <a:picLocks noChangeAspect="1" noChangeArrowheads="1"/>
          </p:cNvPicPr>
          <p:nvPr/>
        </p:nvPicPr>
        <p:blipFill>
          <a:blip r:embed="rId3"/>
          <a:srcRect l="4633" t="3580" r="4633" b="10739"/>
          <a:stretch>
            <a:fillRect/>
          </a:stretch>
        </p:blipFill>
        <p:spPr bwMode="auto">
          <a:xfrm>
            <a:off x="3657600" y="228600"/>
            <a:ext cx="5286375" cy="6459538"/>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57200" y="277813"/>
            <a:ext cx="2819400" cy="4979987"/>
          </a:xfrm>
        </p:spPr>
        <p:txBody>
          <a:bodyPr/>
          <a:lstStyle/>
          <a:p>
            <a:pPr eaLnBrk="1" hangingPunct="1"/>
            <a:r>
              <a:rPr kumimoji="1" lang="en-GB" dirty="0"/>
              <a:t>SPF Tree</a:t>
            </a:r>
            <a:br>
              <a:rPr kumimoji="1" lang="en-GB" dirty="0"/>
            </a:br>
            <a:r>
              <a:rPr kumimoji="1" lang="en-GB" dirty="0"/>
              <a:t>for Router 6</a:t>
            </a:r>
            <a:endParaRPr kumimoji="1" lang="en-US" dirty="0"/>
          </a:p>
        </p:txBody>
      </p:sp>
      <p:pic>
        <p:nvPicPr>
          <p:cNvPr id="45059" name="Picture 5" descr="OSPF-3                                                         001A6F3EMacintosh HD                   BFC49AD8:"/>
          <p:cNvPicPr>
            <a:picLocks noChangeAspect="1" noChangeArrowheads="1"/>
          </p:cNvPicPr>
          <p:nvPr/>
        </p:nvPicPr>
        <p:blipFill>
          <a:blip r:embed="rId3"/>
          <a:srcRect l="4633" t="3580" r="4633" b="10739"/>
          <a:stretch>
            <a:fillRect/>
          </a:stretch>
        </p:blipFill>
        <p:spPr bwMode="auto">
          <a:xfrm>
            <a:off x="3587750" y="269875"/>
            <a:ext cx="5286375" cy="6459538"/>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Routing Table for R6</a:t>
            </a:r>
          </a:p>
        </p:txBody>
      </p:sp>
      <p:graphicFrame>
        <p:nvGraphicFramePr>
          <p:cNvPr id="46083" name="Object 2"/>
          <p:cNvGraphicFramePr>
            <a:graphicFrameLocks noChangeAspect="1"/>
          </p:cNvGraphicFramePr>
          <p:nvPr/>
        </p:nvGraphicFramePr>
        <p:xfrm>
          <a:off x="1828800" y="1203325"/>
          <a:ext cx="5638800" cy="5654675"/>
        </p:xfrm>
        <a:graphic>
          <a:graphicData uri="http://schemas.openxmlformats.org/presentationml/2006/ole">
            <p:oleObj spid="_x0000_s46083" name="Document" r:id="rId4" imgW="5613193" imgH="5295705" progId="Word.Document.12">
              <p:embed/>
            </p:oleObj>
          </a:graphicData>
        </a:graphic>
      </p:graphicFrame>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39825"/>
          </a:xfrm>
        </p:spPr>
        <p:txBody>
          <a:bodyPr/>
          <a:lstStyle/>
          <a:p>
            <a:pPr>
              <a:defRPr/>
            </a:pPr>
            <a:r>
              <a:rPr lang="en-US" dirty="0" smtClean="0"/>
              <a:t>Mobile IP</a:t>
            </a:r>
          </a:p>
        </p:txBody>
      </p:sp>
      <p:sp>
        <p:nvSpPr>
          <p:cNvPr id="6" name="Content Placeholder 5"/>
          <p:cNvSpPr>
            <a:spLocks noGrp="1"/>
          </p:cNvSpPr>
          <p:nvPr>
            <p:ph idx="1"/>
          </p:nvPr>
        </p:nvSpPr>
        <p:spPr>
          <a:xfrm>
            <a:off x="457200" y="1143000"/>
            <a:ext cx="8229600" cy="5715000"/>
          </a:xfrm>
        </p:spPr>
        <p:txBody>
          <a:bodyPr/>
          <a:lstStyle/>
          <a:p>
            <a:r>
              <a:rPr lang="en-US" dirty="0"/>
              <a:t>enables computers to maintain Internet connectivity while moving from one Internet attachment point to another</a:t>
            </a:r>
          </a:p>
          <a:p>
            <a:r>
              <a:rPr lang="en-US" dirty="0"/>
              <a:t>particularly suited for wireless connections</a:t>
            </a:r>
          </a:p>
          <a:p>
            <a:r>
              <a:rPr lang="en-US" b="1" i="1" dirty="0"/>
              <a:t>mobile</a:t>
            </a:r>
            <a:r>
              <a:rPr lang="en-US" dirty="0"/>
              <a:t> implies:</a:t>
            </a:r>
          </a:p>
          <a:p>
            <a:pPr lvl="1"/>
            <a:r>
              <a:rPr lang="en-US" dirty="0"/>
              <a:t>a user is connected to one or more applications across the Internet</a:t>
            </a:r>
          </a:p>
          <a:p>
            <a:pPr lvl="1"/>
            <a:r>
              <a:rPr lang="en-US" dirty="0"/>
              <a:t>the user’s point of attachment changes dynamically</a:t>
            </a:r>
          </a:p>
          <a:p>
            <a:pPr lvl="1"/>
            <a:r>
              <a:rPr lang="en-US" dirty="0"/>
              <a:t>all connections are automatically  maintained despite the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6" presetClass="path" presetSubtype="0" accel="50000" decel="50000" fill="hold" nodeType="afterEffect">
                                  <p:stCondLst>
                                    <p:cond delay="250"/>
                                  </p:stCondLst>
                                  <p:childTnLst>
                                    <p:animMotion origin="layout" path="M 0 0 C -0.004 -0.067 0.046 -0.125 0.113 -0.129 C 0.177 -0.134 0.237 -0.089 0.241 -0.024 C 0.246 0.036 0.204 0.092 0.144 0.096 C 0.089 0.099 0.037 0.062 0.033 0.006 C 0.029 -0.045 0.064 -0.093 0.115 -0.097 C 0.162 -0.1 0.206 -0.069 0.209 -0.022 C 0.212 0.02 0.184 0.061 0.142 0.063 C 0.104 0.066 0.068 0.042 0.065 0.004 C 0.063 -0.03 0.084 -0.063 0.117 -0.065 C 0.146 -0.067 0.175 -0.049 0.177 -0.02 C 0.179 0.005 0.164 0.029 0.14 0.031 C 0.12 0.033 0.099 0.022 0.098 0.002 C 0.096 -0.014 0.104 -0.031 0.119 -0.033 C 0.131 -0.033 0.143 -0.029 0.145 -0.018 C 0.146 -0.011 0.144 -0.004 0.138 -0.001 C 0.135 0 0.133 0 0.13 -0.001 E" pathEditMode="relative" ptsTypes="">
                                      <p:cBhvr>
                                        <p:cTn id="6" dur="2000" fill="hold"/>
                                        <p:tgtEl>
                                          <p:spTgt spid="6">
                                            <p:txEl>
                                              <p:pRg st="2" end="2"/>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Operation of Mobile IP</a:t>
            </a:r>
          </a:p>
        </p:txBody>
      </p:sp>
      <p:sp>
        <p:nvSpPr>
          <p:cNvPr id="3" name="Content Placeholder 2"/>
          <p:cNvSpPr>
            <a:spLocks noGrp="1"/>
          </p:cNvSpPr>
          <p:nvPr>
            <p:ph idx="1"/>
          </p:nvPr>
        </p:nvSpPr>
        <p:spPr>
          <a:xfrm>
            <a:off x="457200" y="1219200"/>
            <a:ext cx="8229600" cy="6019800"/>
          </a:xfrm>
        </p:spPr>
        <p:txBody>
          <a:bodyPr/>
          <a:lstStyle/>
          <a:p>
            <a:pPr>
              <a:defRPr/>
            </a:pPr>
            <a:r>
              <a:rPr lang="en-US" dirty="0" smtClean="0"/>
              <a:t>routers use the IP address in an IP datagram to perform routing</a:t>
            </a:r>
          </a:p>
          <a:p>
            <a:pPr>
              <a:defRPr/>
            </a:pPr>
            <a:r>
              <a:rPr lang="en-US" dirty="0" smtClean="0"/>
              <a:t>network portion is used to move a datagram to the network the target computer is attached to</a:t>
            </a:r>
          </a:p>
          <a:p>
            <a:pPr>
              <a:defRPr/>
            </a:pPr>
            <a:r>
              <a:rPr lang="en-US" dirty="0" smtClean="0"/>
              <a:t>final router uses the host portion to deliver to the destination</a:t>
            </a:r>
          </a:p>
          <a:p>
            <a:pPr>
              <a:defRPr/>
            </a:pPr>
            <a:r>
              <a:rPr lang="en-US" dirty="0" smtClean="0"/>
              <a:t>with a mobile host the IP address may change while one or more TCP connections are active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Mobile IP Scenario</a:t>
            </a:r>
          </a:p>
        </p:txBody>
      </p:sp>
      <p:pic>
        <p:nvPicPr>
          <p:cNvPr id="49155" name="Content Placeholder 3" descr="Figure 19.10_MobileIP Scenario.png"/>
          <p:cNvPicPr>
            <a:picLocks noGrp="1" noChangeAspect="1"/>
          </p:cNvPicPr>
          <p:nvPr>
            <p:ph idx="1"/>
          </p:nvPr>
        </p:nvPicPr>
        <p:blipFill>
          <a:blip r:embed="rId3"/>
          <a:srcRect l="-42609" r="-42609"/>
          <a:stretch>
            <a:fillRect/>
          </a:stretch>
        </p:blipFill>
        <p:spPr>
          <a:xfrm>
            <a:off x="-609600" y="1295400"/>
            <a:ext cx="10639425" cy="5562600"/>
          </a:xfrm>
        </p:spPr>
      </p:pic>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Basic Capabilities </a:t>
            </a:r>
            <a:br>
              <a:rPr lang="en-US" dirty="0" smtClean="0"/>
            </a:br>
            <a:r>
              <a:rPr lang="en-US" dirty="0" smtClean="0"/>
              <a:t>of Mobile IP</a:t>
            </a:r>
          </a:p>
        </p:txBody>
      </p:sp>
      <p:graphicFrame>
        <p:nvGraphicFramePr>
          <p:cNvPr id="4" name="Diagram 3"/>
          <p:cNvGraphicFramePr/>
          <p:nvPr/>
        </p:nvGraphicFramePr>
        <p:xfrm>
          <a:off x="304800" y="16764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277813"/>
            <a:ext cx="9144000" cy="1139825"/>
          </a:xfrm>
        </p:spPr>
        <p:txBody>
          <a:bodyPr/>
          <a:lstStyle/>
          <a:p>
            <a:pPr eaLnBrk="1" hangingPunct="1">
              <a:defRPr/>
            </a:pPr>
            <a:r>
              <a:rPr kumimoji="1" lang="en-US" dirty="0">
                <a:ea typeface="+mj-ea"/>
                <a:cs typeface="+mj-cs"/>
              </a:rPr>
              <a:t>Broadcast / Multiple Unicast / Multicast</a:t>
            </a:r>
          </a:p>
        </p:txBody>
      </p:sp>
      <p:graphicFrame>
        <p:nvGraphicFramePr>
          <p:cNvPr id="2" name="Diagram 1"/>
          <p:cNvGraphicFramePr/>
          <p:nvPr/>
        </p:nvGraphicFramePr>
        <p:xfrm>
          <a:off x="228600" y="1752600"/>
          <a:ext cx="8610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Mobile IP Protocol Support</a:t>
            </a:r>
          </a:p>
        </p:txBody>
      </p:sp>
      <p:pic>
        <p:nvPicPr>
          <p:cNvPr id="51203" name="Content Placeholder 3" descr="Figure 19.11_MobileIP Protocols.png"/>
          <p:cNvPicPr>
            <a:picLocks noGrp="1" noChangeAspect="1"/>
          </p:cNvPicPr>
          <p:nvPr>
            <p:ph idx="1"/>
          </p:nvPr>
        </p:nvPicPr>
        <p:blipFill>
          <a:blip r:embed="rId3"/>
          <a:srcRect l="-6395" r="-6395"/>
          <a:stretch>
            <a:fillRect/>
          </a:stretch>
        </p:blipFill>
        <p:spPr>
          <a:xfrm>
            <a:off x="-322263" y="1733550"/>
            <a:ext cx="9694863" cy="5124450"/>
          </a:xfrm>
        </p:spPr>
      </p:pic>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813"/>
            <a:ext cx="3581400" cy="6046787"/>
          </a:xfrm>
        </p:spPr>
        <p:txBody>
          <a:bodyPr/>
          <a:lstStyle/>
          <a:p>
            <a:pPr>
              <a:defRPr/>
            </a:pPr>
            <a:r>
              <a:rPr lang="en-US" dirty="0" smtClean="0"/>
              <a:t> Mobile IP Terminology (RFC 3334) </a:t>
            </a:r>
          </a:p>
        </p:txBody>
      </p:sp>
      <p:graphicFrame>
        <p:nvGraphicFramePr>
          <p:cNvPr id="52227" name="Object 2"/>
          <p:cNvGraphicFramePr>
            <a:graphicFrameLocks noChangeAspect="1"/>
          </p:cNvGraphicFramePr>
          <p:nvPr/>
        </p:nvGraphicFramePr>
        <p:xfrm>
          <a:off x="3581400" y="0"/>
          <a:ext cx="5562600" cy="6858000"/>
        </p:xfrm>
        <a:graphic>
          <a:graphicData uri="http://schemas.openxmlformats.org/presentationml/2006/ole">
            <p:oleObj spid="_x0000_s52227" name="Document" r:id="rId4" imgW="6095776" imgH="6730752" progId="Word.Document.12">
              <p:embed/>
            </p:oleObj>
          </a:graphicData>
        </a:graphic>
      </p:graphicFrame>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39825"/>
          </a:xfrm>
        </p:spPr>
        <p:txBody>
          <a:bodyPr/>
          <a:lstStyle/>
          <a:p>
            <a:pPr>
              <a:defRPr/>
            </a:pPr>
            <a:r>
              <a:rPr lang="en-US" dirty="0" smtClean="0"/>
              <a:t>Discovery</a:t>
            </a:r>
          </a:p>
        </p:txBody>
      </p:sp>
      <p:sp>
        <p:nvSpPr>
          <p:cNvPr id="3" name="Content Placeholder 2"/>
          <p:cNvSpPr>
            <a:spLocks noGrp="1"/>
          </p:cNvSpPr>
          <p:nvPr>
            <p:ph idx="1"/>
          </p:nvPr>
        </p:nvSpPr>
        <p:spPr>
          <a:xfrm>
            <a:off x="533400" y="1524000"/>
            <a:ext cx="8229600" cy="5638800"/>
          </a:xfrm>
        </p:spPr>
        <p:txBody>
          <a:bodyPr/>
          <a:lstStyle/>
          <a:p>
            <a:r>
              <a:rPr lang="en-US" dirty="0"/>
              <a:t>similar to the router advertisement process defined in ICMP</a:t>
            </a:r>
          </a:p>
          <a:p>
            <a:r>
              <a:rPr lang="en-US" dirty="0"/>
              <a:t>mobile node is responsible for an ongoing discovery process</a:t>
            </a:r>
          </a:p>
          <a:p>
            <a:pPr marL="342900" lvl="1" indent="-342900">
              <a:buClr>
                <a:schemeClr val="hlink"/>
              </a:buClr>
              <a:buSzPct val="80000"/>
              <a:buFont typeface="Wingdings" pitchFamily="-110" charset="2"/>
              <a:buChar char="Ø"/>
            </a:pPr>
            <a:r>
              <a:rPr lang="en-US" sz="3200" dirty="0"/>
              <a:t>home or foreign network</a:t>
            </a:r>
          </a:p>
          <a:p>
            <a:pPr marL="342900" lvl="1" indent="-342900">
              <a:buClr>
                <a:schemeClr val="hlink"/>
              </a:buClr>
              <a:buSzPct val="80000"/>
              <a:buFont typeface="Wingdings" pitchFamily="-110" charset="2"/>
              <a:buChar char="Ø"/>
            </a:pPr>
            <a:r>
              <a:rPr lang="en-US" sz="3200" dirty="0"/>
              <a:t>listens for agent advertisement message</a:t>
            </a:r>
          </a:p>
          <a:p>
            <a:pPr marL="342900" lvl="1" indent="-342900"/>
            <a:r>
              <a:rPr lang="en-US" dirty="0"/>
              <a:t>compares IP address with home address</a:t>
            </a:r>
          </a:p>
          <a:p>
            <a:pPr marL="342900" lvl="1" indent="-342900"/>
            <a:r>
              <a:rPr lang="en-US" dirty="0"/>
              <a:t>If these do not match the mobile node is on a foreign network</a:t>
            </a:r>
          </a:p>
          <a:p>
            <a:pPr marL="342900" lvl="1" indent="-342900"/>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520825"/>
          </a:xfrm>
        </p:spPr>
        <p:txBody>
          <a:bodyPr/>
          <a:lstStyle/>
          <a:p>
            <a:pPr>
              <a:defRPr/>
            </a:pPr>
            <a:r>
              <a:rPr lang="en-US" dirty="0" smtClean="0"/>
              <a:t>Use of Lifetime Field</a:t>
            </a:r>
          </a:p>
        </p:txBody>
      </p:sp>
      <p:graphicFrame>
        <p:nvGraphicFramePr>
          <p:cNvPr id="2" name="Diagram 1"/>
          <p:cNvGraphicFramePr/>
          <p:nvPr/>
        </p:nvGraphicFramePr>
        <p:xfrm>
          <a:off x="228600" y="1295400"/>
          <a:ext cx="85344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 of Network Prefix</a:t>
            </a:r>
          </a:p>
        </p:txBody>
      </p:sp>
      <p:graphicFrame>
        <p:nvGraphicFramePr>
          <p:cNvPr id="4" name="Diagram 3"/>
          <p:cNvGraphicFramePr/>
          <p:nvPr/>
        </p:nvGraphicFramePr>
        <p:xfrm>
          <a:off x="457200" y="1600200"/>
          <a:ext cx="8305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Co-Located Address</a:t>
            </a:r>
          </a:p>
        </p:txBody>
      </p:sp>
      <p:sp>
        <p:nvSpPr>
          <p:cNvPr id="3" name="Content Placeholder 2"/>
          <p:cNvSpPr>
            <a:spLocks noGrp="1"/>
          </p:cNvSpPr>
          <p:nvPr>
            <p:ph idx="1"/>
          </p:nvPr>
        </p:nvSpPr>
        <p:spPr>
          <a:xfrm>
            <a:off x="381000" y="1295400"/>
            <a:ext cx="8382000" cy="4987925"/>
          </a:xfrm>
        </p:spPr>
        <p:txBody>
          <a:bodyPr/>
          <a:lstStyle/>
          <a:p>
            <a:r>
              <a:rPr lang="en-US" dirty="0"/>
              <a:t>node may move to a network that has no foreign agents or foreign agents are busy</a:t>
            </a:r>
          </a:p>
          <a:p>
            <a:pPr lvl="1"/>
            <a:r>
              <a:rPr lang="en-US" dirty="0"/>
              <a:t>may act as its own foreign agent by using a co-located care-of address</a:t>
            </a:r>
          </a:p>
          <a:p>
            <a:r>
              <a:rPr lang="en-US" dirty="0"/>
              <a:t>co-located care-of address is an IP address that is associated with the node’s current interface to a network</a:t>
            </a:r>
          </a:p>
          <a:p>
            <a:pPr lvl="1"/>
            <a:r>
              <a:rPr lang="en-US" dirty="0"/>
              <a:t>can dynamically acquire a temporary IP address </a:t>
            </a:r>
          </a:p>
          <a:p>
            <a:pPr lvl="1"/>
            <a:r>
              <a:rPr lang="en-US" dirty="0"/>
              <a:t>co-located address may be owned by the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39825"/>
          </a:xfrm>
        </p:spPr>
        <p:txBody>
          <a:bodyPr/>
          <a:lstStyle/>
          <a:p>
            <a:pPr>
              <a:defRPr/>
            </a:pPr>
            <a:r>
              <a:rPr lang="en-US" dirty="0" smtClean="0"/>
              <a:t>Registration</a:t>
            </a:r>
          </a:p>
        </p:txBody>
      </p:sp>
      <p:sp>
        <p:nvSpPr>
          <p:cNvPr id="4" name="Content Placeholder 3"/>
          <p:cNvSpPr>
            <a:spLocks noGrp="1"/>
          </p:cNvSpPr>
          <p:nvPr>
            <p:ph idx="1"/>
          </p:nvPr>
        </p:nvSpPr>
        <p:spPr>
          <a:xfrm>
            <a:off x="457200" y="1066800"/>
            <a:ext cx="8229600" cy="5791200"/>
          </a:xfrm>
        </p:spPr>
        <p:txBody>
          <a:bodyPr/>
          <a:lstStyle/>
          <a:p>
            <a:pPr>
              <a:defRPr/>
            </a:pPr>
            <a:r>
              <a:rPr lang="en-US" sz="2800" dirty="0" smtClean="0"/>
              <a:t>once care-of address is acquired the mobile node needs to request the home agent forward its IP traffic</a:t>
            </a:r>
          </a:p>
          <a:p>
            <a:pPr>
              <a:defRPr/>
            </a:pPr>
            <a:r>
              <a:rPr lang="en-US" sz="2800" dirty="0" smtClean="0"/>
              <a:t>registration process:</a:t>
            </a:r>
          </a:p>
          <a:p>
            <a:pPr marL="342900" lvl="1" indent="-342900">
              <a:buClr>
                <a:schemeClr val="hlink"/>
              </a:buClr>
              <a:buSzPct val="80000"/>
              <a:buFont typeface="Wingdings" pitchFamily="-110" charset="2"/>
              <a:buChar char="Ø"/>
              <a:defRPr/>
            </a:pPr>
            <a:endParaRPr lang="en-US" dirty="0" smtClean="0">
              <a:cs typeface="ＭＳ Ｐゴシック" pitchFamily="-110" charset="-128"/>
            </a:endParaRPr>
          </a:p>
          <a:p>
            <a:pPr marL="342900" lvl="1" indent="-342900">
              <a:buClr>
                <a:schemeClr val="hlink"/>
              </a:buClr>
              <a:buSzPct val="80000"/>
              <a:buFont typeface="Wingdings" pitchFamily="-110" charset="2"/>
              <a:buChar char="Ø"/>
              <a:defRPr/>
            </a:pPr>
            <a:endParaRPr lang="en-US" dirty="0">
              <a:cs typeface="ＭＳ Ｐゴシック" pitchFamily="-110" charset="-128"/>
            </a:endParaRPr>
          </a:p>
          <a:p>
            <a:pPr marL="342900" lvl="1" indent="-342900">
              <a:buClr>
                <a:schemeClr val="hlink"/>
              </a:buClr>
              <a:buSzPct val="80000"/>
              <a:buFont typeface="Wingdings" pitchFamily="-110" charset="2"/>
              <a:buChar char="Ø"/>
              <a:defRPr/>
            </a:pPr>
            <a:endParaRPr lang="en-US" dirty="0" smtClean="0">
              <a:cs typeface="ＭＳ Ｐゴシック" pitchFamily="-110" charset="-128"/>
            </a:endParaRPr>
          </a:p>
          <a:p>
            <a:pPr marL="342900" lvl="1" indent="-342900">
              <a:buClr>
                <a:schemeClr val="hlink"/>
              </a:buClr>
              <a:buSzPct val="80000"/>
              <a:buFont typeface="Wingdings" pitchFamily="-110" charset="2"/>
              <a:buChar char="Ø"/>
              <a:defRPr/>
            </a:pPr>
            <a:endParaRPr lang="en-US" dirty="0">
              <a:cs typeface="ＭＳ Ｐゴシック" pitchFamily="-110" charset="-128"/>
            </a:endParaRPr>
          </a:p>
          <a:p>
            <a:pPr marL="342900" lvl="1" indent="-342900">
              <a:buClr>
                <a:schemeClr val="hlink"/>
              </a:buClr>
              <a:buSzPct val="80000"/>
              <a:buFont typeface="Wingdings" pitchFamily="-110" charset="2"/>
              <a:buChar char="Ø"/>
              <a:defRPr/>
            </a:pPr>
            <a:endParaRPr lang="en-US" dirty="0" smtClean="0">
              <a:cs typeface="ＭＳ Ｐゴシック" pitchFamily="-110" charset="-128"/>
            </a:endParaRPr>
          </a:p>
          <a:p>
            <a:pPr marL="342900" lvl="1" indent="-342900">
              <a:buClr>
                <a:schemeClr val="hlink"/>
              </a:buClr>
              <a:buSzPct val="80000"/>
              <a:buFont typeface="Wingdings" pitchFamily="-110" charset="2"/>
              <a:buChar char="Ø"/>
              <a:defRPr/>
            </a:pPr>
            <a:r>
              <a:rPr lang="en-US" dirty="0" smtClean="0">
                <a:cs typeface="ＭＳ Ｐゴシック" pitchFamily="-110" charset="-128"/>
              </a:rPr>
              <a:t>if node is using a co-located care-of address it registers directly with its home agent</a:t>
            </a:r>
          </a:p>
        </p:txBody>
      </p:sp>
      <p:graphicFrame>
        <p:nvGraphicFramePr>
          <p:cNvPr id="2" name="Diagram 1"/>
          <p:cNvGraphicFramePr/>
          <p:nvPr/>
        </p:nvGraphicFramePr>
        <p:xfrm>
          <a:off x="152400" y="2819400"/>
          <a:ext cx="87630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9825"/>
          </a:xfrm>
        </p:spPr>
        <p:txBody>
          <a:bodyPr/>
          <a:lstStyle/>
          <a:p>
            <a:pPr>
              <a:defRPr/>
            </a:pPr>
            <a:r>
              <a:rPr lang="en-US" dirty="0" smtClean="0"/>
              <a:t>Registration Messages</a:t>
            </a:r>
          </a:p>
        </p:txBody>
      </p:sp>
      <p:sp>
        <p:nvSpPr>
          <p:cNvPr id="3" name="Content Placeholder 2"/>
          <p:cNvSpPr>
            <a:spLocks noGrp="1"/>
          </p:cNvSpPr>
          <p:nvPr>
            <p:ph idx="1"/>
          </p:nvPr>
        </p:nvSpPr>
        <p:spPr>
          <a:xfrm>
            <a:off x="457200" y="914400"/>
            <a:ext cx="8229600" cy="5943600"/>
          </a:xfrm>
        </p:spPr>
        <p:txBody>
          <a:bodyPr/>
          <a:lstStyle/>
          <a:p>
            <a:r>
              <a:rPr lang="en-US" dirty="0"/>
              <a:t>registration operation uses two types of messages carried in UDP segments</a:t>
            </a:r>
          </a:p>
          <a:p>
            <a:r>
              <a:rPr lang="en-US" b="1" dirty="0"/>
              <a:t>registration request message includes</a:t>
            </a:r>
            <a:r>
              <a:rPr lang="en-US" dirty="0"/>
              <a:t>:</a:t>
            </a:r>
          </a:p>
          <a:p>
            <a:pPr lvl="1"/>
            <a:r>
              <a:rPr lang="en-US" dirty="0"/>
              <a:t>one-bit flags</a:t>
            </a:r>
          </a:p>
          <a:p>
            <a:pPr lvl="1"/>
            <a:r>
              <a:rPr lang="en-US" dirty="0"/>
              <a:t>home address field</a:t>
            </a:r>
          </a:p>
          <a:p>
            <a:pPr lvl="1"/>
            <a:r>
              <a:rPr lang="en-US" dirty="0"/>
              <a:t>home agent field</a:t>
            </a:r>
          </a:p>
          <a:p>
            <a:pPr lvl="1"/>
            <a:r>
              <a:rPr lang="en-US" dirty="0"/>
              <a:t>care-of address field</a:t>
            </a:r>
          </a:p>
          <a:p>
            <a:pPr lvl="1"/>
            <a:r>
              <a:rPr lang="en-US" dirty="0"/>
              <a:t>identification field</a:t>
            </a:r>
          </a:p>
          <a:p>
            <a:pPr lvl="1">
              <a:buClr>
                <a:schemeClr val="hlink"/>
              </a:buClr>
              <a:buSzPct val="80000"/>
              <a:buFont typeface="Wingdings" pitchFamily="-110" charset="2"/>
              <a:buChar char="Ø"/>
            </a:pPr>
            <a:r>
              <a:rPr lang="en-US" sz="3200" b="1" dirty="0">
                <a:cs typeface="ＭＳ Ｐゴシック" pitchFamily="-110" charset="-128"/>
              </a:rPr>
              <a:t>registration reply message includes:</a:t>
            </a:r>
          </a:p>
          <a:p>
            <a:pPr lvl="1"/>
            <a:r>
              <a:rPr lang="en-US" dirty="0">
                <a:cs typeface="ＭＳ Ｐゴシック" pitchFamily="-110" charset="-128"/>
              </a:rPr>
              <a:t>acceptance code</a:t>
            </a:r>
          </a:p>
          <a:p>
            <a:pPr lvl="1"/>
            <a:r>
              <a:rPr lang="en-US" dirty="0">
                <a:cs typeface="ＭＳ Ｐゴシック" pitchFamily="-110" charset="-128"/>
              </a:rPr>
              <a:t>reason for denial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50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5000"/>
                            </p:stCondLst>
                            <p:childTnLst>
                              <p:par>
                                <p:cTn id="25" presetID="10" presetClass="entr" presetSubtype="0" fill="hold" nodeType="afterEffect">
                                  <p:stCondLst>
                                    <p:cond delay="50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par>
                          <p:cTn id="28" fill="hold">
                            <p:stCondLst>
                              <p:cond delay="6000"/>
                            </p:stCondLst>
                            <p:childTnLst>
                              <p:par>
                                <p:cTn id="29" presetID="10" presetClass="entr" presetSubtype="0" fill="hold" nodeType="afterEffect">
                                  <p:stCondLst>
                                    <p:cond delay="50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Registration Security</a:t>
            </a:r>
          </a:p>
        </p:txBody>
      </p:sp>
      <p:sp>
        <p:nvSpPr>
          <p:cNvPr id="3" name="Content Placeholder 2"/>
          <p:cNvSpPr>
            <a:spLocks noGrp="1"/>
          </p:cNvSpPr>
          <p:nvPr>
            <p:ph idx="1"/>
          </p:nvPr>
        </p:nvSpPr>
        <p:spPr>
          <a:xfrm>
            <a:off x="457200" y="1676400"/>
            <a:ext cx="8229600" cy="5181600"/>
          </a:xfrm>
        </p:spPr>
        <p:txBody>
          <a:bodyPr/>
          <a:lstStyle/>
          <a:p>
            <a:pPr>
              <a:defRPr/>
            </a:pPr>
            <a:r>
              <a:rPr lang="en-US" dirty="0" smtClean="0"/>
              <a:t>mobile IP is designed to resist two types of attacks:</a:t>
            </a:r>
          </a:p>
          <a:p>
            <a:pPr lvl="1">
              <a:defRPr/>
            </a:pPr>
            <a:r>
              <a:rPr lang="en-US" dirty="0" smtClean="0"/>
              <a:t>node pretends to be a foreign agent and sends registration request to home agent to divert traffic</a:t>
            </a:r>
          </a:p>
          <a:p>
            <a:pPr lvl="1">
              <a:defRPr/>
            </a:pPr>
            <a:r>
              <a:rPr lang="en-US" dirty="0" smtClean="0"/>
              <a:t>malicious agent may replay old registration messages effectively cutting node from the network</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Message Authentication</a:t>
            </a:r>
          </a:p>
        </p:txBody>
      </p:sp>
      <p:sp>
        <p:nvSpPr>
          <p:cNvPr id="3" name="Content Placeholder 2"/>
          <p:cNvSpPr>
            <a:spLocks noGrp="1"/>
          </p:cNvSpPr>
          <p:nvPr>
            <p:ph sz="half" idx="1"/>
          </p:nvPr>
        </p:nvSpPr>
        <p:spPr/>
        <p:txBody>
          <a:bodyPr/>
          <a:lstStyle/>
          <a:p>
            <a:pPr>
              <a:defRPr/>
            </a:pPr>
            <a:r>
              <a:rPr lang="en-US" dirty="0" smtClean="0"/>
              <a:t>message authentication is used to protect against registration message attacks</a:t>
            </a:r>
          </a:p>
          <a:p>
            <a:pPr>
              <a:defRPr/>
            </a:pPr>
            <a:r>
              <a:rPr lang="en-US" dirty="0" smtClean="0"/>
              <a:t>authentication extension includes the following fields:</a:t>
            </a:r>
          </a:p>
          <a:p>
            <a:pPr lvl="1">
              <a:defRPr/>
            </a:pPr>
            <a:r>
              <a:rPr lang="en-US" dirty="0" smtClean="0"/>
              <a:t>security parameter index (SPI) </a:t>
            </a:r>
          </a:p>
          <a:p>
            <a:pPr lvl="1">
              <a:defRPr/>
            </a:pPr>
            <a:r>
              <a:rPr lang="en-US" dirty="0" smtClean="0"/>
              <a:t>authenticator</a:t>
            </a:r>
          </a:p>
        </p:txBody>
      </p:sp>
      <p:graphicFrame>
        <p:nvGraphicFramePr>
          <p:cNvPr id="5" name="Diagram 4"/>
          <p:cNvGraphicFramePr/>
          <p:nvPr/>
        </p:nvGraphicFramePr>
        <p:xfrm>
          <a:off x="4800600" y="1219200"/>
          <a:ext cx="4343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76400"/>
          </a:xfrm>
        </p:spPr>
        <p:txBody>
          <a:bodyPr/>
          <a:lstStyle/>
          <a:p>
            <a:pPr>
              <a:defRPr/>
            </a:pPr>
            <a:r>
              <a:rPr lang="en-US" dirty="0" smtClean="0"/>
              <a:t>Traffic Generated by Various Multicasting Strategies</a:t>
            </a:r>
            <a:br>
              <a:rPr lang="en-US" dirty="0" smtClean="0"/>
            </a:br>
            <a:endParaRPr lang="en-US" dirty="0" smtClean="0"/>
          </a:p>
        </p:txBody>
      </p:sp>
      <p:sp>
        <p:nvSpPr>
          <p:cNvPr id="3" name="Content Placeholder 2"/>
          <p:cNvSpPr>
            <a:spLocks noGrp="1"/>
          </p:cNvSpPr>
          <p:nvPr>
            <p:ph idx="1"/>
          </p:nvPr>
        </p:nvSpPr>
        <p:spPr/>
        <p:txBody>
          <a:bodyPr/>
          <a:lstStyle/>
          <a:p>
            <a:pPr>
              <a:buFont typeface="Wingdings" pitchFamily="-110" charset="2"/>
              <a:buNone/>
              <a:defRPr/>
            </a:pPr>
            <a:endParaRPr lang="en-US" dirty="0"/>
          </a:p>
        </p:txBody>
      </p:sp>
      <p:graphicFrame>
        <p:nvGraphicFramePr>
          <p:cNvPr id="9220" name="Object 2"/>
          <p:cNvGraphicFramePr>
            <a:graphicFrameLocks noChangeAspect="1"/>
          </p:cNvGraphicFramePr>
          <p:nvPr/>
        </p:nvGraphicFramePr>
        <p:xfrm>
          <a:off x="457200" y="1517650"/>
          <a:ext cx="8285163" cy="5340350"/>
        </p:xfrm>
        <a:graphic>
          <a:graphicData uri="http://schemas.openxmlformats.org/presentationml/2006/ole">
            <p:oleObj spid="_x0000_s9220" name="Document" r:id="rId4" imgW="5638592" imgH="3809860" progId="Word.Document.12">
              <p:embed/>
            </p:oleObj>
          </a:graphicData>
        </a:graphic>
      </p:graphicFrame>
    </p:spTree>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a:defRPr/>
            </a:pPr>
            <a:r>
              <a:rPr lang="en-US" dirty="0" smtClean="0"/>
              <a:t>Tunneling</a:t>
            </a:r>
          </a:p>
        </p:txBody>
      </p:sp>
      <p:sp>
        <p:nvSpPr>
          <p:cNvPr id="3" name="Content Placeholder 2"/>
          <p:cNvSpPr>
            <a:spLocks noGrp="1"/>
          </p:cNvSpPr>
          <p:nvPr>
            <p:ph idx="1"/>
          </p:nvPr>
        </p:nvSpPr>
        <p:spPr>
          <a:xfrm>
            <a:off x="457200" y="990600"/>
            <a:ext cx="8229600" cy="5867400"/>
          </a:xfrm>
        </p:spPr>
        <p:txBody>
          <a:bodyPr/>
          <a:lstStyle/>
          <a:p>
            <a:pPr>
              <a:defRPr/>
            </a:pPr>
            <a:r>
              <a:rPr lang="en-US" dirty="0" smtClean="0"/>
              <a:t>once a mobile node is registered with a home agent the agent must be able to intercept IP datagrams to be forwarded</a:t>
            </a:r>
          </a:p>
          <a:p>
            <a:pPr>
              <a:defRPr/>
            </a:pPr>
            <a:r>
              <a:rPr lang="en-US" dirty="0" smtClean="0"/>
              <a:t>references ARP as a possible mechanism</a:t>
            </a:r>
          </a:p>
          <a:p>
            <a:pPr>
              <a:defRPr/>
            </a:pPr>
            <a:r>
              <a:rPr lang="en-US" dirty="0" smtClean="0"/>
              <a:t>home agent steals the identity of the mobile node in order to capture packets destined for that node</a:t>
            </a:r>
          </a:p>
          <a:p>
            <a:pPr>
              <a:defRPr/>
            </a:pPr>
            <a:r>
              <a:rPr lang="en-US" dirty="0" smtClean="0"/>
              <a:t>encapsulation for Mobile IP:</a:t>
            </a:r>
          </a:p>
          <a:p>
            <a:pPr lvl="1">
              <a:defRPr/>
            </a:pPr>
            <a:r>
              <a:rPr lang="en-US" dirty="0" smtClean="0"/>
              <a:t>IP-within-IP (RFC 2003)</a:t>
            </a:r>
          </a:p>
          <a:p>
            <a:pPr lvl="1">
              <a:defRPr/>
            </a:pPr>
            <a:r>
              <a:rPr lang="en-US" dirty="0" smtClean="0"/>
              <a:t>Minimal (RFC 2004)</a:t>
            </a:r>
          </a:p>
          <a:p>
            <a:pPr lvl="1">
              <a:defRPr/>
            </a:pPr>
            <a:r>
              <a:rPr lang="en-US" dirty="0" smtClean="0"/>
              <a:t>generic routing (RFC 1701)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4" end="4"/>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IP-Within-IP Encapsulation</a:t>
            </a:r>
          </a:p>
        </p:txBody>
      </p:sp>
      <p:graphicFrame>
        <p:nvGraphicFramePr>
          <p:cNvPr id="5" name="Content Placeholder 4"/>
          <p:cNvGraphicFramePr>
            <a:graphicFrameLocks noGrp="1"/>
          </p:cNvGraphicFramePr>
          <p:nvPr>
            <p:ph sz="half" idx="1"/>
          </p:nvPr>
        </p:nvGraphicFramePr>
        <p:xfrm>
          <a:off x="457200" y="1676400"/>
          <a:ext cx="4038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sz="half" idx="2"/>
          </p:nvPr>
        </p:nvGraphicFramePr>
        <p:xfrm>
          <a:off x="4876800" y="1828800"/>
          <a:ext cx="4038600" cy="40735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Minimal Encapsulation</a:t>
            </a:r>
          </a:p>
        </p:txBody>
      </p:sp>
      <p:sp>
        <p:nvSpPr>
          <p:cNvPr id="3" name="Content Placeholder 2"/>
          <p:cNvSpPr>
            <a:spLocks noGrp="1"/>
          </p:cNvSpPr>
          <p:nvPr>
            <p:ph idx="1"/>
          </p:nvPr>
        </p:nvSpPr>
        <p:spPr>
          <a:xfrm>
            <a:off x="457200" y="1066800"/>
            <a:ext cx="8229600" cy="5791200"/>
          </a:xfrm>
        </p:spPr>
        <p:txBody>
          <a:bodyPr/>
          <a:lstStyle/>
          <a:p>
            <a:r>
              <a:rPr lang="en-US" sz="2600" dirty="0"/>
              <a:t>the new header is inserted between the original IP header and the original IP payload</a:t>
            </a:r>
          </a:p>
          <a:p>
            <a:r>
              <a:rPr lang="en-US" sz="2600" dirty="0"/>
              <a:t>includes the following fields:</a:t>
            </a:r>
          </a:p>
          <a:p>
            <a:pPr lvl="1">
              <a:buClr>
                <a:schemeClr val="hlink"/>
              </a:buClr>
              <a:buSzPct val="80000"/>
              <a:buFont typeface="Wingdings" pitchFamily="-110" charset="2"/>
              <a:buChar char="Ø"/>
            </a:pPr>
            <a:endParaRPr lang="en-US" sz="2600" dirty="0"/>
          </a:p>
          <a:p>
            <a:pPr lvl="1">
              <a:buClr>
                <a:schemeClr val="hlink"/>
              </a:buClr>
              <a:buSzPct val="80000"/>
              <a:buFont typeface="Wingdings" pitchFamily="-110" charset="2"/>
              <a:buChar char="Ø"/>
            </a:pPr>
            <a:endParaRPr lang="en-US" sz="2600" dirty="0"/>
          </a:p>
          <a:p>
            <a:pPr lvl="1">
              <a:buClr>
                <a:schemeClr val="hlink"/>
              </a:buClr>
              <a:buSzPct val="80000"/>
              <a:buFont typeface="Wingdings" pitchFamily="-110" charset="2"/>
              <a:buChar char="Ø"/>
            </a:pPr>
            <a:endParaRPr lang="en-US" sz="2600" dirty="0"/>
          </a:p>
          <a:p>
            <a:pPr lvl="1">
              <a:buClr>
                <a:schemeClr val="hlink"/>
              </a:buClr>
              <a:buSzPct val="80000"/>
              <a:buFont typeface="Wingdings" pitchFamily="-110" charset="2"/>
              <a:buChar char="Ø"/>
            </a:pPr>
            <a:r>
              <a:rPr lang="en-US" sz="2600" dirty="0"/>
              <a:t>fields in the original IP header modified to form the new outer IP header are:</a:t>
            </a:r>
          </a:p>
          <a:p>
            <a:pPr marL="742950" lvl="2" indent="-342900">
              <a:buClr>
                <a:schemeClr val="hlink"/>
              </a:buClr>
              <a:buSzPct val="80000"/>
              <a:buFont typeface="Wingdings" pitchFamily="-110" charset="2"/>
              <a:buChar char="Ø"/>
            </a:pPr>
            <a:r>
              <a:rPr lang="en-US" sz="2200" dirty="0"/>
              <a:t>Total length</a:t>
            </a:r>
          </a:p>
          <a:p>
            <a:pPr marL="742950" lvl="2" indent="-342900">
              <a:buClr>
                <a:schemeClr val="hlink"/>
              </a:buClr>
              <a:buSzPct val="80000"/>
              <a:buFont typeface="Wingdings" pitchFamily="-110" charset="2"/>
              <a:buChar char="Ø"/>
            </a:pPr>
            <a:r>
              <a:rPr lang="en-US" sz="2200" dirty="0"/>
              <a:t>Protocol</a:t>
            </a:r>
          </a:p>
          <a:p>
            <a:pPr marL="742950" lvl="2" indent="-342900">
              <a:buClr>
                <a:schemeClr val="hlink"/>
              </a:buClr>
              <a:buSzPct val="80000"/>
              <a:buFont typeface="Wingdings" pitchFamily="-110" charset="2"/>
              <a:buChar char="Ø"/>
            </a:pPr>
            <a:r>
              <a:rPr lang="en-US" sz="2200" dirty="0"/>
              <a:t>Header checksum</a:t>
            </a:r>
          </a:p>
          <a:p>
            <a:pPr marL="742950" lvl="2" indent="-342900">
              <a:buClr>
                <a:schemeClr val="hlink"/>
              </a:buClr>
              <a:buSzPct val="80000"/>
              <a:buFont typeface="Wingdings" pitchFamily="-110" charset="2"/>
              <a:buChar char="Ø"/>
            </a:pPr>
            <a:r>
              <a:rPr lang="en-US" sz="2200" dirty="0"/>
              <a:t>Source and destination addresses</a:t>
            </a:r>
          </a:p>
          <a:p>
            <a:pPr marL="742950" lvl="2" indent="-342900">
              <a:buClr>
                <a:schemeClr val="hlink"/>
              </a:buClr>
              <a:buSzPct val="80000"/>
              <a:buFont typeface="Wingdings" pitchFamily="-110" charset="2"/>
              <a:buChar char="Ø"/>
            </a:pPr>
            <a:r>
              <a:rPr lang="en-US" sz="2200" dirty="0"/>
              <a:t>Destination address</a:t>
            </a:r>
          </a:p>
          <a:p>
            <a:pPr lvl="1"/>
            <a:endParaRPr lang="en-US" sz="2000" dirty="0"/>
          </a:p>
        </p:txBody>
      </p:sp>
      <p:graphicFrame>
        <p:nvGraphicFramePr>
          <p:cNvPr id="4" name="Diagram 3"/>
          <p:cNvGraphicFramePr/>
          <p:nvPr/>
        </p:nvGraphicFramePr>
        <p:xfrm>
          <a:off x="0" y="2514600"/>
          <a:ext cx="8305800" cy="129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kumimoji="1" lang="en-US" dirty="0">
                <a:ea typeface="+mj-ea"/>
                <a:cs typeface="+mj-cs"/>
              </a:rPr>
              <a:t>Multicast Example</a:t>
            </a:r>
          </a:p>
        </p:txBody>
      </p:sp>
      <p:pic>
        <p:nvPicPr>
          <p:cNvPr id="10243" name="Picture 6" descr="Mcast Spanning Tree.1                                          001A6F3EMacintosh HD                   BFC49AD8:"/>
          <p:cNvPicPr>
            <a:picLocks noChangeAspect="1" noChangeArrowheads="1"/>
          </p:cNvPicPr>
          <p:nvPr/>
        </p:nvPicPr>
        <p:blipFill>
          <a:blip r:embed="rId3"/>
          <a:srcRect l="3580" t="4633" r="3580" b="27794"/>
          <a:stretch>
            <a:fillRect/>
          </a:stretch>
        </p:blipFill>
        <p:spPr bwMode="auto">
          <a:xfrm>
            <a:off x="381000" y="1676400"/>
            <a:ext cx="8404225" cy="4729163"/>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kumimoji="1" lang="en-US" dirty="0">
                <a:ea typeface="+mj-ea"/>
                <a:cs typeface="+mj-cs"/>
              </a:rPr>
              <a:t>Requirements for </a:t>
            </a:r>
            <a:br>
              <a:rPr kumimoji="1" lang="en-US" dirty="0">
                <a:ea typeface="+mj-ea"/>
                <a:cs typeface="+mj-cs"/>
              </a:rPr>
            </a:br>
            <a:r>
              <a:rPr kumimoji="1" lang="en-US" dirty="0">
                <a:ea typeface="+mj-ea"/>
                <a:cs typeface="+mj-cs"/>
              </a:rPr>
              <a:t>Multicasting</a:t>
            </a:r>
          </a:p>
        </p:txBody>
      </p:sp>
      <p:sp>
        <p:nvSpPr>
          <p:cNvPr id="71683" name="Rectangle 3"/>
          <p:cNvSpPr>
            <a:spLocks noGrp="1" noChangeArrowheads="1"/>
          </p:cNvSpPr>
          <p:nvPr>
            <p:ph type="body" idx="1"/>
          </p:nvPr>
        </p:nvSpPr>
        <p:spPr>
          <a:xfrm>
            <a:off x="457200" y="1676400"/>
            <a:ext cx="8229600" cy="5181600"/>
          </a:xfrm>
        </p:spPr>
        <p:txBody>
          <a:bodyPr/>
          <a:lstStyle/>
          <a:p>
            <a:pPr eaLnBrk="1" hangingPunct="1">
              <a:lnSpc>
                <a:spcPct val="90000"/>
              </a:lnSpc>
              <a:defRPr/>
            </a:pPr>
            <a:r>
              <a:rPr kumimoji="1" lang="en-US" dirty="0" smtClean="0"/>
              <a:t>router may have to forward more than one copy of packet</a:t>
            </a:r>
          </a:p>
          <a:p>
            <a:pPr eaLnBrk="1" hangingPunct="1">
              <a:lnSpc>
                <a:spcPct val="90000"/>
              </a:lnSpc>
              <a:defRPr/>
            </a:pPr>
            <a:r>
              <a:rPr kumimoji="1" lang="en-US" dirty="0" smtClean="0"/>
              <a:t>need convention to identify multicast addresses (IPv4, Class D, IPv6)</a:t>
            </a:r>
          </a:p>
          <a:p>
            <a:pPr eaLnBrk="1" hangingPunct="1">
              <a:lnSpc>
                <a:spcPct val="90000"/>
              </a:lnSpc>
              <a:defRPr/>
            </a:pPr>
            <a:r>
              <a:rPr kumimoji="1" lang="en-US" dirty="0" smtClean="0"/>
              <a:t>nodes translate between IP multicast addresses and list of networks containing group members</a:t>
            </a:r>
          </a:p>
          <a:p>
            <a:pPr eaLnBrk="1" hangingPunct="1">
              <a:lnSpc>
                <a:spcPct val="90000"/>
              </a:lnSpc>
              <a:defRPr/>
            </a:pPr>
            <a:r>
              <a:rPr kumimoji="1" lang="en-US" dirty="0" smtClean="0"/>
              <a:t>router must translate between IP multicast address and network multicast address</a:t>
            </a:r>
          </a:p>
        </p:txBody>
      </p:sp>
      <p:sp>
        <p:nvSpPr>
          <p:cNvPr id="11268" name="Right Arrow 3"/>
          <p:cNvSpPr>
            <a:spLocks noChangeArrowheads="1"/>
          </p:cNvSpPr>
          <p:nvPr/>
        </p:nvSpPr>
        <p:spPr bwMode="auto">
          <a:xfrm>
            <a:off x="7543800" y="5791200"/>
            <a:ext cx="1371600" cy="1066800"/>
          </a:xfrm>
          <a:prstGeom prst="rightArrow">
            <a:avLst>
              <a:gd name="adj1" fmla="val 50000"/>
              <a:gd name="adj2" fmla="val 50000"/>
            </a:avLst>
          </a:prstGeom>
          <a:noFill/>
          <a:ln w="9525">
            <a:solidFill>
              <a:schemeClr val="tx1"/>
            </a:solidFill>
            <a:round/>
            <a:headEnd/>
            <a:tailEnd/>
          </a:ln>
        </p:spPr>
        <p:txBody>
          <a:bodyPr lIns="90000" tIns="46800" rIns="90000" bIns="46800">
            <a:prstTxWarp prst="textNoShape">
              <a:avLst/>
            </a:prstTxWarp>
          </a:bodyPr>
          <a:lstStyle/>
          <a:p>
            <a:endParaRPr lang="en-US" dirty="0"/>
          </a:p>
        </p:txBody>
      </p:sp>
      <p:sp>
        <p:nvSpPr>
          <p:cNvPr id="11269" name="TextBox 4"/>
          <p:cNvSpPr txBox="1">
            <a:spLocks noChangeArrowheads="1"/>
          </p:cNvSpPr>
          <p:nvPr/>
        </p:nvSpPr>
        <p:spPr bwMode="auto">
          <a:xfrm>
            <a:off x="7620000" y="6096000"/>
            <a:ext cx="1090613" cy="461963"/>
          </a:xfrm>
          <a:prstGeom prst="rect">
            <a:avLst/>
          </a:prstGeom>
          <a:noFill/>
          <a:ln w="9525">
            <a:noFill/>
            <a:miter lim="800000"/>
            <a:headEnd/>
            <a:tailEnd/>
          </a:ln>
        </p:spPr>
        <p:txBody>
          <a:bodyPr wrap="none">
            <a:prstTxWarp prst="textNoShape">
              <a:avLst/>
            </a:prstTxWarp>
            <a:spAutoFit/>
          </a:bodyPr>
          <a:lstStyle/>
          <a:p>
            <a:r>
              <a:rPr lang="en-US" dirty="0"/>
              <a:t>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 calcmode="lin" valueType="num">
                                      <p:cBhvr additive="base">
                                        <p:cTn id="15" dur="500" fill="hold"/>
                                        <p:tgtEl>
                                          <p:spTgt spid="7168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168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anim calcmode="lin" valueType="num">
                                      <p:cBhvr additive="base">
                                        <p:cTn id="19"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kumimoji="1" lang="en-US" dirty="0">
                <a:ea typeface="+mj-ea"/>
                <a:cs typeface="+mj-cs"/>
              </a:rPr>
              <a:t>Requirements for </a:t>
            </a:r>
            <a:br>
              <a:rPr kumimoji="1" lang="en-US" dirty="0">
                <a:ea typeface="+mj-ea"/>
                <a:cs typeface="+mj-cs"/>
              </a:rPr>
            </a:br>
            <a:r>
              <a:rPr kumimoji="1" lang="en-US" dirty="0">
                <a:ea typeface="+mj-ea"/>
                <a:cs typeface="+mj-cs"/>
              </a:rPr>
              <a:t>Multicasting</a:t>
            </a:r>
          </a:p>
        </p:txBody>
      </p:sp>
      <p:sp>
        <p:nvSpPr>
          <p:cNvPr id="72707" name="Rectangle 3"/>
          <p:cNvSpPr>
            <a:spLocks noGrp="1" noChangeArrowheads="1"/>
          </p:cNvSpPr>
          <p:nvPr>
            <p:ph type="body" idx="1"/>
          </p:nvPr>
        </p:nvSpPr>
        <p:spPr>
          <a:xfrm>
            <a:off x="457200" y="1676400"/>
            <a:ext cx="8229600" cy="4800600"/>
          </a:xfrm>
        </p:spPr>
        <p:txBody>
          <a:bodyPr/>
          <a:lstStyle/>
          <a:p>
            <a:pPr eaLnBrk="1" hangingPunct="1"/>
            <a:r>
              <a:rPr kumimoji="1" lang="en-US" sz="2800" dirty="0"/>
              <a:t>mechanism required for hosts to join and leave multicast group</a:t>
            </a:r>
          </a:p>
          <a:p>
            <a:pPr eaLnBrk="1" hangingPunct="1"/>
            <a:r>
              <a:rPr kumimoji="1" lang="en-US" sz="2800" dirty="0"/>
              <a:t>routers must exchange information</a:t>
            </a:r>
          </a:p>
          <a:p>
            <a:pPr lvl="1" eaLnBrk="1" hangingPunct="1"/>
            <a:r>
              <a:rPr kumimoji="1" lang="en-US" sz="2400" dirty="0"/>
              <a:t>which networks include members of given group</a:t>
            </a:r>
          </a:p>
          <a:p>
            <a:pPr lvl="1" eaLnBrk="1" hangingPunct="1"/>
            <a:r>
              <a:rPr kumimoji="1" lang="en-US" sz="2400" dirty="0"/>
              <a:t>sufficient information to work out shortest path to each network</a:t>
            </a:r>
          </a:p>
          <a:p>
            <a:pPr eaLnBrk="1" hangingPunct="1"/>
            <a:r>
              <a:rPr kumimoji="1" lang="en-US" sz="2800" dirty="0"/>
              <a:t>routing algorithm to calculate shortest path</a:t>
            </a:r>
          </a:p>
          <a:p>
            <a:pPr eaLnBrk="1" hangingPunct="1"/>
            <a:r>
              <a:rPr kumimoji="1" lang="en-US" sz="2800" dirty="0"/>
              <a:t>routers must determine routing paths based on source and destination addresses</a:t>
            </a:r>
          </a:p>
          <a:p>
            <a:pPr lvl="1" eaLnBrk="1" hangingPunct="1"/>
            <a:endParaRPr kumimoji="1"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2883</TotalTime>
  <Words>7559</Words>
  <Application>Microsoft Office PowerPoint</Application>
  <PresentationFormat>On-screen Show (4:3)</PresentationFormat>
  <Paragraphs>796</Paragraphs>
  <Slides>62</Slides>
  <Notes>62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01-Overview</vt:lpstr>
      <vt:lpstr>Document</vt:lpstr>
      <vt:lpstr>Data and Computer Communications</vt:lpstr>
      <vt:lpstr>Multicasting</vt:lpstr>
      <vt:lpstr>LAN Multicast</vt:lpstr>
      <vt:lpstr>Example  Configuration</vt:lpstr>
      <vt:lpstr>Broadcast / Multiple Unicast / Multicast</vt:lpstr>
      <vt:lpstr>Traffic Generated by Various Multicasting Strategies </vt:lpstr>
      <vt:lpstr>Multicast Example</vt:lpstr>
      <vt:lpstr>Requirements for  Multicasting</vt:lpstr>
      <vt:lpstr>Requirements for  Multicasting</vt:lpstr>
      <vt:lpstr>Spanning Tree from Router C to Multicast Group</vt:lpstr>
      <vt:lpstr>Encapsulation at Data Link Layer</vt:lpstr>
      <vt:lpstr>Mapping class D to Ethernet physical address</vt:lpstr>
      <vt:lpstr>Example</vt:lpstr>
      <vt:lpstr>Internet Group Management Protocol (IGMP)</vt:lpstr>
      <vt:lpstr>Operation of IGMP v1 &amp; v2</vt:lpstr>
      <vt:lpstr>IGMP v3</vt:lpstr>
      <vt:lpstr>IGMP Message Formats Membership Query</vt:lpstr>
      <vt:lpstr>Membership Query Fields</vt:lpstr>
      <vt:lpstr>IGMP Message Formats Membership Report</vt:lpstr>
      <vt:lpstr>IGMP Message Formats Group Record</vt:lpstr>
      <vt:lpstr>IGMP Operation - Joining</vt:lpstr>
      <vt:lpstr>IGMP Operation –  Keeping Lists Valid</vt:lpstr>
      <vt:lpstr>IGMP Operation - Leaving</vt:lpstr>
      <vt:lpstr>Group Membership with IPv6</vt:lpstr>
      <vt:lpstr>Routing Protocols</vt:lpstr>
      <vt:lpstr>Autonomous Systems (AS)</vt:lpstr>
      <vt:lpstr>Interior Router Protocol &amp;  Exterior Routing Protocol</vt:lpstr>
      <vt:lpstr>Application of IRP and ERP</vt:lpstr>
      <vt:lpstr>Approaches to Routing –  Distance-vector </vt:lpstr>
      <vt:lpstr>Approaches to Routing –  Link-state</vt:lpstr>
      <vt:lpstr>Disadvantages of Exterior Routing Protocols</vt:lpstr>
      <vt:lpstr>Exterior Router Protocols – Path-vector</vt:lpstr>
      <vt:lpstr>Border Gateway Protocol (BGP)</vt:lpstr>
      <vt:lpstr>BGP Messages</vt:lpstr>
      <vt:lpstr>Message Types - Open and Keepalive</vt:lpstr>
      <vt:lpstr>Message Types - Update</vt:lpstr>
      <vt:lpstr>Message Types - Update</vt:lpstr>
      <vt:lpstr>AS_Path and Next_Hop Use</vt:lpstr>
      <vt:lpstr>Notification Message</vt:lpstr>
      <vt:lpstr>BGP Routing Information Exchange</vt:lpstr>
      <vt:lpstr>Open Shortest Path First (RFC2328)</vt:lpstr>
      <vt:lpstr>Example OSPF AS</vt:lpstr>
      <vt:lpstr>Directed  Graph of AS</vt:lpstr>
      <vt:lpstr>SPF Tree for Router 6</vt:lpstr>
      <vt:lpstr>Routing Table for R6</vt:lpstr>
      <vt:lpstr>Mobile IP</vt:lpstr>
      <vt:lpstr>Operation of Mobile IP</vt:lpstr>
      <vt:lpstr>Mobile IP Scenario</vt:lpstr>
      <vt:lpstr>Basic Capabilities  of Mobile IP</vt:lpstr>
      <vt:lpstr>Mobile IP Protocol Support</vt:lpstr>
      <vt:lpstr> Mobile IP Terminology (RFC 3334) </vt:lpstr>
      <vt:lpstr>Discovery</vt:lpstr>
      <vt:lpstr>Use of Lifetime Field</vt:lpstr>
      <vt:lpstr>Use of Network Prefix</vt:lpstr>
      <vt:lpstr>Co-Located Address</vt:lpstr>
      <vt:lpstr>Registration</vt:lpstr>
      <vt:lpstr>Registration Messages</vt:lpstr>
      <vt:lpstr>Registration Security</vt:lpstr>
      <vt:lpstr>Message Authentication</vt:lpstr>
      <vt:lpstr>Tunneling</vt:lpstr>
      <vt:lpstr>IP-Within-IP Encapsulation</vt:lpstr>
      <vt:lpstr>Minimal Encapsulation</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19 - William Stallings, Data and Computer Communications, 8/e</dc:title>
  <dc:subject>Lecture Slides</dc:subject>
  <dc:creator>Dr Lawrie Brown</dc:creator>
  <cp:lastModifiedBy>tghosh</cp:lastModifiedBy>
  <cp:revision>111</cp:revision>
  <cp:lastPrinted>2006-09-27T06:39:32Z</cp:lastPrinted>
  <dcterms:created xsi:type="dcterms:W3CDTF">2010-08-03T00:14:18Z</dcterms:created>
  <dcterms:modified xsi:type="dcterms:W3CDTF">2011-10-20T19:18:50Z</dcterms:modified>
</cp:coreProperties>
</file>