
<file path=[Content_Types].xml><?xml version="1.0" encoding="utf-8"?>
<Types xmlns="http://schemas.openxmlformats.org/package/2006/content-types">
  <Override PartName="/ppt/slides/slide47.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diagrams/colors11.xml" ContentType="application/vnd.openxmlformats-officedocument.drawingml.diagramColors+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notesSlides/notesSlide27.xml" ContentType="application/vnd.openxmlformats-officedocument.presentationml.notesSlide+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quickStyle17.xml" ContentType="application/vnd.openxmlformats-officedocument.drawingml.diagramStyle+xml"/>
  <Override PartName="/ppt/tableStyles.xml" ContentType="application/vnd.openxmlformats-officedocument.presentationml.tableStyles+xml"/>
  <Override PartName="/ppt/notesSlides/notesSlide41.xml" ContentType="application/vnd.openxmlformats-officedocument.presentationml.notesSlide+xml"/>
  <Override PartName="/ppt/diagrams/layout17.xml" ContentType="application/vnd.openxmlformats-officedocument.drawingml.diagramLayout+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diagrams/colors8.xml" ContentType="application/vnd.openxmlformats-officedocument.drawingml.diagramColors+xml"/>
  <Override PartName="/ppt/notesSlides/notesSlide30.xml" ContentType="application/vnd.openxmlformats-officedocument.presentationml.notesSlide+xml"/>
  <Override PartName="/ppt/diagrams/quickStyle13.xml" ContentType="application/vnd.openxmlformats-officedocument.drawingml.diagramStyle+xml"/>
  <Override PartName="/ppt/diagrams/drawing14.xml" ContentType="application/vnd.ms-office.drawingml.diagramDrawing+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diagrams/drawing7.xml" ContentType="application/vnd.ms-office.drawingml.diagramDrawing+xml"/>
  <Override PartName="/ppt/diagrams/layout13.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drawing10.xml" ContentType="application/vnd.ms-office.drawingml.diagramDrawing+xml"/>
  <Override PartName="/ppt/diagrams/colors16.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diagrams/drawing3.xml" ContentType="application/vnd.ms-office.drawingml.diagramDrawing+xml"/>
  <Override PartName="/ppt/diagrams/colors12.xml" ContentType="application/vnd.openxmlformats-officedocument.drawingml.diagramColors+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diagrams/data14.xml" ContentType="application/vnd.openxmlformats-officedocument.drawingml.diagramData+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diagrams/layout6.xml" ContentType="application/vnd.openxmlformats-officedocument.drawingml.diagramLayout+xml"/>
  <Override PartName="/ppt/diagrams/data10.xml" ContentType="application/vnd.openxmlformats-officedocument.drawingml.diagramData+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drawing15.xml" ContentType="application/vnd.ms-office.drawingml.diagramDrawing+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diagrams/layout2.xml" ContentType="application/vnd.openxmlformats-officedocument.drawingml.diagramLayout+xml"/>
  <Override PartName="/ppt/diagrams/drawing8.xml" ContentType="application/vnd.ms-office.drawingml.diagramDrawing+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diagrams/layout14.xml" ContentType="application/vnd.openxmlformats-officedocument.drawingml.diagramLayout+xml"/>
  <Override PartName="/ppt/diagrams/colors17.xml" ContentType="application/vnd.openxmlformats-officedocument.drawingml.diagramColors+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diagrams/data15.xml" ContentType="application/vnd.openxmlformats-officedocument.drawingml.diagramData+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Override PartName="/ppt/notesSlides/notesSlide18.xml" ContentType="application/vnd.openxmlformats-officedocument.presentationml.notesSlide+xml"/>
  <Override PartName="/ppt/diagrams/data11.xml" ContentType="application/vnd.openxmlformats-officedocument.drawingml.diagramData+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diagrams/quickStyle15.xml" ContentType="application/vnd.openxmlformats-officedocument.drawingml.diagramStyle+xml"/>
  <Override PartName="/ppt/diagrams/drawing16.xml" ContentType="application/vnd.ms-office.drawingml.diagramDrawing+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21.xml" ContentType="application/vnd.openxmlformats-officedocument.presentationml.notesSlide+xml"/>
  <Override PartName="/ppt/diagrams/drawing9.xml" ContentType="application/vnd.ms-office.drawingml.diagramDrawing+xml"/>
  <Override PartName="/ppt/diagrams/layout15.xml" ContentType="application/vnd.openxmlformats-officedocument.drawingml.diagramLayout+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diagrams/layout11.xml" ContentType="application/vnd.openxmlformats-officedocument.drawingml.diagramLayout+xml"/>
  <Override PartName="/ppt/diagrams/colors14.xml" ContentType="application/vnd.openxmlformats-officedocument.drawingml.diagramColors+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Override PartName="/ppt/diagrams/colors10.xml" ContentType="application/vnd.openxmlformats-officedocument.drawingml.diagramColors+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diagrams/quickStyle1.xml" ContentType="application/vnd.openxmlformats-officedocument.drawingml.diagramStyle+xml"/>
  <Default Extension="jpeg" ContentType="image/jpeg"/>
  <Override PartName="/ppt/diagrams/layout8.xml" ContentType="application/vnd.openxmlformats-officedocument.drawingml.diagramLayout+xml"/>
  <Override PartName="/ppt/diagrams/data12.xml" ContentType="application/vnd.openxmlformats-officedocument.drawingml.diagramData+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diagrams/data9.xml" ContentType="application/vnd.openxmlformats-officedocument.drawingml.diagramData+xml"/>
  <Override PartName="/ppt/notesSlides/notesSlide26.xml" ContentType="application/vnd.openxmlformats-officedocument.presentationml.notesSlide+xml"/>
  <Override PartName="/ppt/diagrams/quickStyle16.xml" ContentType="application/vnd.openxmlformats-officedocument.drawingml.diagramStyle+xml"/>
  <Override PartName="/ppt/notesSlides/notesSlide44.xml" ContentType="application/vnd.openxmlformats-officedocument.presentationml.notesSlide+xml"/>
  <Override PartName="/ppt/diagrams/drawing17.xml" ContentType="application/vnd.ms-office.drawingml.diagramDrawing+xml"/>
  <Override PartName="/ppt/slides/slide20.xml" ContentType="application/vnd.openxmlformats-officedocument.presentationml.slide+xml"/>
  <Override PartName="/ppt/diagrams/layout4.xml" ContentType="application/vnd.openxmlformats-officedocument.drawingml.diagram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drawing13.xml" ContentType="application/vnd.ms-office.drawingml.diagramDrawing+xml"/>
  <Override PartName="/ppt/notesSlides/notesSlide40.xml" ContentType="application/vnd.openxmlformats-officedocument.presentationml.notesSlide+xml"/>
  <Override PartName="/ppt/diagrams/layout16.xml" ContentType="application/vnd.openxmlformats-officedocument.drawingml.diagramLayout+xml"/>
  <Override PartName="/ppt/notesSlides/notesSlide6.xml" ContentType="application/vnd.openxmlformats-officedocument.presentationml.notesSlide+xml"/>
  <Override PartName="/ppt/diagrams/drawing6.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slides/slide29.xml" ContentType="application/vnd.openxmlformats-officedocument.presentationml.slide+xml"/>
  <Override PartName="/ppt/diagrams/drawing2.xml" ContentType="application/vnd.ms-office.drawingml.diagramDrawing+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43.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diagrams/layout5.xml" ContentType="application/vnd.openxmlformats-officedocument.drawingml.diagramLayout+xml"/>
  <Override PartName="/ppt/diagrams/data6.xml" ContentType="application/vnd.openxmlformats-officedocument.drawingml.diagramData+xml"/>
  <Override PartName="/ppt/notesSlides/notesSlide2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55"/>
  </p:notesMasterIdLst>
  <p:handoutMasterIdLst>
    <p:handoutMasterId r:id="rId56"/>
  </p:handoutMasterIdLst>
  <p:sldIdLst>
    <p:sldId id="355" r:id="rId2"/>
    <p:sldId id="356" r:id="rId3"/>
    <p:sldId id="257" r:id="rId4"/>
    <p:sldId id="267" r:id="rId5"/>
    <p:sldId id="268" r:id="rId6"/>
    <p:sldId id="269" r:id="rId7"/>
    <p:sldId id="270" r:id="rId8"/>
    <p:sldId id="271" r:id="rId9"/>
    <p:sldId id="272" r:id="rId10"/>
    <p:sldId id="330" r:id="rId11"/>
    <p:sldId id="331" r:id="rId12"/>
    <p:sldId id="332" r:id="rId13"/>
    <p:sldId id="333" r:id="rId14"/>
    <p:sldId id="334" r:id="rId15"/>
    <p:sldId id="335" r:id="rId16"/>
    <p:sldId id="261" r:id="rId17"/>
    <p:sldId id="262" r:id="rId18"/>
    <p:sldId id="263" r:id="rId19"/>
    <p:sldId id="265" r:id="rId20"/>
    <p:sldId id="278" r:id="rId21"/>
    <p:sldId id="279" r:id="rId22"/>
    <p:sldId id="361" r:id="rId23"/>
    <p:sldId id="280" r:id="rId24"/>
    <p:sldId id="276" r:id="rId25"/>
    <p:sldId id="273" r:id="rId26"/>
    <p:sldId id="274" r:id="rId27"/>
    <p:sldId id="275" r:id="rId28"/>
    <p:sldId id="315" r:id="rId29"/>
    <p:sldId id="318" r:id="rId30"/>
    <p:sldId id="319" r:id="rId31"/>
    <p:sldId id="320" r:id="rId32"/>
    <p:sldId id="321" r:id="rId33"/>
    <p:sldId id="323" r:id="rId34"/>
    <p:sldId id="322" r:id="rId35"/>
    <p:sldId id="324" r:id="rId36"/>
    <p:sldId id="325" r:id="rId37"/>
    <p:sldId id="326" r:id="rId38"/>
    <p:sldId id="327" r:id="rId39"/>
    <p:sldId id="328" r:id="rId40"/>
    <p:sldId id="338" r:id="rId41"/>
    <p:sldId id="351" r:id="rId42"/>
    <p:sldId id="340" r:id="rId43"/>
    <p:sldId id="352" r:id="rId44"/>
    <p:sldId id="342" r:id="rId45"/>
    <p:sldId id="343" r:id="rId46"/>
    <p:sldId id="344" r:id="rId47"/>
    <p:sldId id="363" r:id="rId48"/>
    <p:sldId id="364" r:id="rId49"/>
    <p:sldId id="365" r:id="rId50"/>
    <p:sldId id="366" r:id="rId51"/>
    <p:sldId id="367" r:id="rId52"/>
    <p:sldId id="368" r:id="rId53"/>
    <p:sldId id="357" r:id="rId54"/>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1pPr>
    <a:lvl2pPr marL="4572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2pPr>
    <a:lvl3pPr marL="9144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3pPr>
    <a:lvl4pPr marL="13716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4pPr>
    <a:lvl5pPr marL="18288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5pPr>
    <a:lvl6pPr marL="2286000" algn="l" defTabSz="457200" rtl="0" eaLnBrk="1" latinLnBrk="0" hangingPunct="1">
      <a:defRPr sz="2400" kern="1200">
        <a:solidFill>
          <a:schemeClr val="tx1"/>
        </a:solidFill>
        <a:latin typeface="Times New Roman" pitchFamily="32" charset="0"/>
        <a:ea typeface="Arial" pitchFamily="32" charset="0"/>
        <a:cs typeface="Arial" pitchFamily="32" charset="0"/>
      </a:defRPr>
    </a:lvl6pPr>
    <a:lvl7pPr marL="2743200" algn="l" defTabSz="457200" rtl="0" eaLnBrk="1" latinLnBrk="0" hangingPunct="1">
      <a:defRPr sz="2400" kern="1200">
        <a:solidFill>
          <a:schemeClr val="tx1"/>
        </a:solidFill>
        <a:latin typeface="Times New Roman" pitchFamily="32" charset="0"/>
        <a:ea typeface="Arial" pitchFamily="32" charset="0"/>
        <a:cs typeface="Arial" pitchFamily="32" charset="0"/>
      </a:defRPr>
    </a:lvl7pPr>
    <a:lvl8pPr marL="3200400" algn="l" defTabSz="457200" rtl="0" eaLnBrk="1" latinLnBrk="0" hangingPunct="1">
      <a:defRPr sz="2400" kern="1200">
        <a:solidFill>
          <a:schemeClr val="tx1"/>
        </a:solidFill>
        <a:latin typeface="Times New Roman" pitchFamily="32" charset="0"/>
        <a:ea typeface="Arial" pitchFamily="32" charset="0"/>
        <a:cs typeface="Arial" pitchFamily="32" charset="0"/>
      </a:defRPr>
    </a:lvl8pPr>
    <a:lvl9pPr marL="3657600" algn="l" defTabSz="457200" rtl="0" eaLnBrk="1" latinLnBrk="0" hangingPunct="1">
      <a:defRPr sz="2400" kern="1200">
        <a:solidFill>
          <a:schemeClr val="tx1"/>
        </a:solidFill>
        <a:latin typeface="Times New Roman" pitchFamily="32" charset="0"/>
        <a:ea typeface="Arial" pitchFamily="32" charset="0"/>
        <a:cs typeface="Arial" pitchFamily="32"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8080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99" autoAdjust="0"/>
    <p:restoredTop sz="81481" autoAdjust="0"/>
  </p:normalViewPr>
  <p:slideViewPr>
    <p:cSldViewPr>
      <p:cViewPr varScale="1">
        <p:scale>
          <a:sx n="92" d="100"/>
          <a:sy n="92" d="100"/>
        </p:scale>
        <p:origin x="-1722" y="-9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Lst>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91" d="100"/>
          <a:sy n="91" d="100"/>
        </p:scale>
        <p:origin x="-1160" y="-10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13.xml"/><Relationship Id="rId13" Type="http://schemas.openxmlformats.org/officeDocument/2006/relationships/slide" Target="slides/slide20.xml"/><Relationship Id="rId18" Type="http://schemas.openxmlformats.org/officeDocument/2006/relationships/slide" Target="slides/slide27.xml"/><Relationship Id="rId26" Type="http://schemas.openxmlformats.org/officeDocument/2006/relationships/slide" Target="slides/slide38.xml"/><Relationship Id="rId3" Type="http://schemas.openxmlformats.org/officeDocument/2006/relationships/slide" Target="slides/slide7.xml"/><Relationship Id="rId21" Type="http://schemas.openxmlformats.org/officeDocument/2006/relationships/slide" Target="slides/slide31.xml"/><Relationship Id="rId7" Type="http://schemas.openxmlformats.org/officeDocument/2006/relationships/slide" Target="slides/slide12.xml"/><Relationship Id="rId12" Type="http://schemas.openxmlformats.org/officeDocument/2006/relationships/slide" Target="slides/slide18.xml"/><Relationship Id="rId17" Type="http://schemas.openxmlformats.org/officeDocument/2006/relationships/slide" Target="slides/slide26.xml"/><Relationship Id="rId25" Type="http://schemas.openxmlformats.org/officeDocument/2006/relationships/slide" Target="slides/slide37.xml"/><Relationship Id="rId2" Type="http://schemas.openxmlformats.org/officeDocument/2006/relationships/slide" Target="slides/slide5.xml"/><Relationship Id="rId16" Type="http://schemas.openxmlformats.org/officeDocument/2006/relationships/slide" Target="slides/slide25.xml"/><Relationship Id="rId20" Type="http://schemas.openxmlformats.org/officeDocument/2006/relationships/slide" Target="slides/slide30.xml"/><Relationship Id="rId1" Type="http://schemas.openxmlformats.org/officeDocument/2006/relationships/slide" Target="slides/slide3.xml"/><Relationship Id="rId6" Type="http://schemas.openxmlformats.org/officeDocument/2006/relationships/slide" Target="slides/slide11.xml"/><Relationship Id="rId11" Type="http://schemas.openxmlformats.org/officeDocument/2006/relationships/slide" Target="slides/slide17.xml"/><Relationship Id="rId24" Type="http://schemas.openxmlformats.org/officeDocument/2006/relationships/slide" Target="slides/slide36.xml"/><Relationship Id="rId5" Type="http://schemas.openxmlformats.org/officeDocument/2006/relationships/slide" Target="slides/slide10.xml"/><Relationship Id="rId15" Type="http://schemas.openxmlformats.org/officeDocument/2006/relationships/slide" Target="slides/slide23.xml"/><Relationship Id="rId23" Type="http://schemas.openxmlformats.org/officeDocument/2006/relationships/slide" Target="slides/slide35.xml"/><Relationship Id="rId10" Type="http://schemas.openxmlformats.org/officeDocument/2006/relationships/slide" Target="slides/slide15.xml"/><Relationship Id="rId19" Type="http://schemas.openxmlformats.org/officeDocument/2006/relationships/slide" Target="slides/slide28.xml"/><Relationship Id="rId4" Type="http://schemas.openxmlformats.org/officeDocument/2006/relationships/slide" Target="slides/slide9.xml"/><Relationship Id="rId9" Type="http://schemas.openxmlformats.org/officeDocument/2006/relationships/slide" Target="slides/slide14.xml"/><Relationship Id="rId14" Type="http://schemas.openxmlformats.org/officeDocument/2006/relationships/slide" Target="slides/slide21.xml"/><Relationship Id="rId22"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C494A5-565B-4DA0-BF3C-0DC19472644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F7C36BE-4349-4C32-ACB8-904E7FADC583}">
      <dgm:prSet phldrT="[Text]"/>
      <dgm:spPr/>
      <dgm:t>
        <a:bodyPr/>
        <a:lstStyle/>
        <a:p>
          <a:r>
            <a:rPr kumimoji="1" lang="en-US" dirty="0" smtClean="0"/>
            <a:t>Bus:</a:t>
          </a:r>
          <a:endParaRPr lang="en-US" dirty="0"/>
        </a:p>
      </dgm:t>
    </dgm:pt>
    <dgm:pt modelId="{EE35603E-CBBA-4531-A515-73C8E05C8620}" type="parTrans" cxnId="{92CC3483-5AF0-4D64-A715-CB9270E48508}">
      <dgm:prSet/>
      <dgm:spPr/>
      <dgm:t>
        <a:bodyPr/>
        <a:lstStyle/>
        <a:p>
          <a:endParaRPr lang="en-US"/>
        </a:p>
      </dgm:t>
    </dgm:pt>
    <dgm:pt modelId="{08F1AF67-00EC-4807-A9EA-F8139878CADB}" type="sibTrans" cxnId="{92CC3483-5AF0-4D64-A715-CB9270E48508}">
      <dgm:prSet/>
      <dgm:spPr/>
      <dgm:t>
        <a:bodyPr/>
        <a:lstStyle/>
        <a:p>
          <a:endParaRPr lang="en-US"/>
        </a:p>
      </dgm:t>
    </dgm:pt>
    <dgm:pt modelId="{CB3E8A19-E896-41DF-B12D-780DF4A1325F}">
      <dgm:prSet phldrT="[Text]"/>
      <dgm:spPr/>
      <dgm:t>
        <a:bodyPr/>
        <a:lstStyle/>
        <a:p>
          <a:r>
            <a:rPr kumimoji="1" lang="en-US" dirty="0" smtClean="0"/>
            <a:t>stations attach through tap to bus</a:t>
          </a:r>
          <a:endParaRPr lang="en-US" dirty="0"/>
        </a:p>
      </dgm:t>
    </dgm:pt>
    <dgm:pt modelId="{4D718E34-C009-4F39-B206-A827A4E7B0FE}" type="parTrans" cxnId="{A6F98AED-63D2-41C1-B728-7C3F39F426F2}">
      <dgm:prSet/>
      <dgm:spPr/>
      <dgm:t>
        <a:bodyPr/>
        <a:lstStyle/>
        <a:p>
          <a:endParaRPr lang="en-US"/>
        </a:p>
      </dgm:t>
    </dgm:pt>
    <dgm:pt modelId="{8B78EFBA-444B-43A0-9FC9-7C6CFE219494}" type="sibTrans" cxnId="{A6F98AED-63D2-41C1-B728-7C3F39F426F2}">
      <dgm:prSet/>
      <dgm:spPr/>
      <dgm:t>
        <a:bodyPr/>
        <a:lstStyle/>
        <a:p>
          <a:endParaRPr lang="en-US"/>
        </a:p>
      </dgm:t>
    </dgm:pt>
    <dgm:pt modelId="{5824B056-81F1-446E-B5E9-5658564C1A27}">
      <dgm:prSet phldrT="[Text]"/>
      <dgm:spPr/>
      <dgm:t>
        <a:bodyPr/>
        <a:lstStyle/>
        <a:p>
          <a:r>
            <a:rPr kumimoji="1" lang="en-US" dirty="0" smtClean="0"/>
            <a:t>Tree:</a:t>
          </a:r>
          <a:endParaRPr lang="en-US" dirty="0"/>
        </a:p>
      </dgm:t>
    </dgm:pt>
    <dgm:pt modelId="{E0D3CE40-90A4-4D2B-9489-08F3A33AFD59}" type="parTrans" cxnId="{F7B210B8-F785-4DDA-AB69-592C72873369}">
      <dgm:prSet/>
      <dgm:spPr/>
      <dgm:t>
        <a:bodyPr/>
        <a:lstStyle/>
        <a:p>
          <a:endParaRPr lang="en-US"/>
        </a:p>
      </dgm:t>
    </dgm:pt>
    <dgm:pt modelId="{64AABDC2-062E-4011-8C16-A32E4D4F9EDC}" type="sibTrans" cxnId="{F7B210B8-F785-4DDA-AB69-592C72873369}">
      <dgm:prSet/>
      <dgm:spPr/>
      <dgm:t>
        <a:bodyPr/>
        <a:lstStyle/>
        <a:p>
          <a:endParaRPr lang="en-US"/>
        </a:p>
      </dgm:t>
    </dgm:pt>
    <dgm:pt modelId="{C52FC2C5-5603-4CD5-BA99-08127726212F}">
      <dgm:prSet phldrT="[Text]"/>
      <dgm:spPr/>
      <dgm:t>
        <a:bodyPr/>
        <a:lstStyle/>
        <a:p>
          <a:r>
            <a:rPr kumimoji="1" lang="en-US" dirty="0" smtClean="0"/>
            <a:t>a generalization of bus</a:t>
          </a:r>
          <a:endParaRPr lang="en-US" dirty="0"/>
        </a:p>
      </dgm:t>
    </dgm:pt>
    <dgm:pt modelId="{B2EF41BB-7F81-494F-8C5C-B924FA5150DF}" type="parTrans" cxnId="{882D8811-4F9E-43B5-BB75-4275B36B80CE}">
      <dgm:prSet/>
      <dgm:spPr/>
      <dgm:t>
        <a:bodyPr/>
        <a:lstStyle/>
        <a:p>
          <a:endParaRPr lang="en-US"/>
        </a:p>
      </dgm:t>
    </dgm:pt>
    <dgm:pt modelId="{F8ED058A-1242-48CB-826B-4E07C983C4B3}" type="sibTrans" cxnId="{882D8811-4F9E-43B5-BB75-4275B36B80CE}">
      <dgm:prSet/>
      <dgm:spPr/>
      <dgm:t>
        <a:bodyPr/>
        <a:lstStyle/>
        <a:p>
          <a:endParaRPr lang="en-US"/>
        </a:p>
      </dgm:t>
    </dgm:pt>
    <dgm:pt modelId="{9936498F-1EEF-408A-AC22-C8F0DF0A978E}">
      <dgm:prSet/>
      <dgm:spPr/>
      <dgm:t>
        <a:bodyPr/>
        <a:lstStyle/>
        <a:p>
          <a:r>
            <a:rPr kumimoji="1" lang="en-US" dirty="0" smtClean="0"/>
            <a:t>full duplex allows transmission and reception</a:t>
          </a:r>
        </a:p>
      </dgm:t>
    </dgm:pt>
    <dgm:pt modelId="{026F49A5-C54F-4C00-82DA-FF7C94740BD5}" type="parTrans" cxnId="{A48A69B1-3BCB-422F-A81B-4BB62170B0A2}">
      <dgm:prSet/>
      <dgm:spPr/>
      <dgm:t>
        <a:bodyPr/>
        <a:lstStyle/>
        <a:p>
          <a:endParaRPr lang="en-US"/>
        </a:p>
      </dgm:t>
    </dgm:pt>
    <dgm:pt modelId="{11996001-EC8C-4ECA-9176-60EB9D9A077D}" type="sibTrans" cxnId="{A48A69B1-3BCB-422F-A81B-4BB62170B0A2}">
      <dgm:prSet/>
      <dgm:spPr/>
      <dgm:t>
        <a:bodyPr/>
        <a:lstStyle/>
        <a:p>
          <a:endParaRPr lang="en-US"/>
        </a:p>
      </dgm:t>
    </dgm:pt>
    <dgm:pt modelId="{26EA25D3-0252-4270-81F7-8A870B5ED174}">
      <dgm:prSet/>
      <dgm:spPr/>
      <dgm:t>
        <a:bodyPr/>
        <a:lstStyle/>
        <a:p>
          <a:r>
            <a:rPr kumimoji="1" lang="en-US" dirty="0" smtClean="0"/>
            <a:t>transmission propagates throughout medium </a:t>
          </a:r>
        </a:p>
      </dgm:t>
    </dgm:pt>
    <dgm:pt modelId="{1B905793-817E-4C72-B250-09D5C5F7673A}" type="parTrans" cxnId="{9B9F68F1-4912-43D5-844B-0A4E95FE49B4}">
      <dgm:prSet/>
      <dgm:spPr/>
      <dgm:t>
        <a:bodyPr/>
        <a:lstStyle/>
        <a:p>
          <a:endParaRPr lang="en-US"/>
        </a:p>
      </dgm:t>
    </dgm:pt>
    <dgm:pt modelId="{08A5E382-D84C-48C6-83FA-1B234EF403C2}" type="sibTrans" cxnId="{9B9F68F1-4912-43D5-844B-0A4E95FE49B4}">
      <dgm:prSet/>
      <dgm:spPr/>
      <dgm:t>
        <a:bodyPr/>
        <a:lstStyle/>
        <a:p>
          <a:endParaRPr lang="en-US"/>
        </a:p>
      </dgm:t>
    </dgm:pt>
    <dgm:pt modelId="{1040EBA1-4748-4605-A698-31C7013164D4}">
      <dgm:prSet/>
      <dgm:spPr/>
      <dgm:t>
        <a:bodyPr/>
        <a:lstStyle/>
        <a:p>
          <a:r>
            <a:rPr kumimoji="1" lang="en-US" dirty="0" smtClean="0"/>
            <a:t>heard by all stations</a:t>
          </a:r>
        </a:p>
      </dgm:t>
    </dgm:pt>
    <dgm:pt modelId="{A0F7B498-E248-416E-956A-A7D72DDCFD7A}" type="parTrans" cxnId="{27307411-9FA7-4B51-B4F9-C8A09E2A54B8}">
      <dgm:prSet/>
      <dgm:spPr/>
      <dgm:t>
        <a:bodyPr/>
        <a:lstStyle/>
        <a:p>
          <a:endParaRPr lang="en-US"/>
        </a:p>
      </dgm:t>
    </dgm:pt>
    <dgm:pt modelId="{E16B7A5E-69AA-4B76-8500-8F66D01B7D9A}" type="sibTrans" cxnId="{27307411-9FA7-4B51-B4F9-C8A09E2A54B8}">
      <dgm:prSet/>
      <dgm:spPr/>
      <dgm:t>
        <a:bodyPr/>
        <a:lstStyle/>
        <a:p>
          <a:endParaRPr lang="en-US"/>
        </a:p>
      </dgm:t>
    </dgm:pt>
    <dgm:pt modelId="{D88C71C6-4CF7-4441-9D92-713BD18DCF0D}">
      <dgm:prSet/>
      <dgm:spPr/>
      <dgm:t>
        <a:bodyPr/>
        <a:lstStyle/>
        <a:p>
          <a:r>
            <a:rPr kumimoji="1" lang="en-US" dirty="0" smtClean="0"/>
            <a:t>terminator at each end</a:t>
          </a:r>
          <a:endParaRPr lang="en-US" dirty="0"/>
        </a:p>
      </dgm:t>
    </dgm:pt>
    <dgm:pt modelId="{0FC6B626-936F-4FAC-90F1-2AC44FA9C919}" type="parTrans" cxnId="{EE8749E5-E94D-405F-91DB-EDD0B54D8C60}">
      <dgm:prSet/>
      <dgm:spPr/>
      <dgm:t>
        <a:bodyPr/>
        <a:lstStyle/>
        <a:p>
          <a:endParaRPr lang="en-US"/>
        </a:p>
      </dgm:t>
    </dgm:pt>
    <dgm:pt modelId="{FCD57432-91C9-418A-8413-7C57CC297D6D}" type="sibTrans" cxnId="{EE8749E5-E94D-405F-91DB-EDD0B54D8C60}">
      <dgm:prSet/>
      <dgm:spPr/>
      <dgm:t>
        <a:bodyPr/>
        <a:lstStyle/>
        <a:p>
          <a:endParaRPr lang="en-US"/>
        </a:p>
      </dgm:t>
    </dgm:pt>
    <dgm:pt modelId="{7D4C7085-3ED0-4F36-9C73-42873C1FC4DA}">
      <dgm:prSet/>
      <dgm:spPr/>
      <dgm:t>
        <a:bodyPr/>
        <a:lstStyle/>
        <a:p>
          <a:r>
            <a:rPr kumimoji="1" lang="en-US" dirty="0" smtClean="0"/>
            <a:t>branching cable with no closed loops</a:t>
          </a:r>
        </a:p>
      </dgm:t>
    </dgm:pt>
    <dgm:pt modelId="{32CF2B99-8AF7-406B-9ED6-4D4C22673E88}" type="parTrans" cxnId="{EDDC0F38-E4BD-4AEA-B1FD-3A8E7322DC8D}">
      <dgm:prSet/>
      <dgm:spPr/>
      <dgm:t>
        <a:bodyPr/>
        <a:lstStyle/>
        <a:p>
          <a:endParaRPr lang="en-US"/>
        </a:p>
      </dgm:t>
    </dgm:pt>
    <dgm:pt modelId="{05C2D000-FBF0-4CF6-8E04-BB774E17504C}" type="sibTrans" cxnId="{EDDC0F38-E4BD-4AEA-B1FD-3A8E7322DC8D}">
      <dgm:prSet/>
      <dgm:spPr/>
      <dgm:t>
        <a:bodyPr/>
        <a:lstStyle/>
        <a:p>
          <a:endParaRPr lang="en-US"/>
        </a:p>
      </dgm:t>
    </dgm:pt>
    <dgm:pt modelId="{B20D40ED-C58A-43AC-BB58-08A51CDE38BD}">
      <dgm:prSet/>
      <dgm:spPr/>
      <dgm:t>
        <a:bodyPr/>
        <a:lstStyle/>
        <a:p>
          <a:r>
            <a:rPr kumimoji="1" lang="en-US" dirty="0" smtClean="0"/>
            <a:t>tree layout begins at headend and branches out</a:t>
          </a:r>
        </a:p>
      </dgm:t>
    </dgm:pt>
    <dgm:pt modelId="{12621961-8C63-4A49-A014-D6AC2788EE41}" type="parTrans" cxnId="{A7E3D4B5-5F97-4DCD-A989-37E25DD27F03}">
      <dgm:prSet/>
      <dgm:spPr/>
      <dgm:t>
        <a:bodyPr/>
        <a:lstStyle/>
        <a:p>
          <a:endParaRPr lang="en-US"/>
        </a:p>
      </dgm:t>
    </dgm:pt>
    <dgm:pt modelId="{2E3C9BDE-9F13-4C45-AB97-02D1B79F79B6}" type="sibTrans" cxnId="{A7E3D4B5-5F97-4DCD-A989-37E25DD27F03}">
      <dgm:prSet/>
      <dgm:spPr/>
      <dgm:t>
        <a:bodyPr/>
        <a:lstStyle/>
        <a:p>
          <a:endParaRPr lang="en-US"/>
        </a:p>
      </dgm:t>
    </dgm:pt>
    <dgm:pt modelId="{3FFF34A1-D797-4A95-A4ED-6AFE71F61844}">
      <dgm:prSet/>
      <dgm:spPr/>
      <dgm:t>
        <a:bodyPr/>
        <a:lstStyle/>
        <a:p>
          <a:r>
            <a:rPr kumimoji="1" lang="en-US" dirty="0" smtClean="0"/>
            <a:t>heard by all stations</a:t>
          </a:r>
        </a:p>
      </dgm:t>
    </dgm:pt>
    <dgm:pt modelId="{4922A0DC-E16B-4720-95DC-83001C924AA2}" type="parTrans" cxnId="{8F3C0527-34D3-43CB-9F2C-4317FAA45DC2}">
      <dgm:prSet/>
      <dgm:spPr/>
      <dgm:t>
        <a:bodyPr/>
        <a:lstStyle/>
        <a:p>
          <a:endParaRPr lang="en-US"/>
        </a:p>
      </dgm:t>
    </dgm:pt>
    <dgm:pt modelId="{63AB42F6-6830-4EE6-AC8F-353BAC0DFB14}" type="sibTrans" cxnId="{8F3C0527-34D3-43CB-9F2C-4317FAA45DC2}">
      <dgm:prSet/>
      <dgm:spPr/>
      <dgm:t>
        <a:bodyPr/>
        <a:lstStyle/>
        <a:p>
          <a:endParaRPr lang="en-US"/>
        </a:p>
      </dgm:t>
    </dgm:pt>
    <dgm:pt modelId="{EF93F91C-4001-4B95-A7EF-E517FC2B0C84}" type="pres">
      <dgm:prSet presAssocID="{DFC494A5-565B-4DA0-BF3C-0DC194726440}" presName="Name0" presStyleCnt="0">
        <dgm:presLayoutVars>
          <dgm:dir/>
          <dgm:animLvl val="lvl"/>
          <dgm:resizeHandles val="exact"/>
        </dgm:presLayoutVars>
      </dgm:prSet>
      <dgm:spPr/>
      <dgm:t>
        <a:bodyPr/>
        <a:lstStyle/>
        <a:p>
          <a:endParaRPr lang="en-US"/>
        </a:p>
      </dgm:t>
    </dgm:pt>
    <dgm:pt modelId="{FA59F825-2798-43EA-85F0-0AF81DEDBF26}" type="pres">
      <dgm:prSet presAssocID="{0F7C36BE-4349-4C32-ACB8-904E7FADC583}" presName="composite" presStyleCnt="0"/>
      <dgm:spPr/>
    </dgm:pt>
    <dgm:pt modelId="{0179B6CF-5253-4284-8788-6C6FCE688AC6}" type="pres">
      <dgm:prSet presAssocID="{0F7C36BE-4349-4C32-ACB8-904E7FADC583}" presName="parTx" presStyleLbl="alignNode1" presStyleIdx="0" presStyleCnt="2">
        <dgm:presLayoutVars>
          <dgm:chMax val="0"/>
          <dgm:chPref val="0"/>
          <dgm:bulletEnabled val="1"/>
        </dgm:presLayoutVars>
      </dgm:prSet>
      <dgm:spPr/>
      <dgm:t>
        <a:bodyPr/>
        <a:lstStyle/>
        <a:p>
          <a:endParaRPr lang="en-US"/>
        </a:p>
      </dgm:t>
    </dgm:pt>
    <dgm:pt modelId="{72530E7E-0514-47C8-B642-722BC115029C}" type="pres">
      <dgm:prSet presAssocID="{0F7C36BE-4349-4C32-ACB8-904E7FADC583}" presName="desTx" presStyleLbl="alignAccFollowNode1" presStyleIdx="0" presStyleCnt="2">
        <dgm:presLayoutVars>
          <dgm:bulletEnabled val="1"/>
        </dgm:presLayoutVars>
      </dgm:prSet>
      <dgm:spPr/>
      <dgm:t>
        <a:bodyPr/>
        <a:lstStyle/>
        <a:p>
          <a:endParaRPr lang="en-US"/>
        </a:p>
      </dgm:t>
    </dgm:pt>
    <dgm:pt modelId="{8944C2C9-9C4A-4248-8B3E-754F5539ABF2}" type="pres">
      <dgm:prSet presAssocID="{08F1AF67-00EC-4807-A9EA-F8139878CADB}" presName="space" presStyleCnt="0"/>
      <dgm:spPr/>
    </dgm:pt>
    <dgm:pt modelId="{DB007ABE-681A-4CB7-BB80-9D093D952A44}" type="pres">
      <dgm:prSet presAssocID="{5824B056-81F1-446E-B5E9-5658564C1A27}" presName="composite" presStyleCnt="0"/>
      <dgm:spPr/>
    </dgm:pt>
    <dgm:pt modelId="{EB6B02C9-62CB-4BCF-8BEF-EBE39F068AAB}" type="pres">
      <dgm:prSet presAssocID="{5824B056-81F1-446E-B5E9-5658564C1A27}" presName="parTx" presStyleLbl="alignNode1" presStyleIdx="1" presStyleCnt="2">
        <dgm:presLayoutVars>
          <dgm:chMax val="0"/>
          <dgm:chPref val="0"/>
          <dgm:bulletEnabled val="1"/>
        </dgm:presLayoutVars>
      </dgm:prSet>
      <dgm:spPr/>
      <dgm:t>
        <a:bodyPr/>
        <a:lstStyle/>
        <a:p>
          <a:endParaRPr lang="en-US"/>
        </a:p>
      </dgm:t>
    </dgm:pt>
    <dgm:pt modelId="{7FE96BA2-C035-4AA7-992B-407329A55A58}" type="pres">
      <dgm:prSet presAssocID="{5824B056-81F1-446E-B5E9-5658564C1A27}" presName="desTx" presStyleLbl="alignAccFollowNode1" presStyleIdx="1" presStyleCnt="2">
        <dgm:presLayoutVars>
          <dgm:bulletEnabled val="1"/>
        </dgm:presLayoutVars>
      </dgm:prSet>
      <dgm:spPr/>
      <dgm:t>
        <a:bodyPr/>
        <a:lstStyle/>
        <a:p>
          <a:endParaRPr lang="en-US"/>
        </a:p>
      </dgm:t>
    </dgm:pt>
  </dgm:ptLst>
  <dgm:cxnLst>
    <dgm:cxn modelId="{27307411-9FA7-4B51-B4F9-C8A09E2A54B8}" srcId="{0F7C36BE-4349-4C32-ACB8-904E7FADC583}" destId="{1040EBA1-4748-4605-A698-31C7013164D4}" srcOrd="3" destOrd="0" parTransId="{A0F7B498-E248-416E-956A-A7D72DDCFD7A}" sibTransId="{E16B7A5E-69AA-4B76-8500-8F66D01B7D9A}"/>
    <dgm:cxn modelId="{5B8C3506-F4A3-486B-AB78-3E0B34FDBCAF}" type="presOf" srcId="{C52FC2C5-5603-4CD5-BA99-08127726212F}" destId="{7FE96BA2-C035-4AA7-992B-407329A55A58}" srcOrd="0" destOrd="0" presId="urn:microsoft.com/office/officeart/2005/8/layout/hList1"/>
    <dgm:cxn modelId="{EDDC0F38-E4BD-4AEA-B1FD-3A8E7322DC8D}" srcId="{5824B056-81F1-446E-B5E9-5658564C1A27}" destId="{7D4C7085-3ED0-4F36-9C73-42873C1FC4DA}" srcOrd="1" destOrd="0" parTransId="{32CF2B99-8AF7-406B-9ED6-4D4C22673E88}" sibTransId="{05C2D000-FBF0-4CF6-8E04-BB774E17504C}"/>
    <dgm:cxn modelId="{4DE685E7-021F-4777-BCD8-579CD6812607}" type="presOf" srcId="{3FFF34A1-D797-4A95-A4ED-6AFE71F61844}" destId="{7FE96BA2-C035-4AA7-992B-407329A55A58}" srcOrd="0" destOrd="3" presId="urn:microsoft.com/office/officeart/2005/8/layout/hList1"/>
    <dgm:cxn modelId="{A48279E3-D98E-4BAF-985D-10C5BD28AB54}" type="presOf" srcId="{26EA25D3-0252-4270-81F7-8A870B5ED174}" destId="{72530E7E-0514-47C8-B642-722BC115029C}" srcOrd="0" destOrd="2" presId="urn:microsoft.com/office/officeart/2005/8/layout/hList1"/>
    <dgm:cxn modelId="{3483CEFA-8393-4FAA-B6CF-75670CCD2CA9}" type="presOf" srcId="{1040EBA1-4748-4605-A698-31C7013164D4}" destId="{72530E7E-0514-47C8-B642-722BC115029C}" srcOrd="0" destOrd="3" presId="urn:microsoft.com/office/officeart/2005/8/layout/hList1"/>
    <dgm:cxn modelId="{1C988B71-F387-4F58-8318-F46AB7877205}" type="presOf" srcId="{7D4C7085-3ED0-4F36-9C73-42873C1FC4DA}" destId="{7FE96BA2-C035-4AA7-992B-407329A55A58}" srcOrd="0" destOrd="1" presId="urn:microsoft.com/office/officeart/2005/8/layout/hList1"/>
    <dgm:cxn modelId="{8F3C0527-34D3-43CB-9F2C-4317FAA45DC2}" srcId="{5824B056-81F1-446E-B5E9-5658564C1A27}" destId="{3FFF34A1-D797-4A95-A4ED-6AFE71F61844}" srcOrd="3" destOrd="0" parTransId="{4922A0DC-E16B-4720-95DC-83001C924AA2}" sibTransId="{63AB42F6-6830-4EE6-AC8F-353BAC0DFB14}"/>
    <dgm:cxn modelId="{6B44AE87-A16A-49BA-817D-09FE630A30CD}" type="presOf" srcId="{B20D40ED-C58A-43AC-BB58-08A51CDE38BD}" destId="{7FE96BA2-C035-4AA7-992B-407329A55A58}" srcOrd="0" destOrd="2" presId="urn:microsoft.com/office/officeart/2005/8/layout/hList1"/>
    <dgm:cxn modelId="{D8A95DD5-1D62-4DE8-876C-AD20330D2BA0}" type="presOf" srcId="{D88C71C6-4CF7-4441-9D92-713BD18DCF0D}" destId="{72530E7E-0514-47C8-B642-722BC115029C}" srcOrd="0" destOrd="4" presId="urn:microsoft.com/office/officeart/2005/8/layout/hList1"/>
    <dgm:cxn modelId="{92CC3483-5AF0-4D64-A715-CB9270E48508}" srcId="{DFC494A5-565B-4DA0-BF3C-0DC194726440}" destId="{0F7C36BE-4349-4C32-ACB8-904E7FADC583}" srcOrd="0" destOrd="0" parTransId="{EE35603E-CBBA-4531-A515-73C8E05C8620}" sibTransId="{08F1AF67-00EC-4807-A9EA-F8139878CADB}"/>
    <dgm:cxn modelId="{882D8811-4F9E-43B5-BB75-4275B36B80CE}" srcId="{5824B056-81F1-446E-B5E9-5658564C1A27}" destId="{C52FC2C5-5603-4CD5-BA99-08127726212F}" srcOrd="0" destOrd="0" parTransId="{B2EF41BB-7F81-494F-8C5C-B924FA5150DF}" sibTransId="{F8ED058A-1242-48CB-826B-4E07C983C4B3}"/>
    <dgm:cxn modelId="{28A6CD01-8C32-400A-A713-B209BEACCA2E}" type="presOf" srcId="{5824B056-81F1-446E-B5E9-5658564C1A27}" destId="{EB6B02C9-62CB-4BCF-8BEF-EBE39F068AAB}" srcOrd="0" destOrd="0" presId="urn:microsoft.com/office/officeart/2005/8/layout/hList1"/>
    <dgm:cxn modelId="{A48A69B1-3BCB-422F-A81B-4BB62170B0A2}" srcId="{0F7C36BE-4349-4C32-ACB8-904E7FADC583}" destId="{9936498F-1EEF-408A-AC22-C8F0DF0A978E}" srcOrd="1" destOrd="0" parTransId="{026F49A5-C54F-4C00-82DA-FF7C94740BD5}" sibTransId="{11996001-EC8C-4ECA-9176-60EB9D9A077D}"/>
    <dgm:cxn modelId="{9B9F68F1-4912-43D5-844B-0A4E95FE49B4}" srcId="{0F7C36BE-4349-4C32-ACB8-904E7FADC583}" destId="{26EA25D3-0252-4270-81F7-8A870B5ED174}" srcOrd="2" destOrd="0" parTransId="{1B905793-817E-4C72-B250-09D5C5F7673A}" sibTransId="{08A5E382-D84C-48C6-83FA-1B234EF403C2}"/>
    <dgm:cxn modelId="{EE8749E5-E94D-405F-91DB-EDD0B54D8C60}" srcId="{0F7C36BE-4349-4C32-ACB8-904E7FADC583}" destId="{D88C71C6-4CF7-4441-9D92-713BD18DCF0D}" srcOrd="4" destOrd="0" parTransId="{0FC6B626-936F-4FAC-90F1-2AC44FA9C919}" sibTransId="{FCD57432-91C9-418A-8413-7C57CC297D6D}"/>
    <dgm:cxn modelId="{A6F98AED-63D2-41C1-B728-7C3F39F426F2}" srcId="{0F7C36BE-4349-4C32-ACB8-904E7FADC583}" destId="{CB3E8A19-E896-41DF-B12D-780DF4A1325F}" srcOrd="0" destOrd="0" parTransId="{4D718E34-C009-4F39-B206-A827A4E7B0FE}" sibTransId="{8B78EFBA-444B-43A0-9FC9-7C6CFE219494}"/>
    <dgm:cxn modelId="{3CBF0A03-99D4-4D69-A2B9-530063B194BC}" type="presOf" srcId="{0F7C36BE-4349-4C32-ACB8-904E7FADC583}" destId="{0179B6CF-5253-4284-8788-6C6FCE688AC6}" srcOrd="0" destOrd="0" presId="urn:microsoft.com/office/officeart/2005/8/layout/hList1"/>
    <dgm:cxn modelId="{FED15F1E-3494-4363-91A8-E877660D5121}" type="presOf" srcId="{DFC494A5-565B-4DA0-BF3C-0DC194726440}" destId="{EF93F91C-4001-4B95-A7EF-E517FC2B0C84}" srcOrd="0" destOrd="0" presId="urn:microsoft.com/office/officeart/2005/8/layout/hList1"/>
    <dgm:cxn modelId="{17B5814E-C936-4973-A94E-C171679DFDDC}" type="presOf" srcId="{9936498F-1EEF-408A-AC22-C8F0DF0A978E}" destId="{72530E7E-0514-47C8-B642-722BC115029C}" srcOrd="0" destOrd="1" presId="urn:microsoft.com/office/officeart/2005/8/layout/hList1"/>
    <dgm:cxn modelId="{67997EC4-28BA-460C-B96C-BCCEA5897F2B}" type="presOf" srcId="{CB3E8A19-E896-41DF-B12D-780DF4A1325F}" destId="{72530E7E-0514-47C8-B642-722BC115029C}" srcOrd="0" destOrd="0" presId="urn:microsoft.com/office/officeart/2005/8/layout/hList1"/>
    <dgm:cxn modelId="{F7B210B8-F785-4DDA-AB69-592C72873369}" srcId="{DFC494A5-565B-4DA0-BF3C-0DC194726440}" destId="{5824B056-81F1-446E-B5E9-5658564C1A27}" srcOrd="1" destOrd="0" parTransId="{E0D3CE40-90A4-4D2B-9489-08F3A33AFD59}" sibTransId="{64AABDC2-062E-4011-8C16-A32E4D4F9EDC}"/>
    <dgm:cxn modelId="{A7E3D4B5-5F97-4DCD-A989-37E25DD27F03}" srcId="{5824B056-81F1-446E-B5E9-5658564C1A27}" destId="{B20D40ED-C58A-43AC-BB58-08A51CDE38BD}" srcOrd="2" destOrd="0" parTransId="{12621961-8C63-4A49-A014-D6AC2788EE41}" sibTransId="{2E3C9BDE-9F13-4C45-AB97-02D1B79F79B6}"/>
    <dgm:cxn modelId="{01F0029F-57A6-4897-A1F6-43A5DB079B5C}" type="presParOf" srcId="{EF93F91C-4001-4B95-A7EF-E517FC2B0C84}" destId="{FA59F825-2798-43EA-85F0-0AF81DEDBF26}" srcOrd="0" destOrd="0" presId="urn:microsoft.com/office/officeart/2005/8/layout/hList1"/>
    <dgm:cxn modelId="{4CD4B208-C1C3-4BCC-893C-AFDA3DD6ED6C}" type="presParOf" srcId="{FA59F825-2798-43EA-85F0-0AF81DEDBF26}" destId="{0179B6CF-5253-4284-8788-6C6FCE688AC6}" srcOrd="0" destOrd="0" presId="urn:microsoft.com/office/officeart/2005/8/layout/hList1"/>
    <dgm:cxn modelId="{43677955-D14D-44DB-B570-A08977F8FB1F}" type="presParOf" srcId="{FA59F825-2798-43EA-85F0-0AF81DEDBF26}" destId="{72530E7E-0514-47C8-B642-722BC115029C}" srcOrd="1" destOrd="0" presId="urn:microsoft.com/office/officeart/2005/8/layout/hList1"/>
    <dgm:cxn modelId="{0DB72483-2C72-4006-90CC-B99DE4C210BC}" type="presParOf" srcId="{EF93F91C-4001-4B95-A7EF-E517FC2B0C84}" destId="{8944C2C9-9C4A-4248-8B3E-754F5539ABF2}" srcOrd="1" destOrd="0" presId="urn:microsoft.com/office/officeart/2005/8/layout/hList1"/>
    <dgm:cxn modelId="{00350527-383E-44EB-8D0E-F84C26D82704}" type="presParOf" srcId="{EF93F91C-4001-4B95-A7EF-E517FC2B0C84}" destId="{DB007ABE-681A-4CB7-BB80-9D093D952A44}" srcOrd="2" destOrd="0" presId="urn:microsoft.com/office/officeart/2005/8/layout/hList1"/>
    <dgm:cxn modelId="{66692519-6BC7-4EAE-966B-5649CFAF5AB2}" type="presParOf" srcId="{DB007ABE-681A-4CB7-BB80-9D093D952A44}" destId="{EB6B02C9-62CB-4BCF-8BEF-EBE39F068AAB}" srcOrd="0" destOrd="0" presId="urn:microsoft.com/office/officeart/2005/8/layout/hList1"/>
    <dgm:cxn modelId="{52167A50-C68C-4D7F-88AE-A90EC5393BC1}" type="presParOf" srcId="{DB007ABE-681A-4CB7-BB80-9D093D952A44}" destId="{7FE96BA2-C035-4AA7-992B-407329A55A58}"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0175CA8-8ABE-496D-8F29-6D40C6CF7D2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F5AFF4D-CCF5-406C-BA20-2CBED7D05F9B}">
      <dgm:prSet phldrT="[Text]"/>
      <dgm:spPr/>
      <dgm:t>
        <a:bodyPr/>
        <a:lstStyle/>
        <a:p>
          <a:r>
            <a:rPr lang="en-US" dirty="0" smtClean="0"/>
            <a:t>unacknowledged connectionless service</a:t>
          </a:r>
          <a:endParaRPr lang="en-US" dirty="0"/>
        </a:p>
      </dgm:t>
    </dgm:pt>
    <dgm:pt modelId="{94259C73-AAA2-4BAD-8C97-BABA84BEA4CD}" type="parTrans" cxnId="{2B9B718A-62A7-4987-B7F8-38C0C0345AC6}">
      <dgm:prSet/>
      <dgm:spPr/>
      <dgm:t>
        <a:bodyPr/>
        <a:lstStyle/>
        <a:p>
          <a:endParaRPr lang="en-US"/>
        </a:p>
      </dgm:t>
    </dgm:pt>
    <dgm:pt modelId="{FB5956A1-C534-40AF-A494-9DD9B13D505B}" type="sibTrans" cxnId="{2B9B718A-62A7-4987-B7F8-38C0C0345AC6}">
      <dgm:prSet/>
      <dgm:spPr/>
      <dgm:t>
        <a:bodyPr/>
        <a:lstStyle/>
        <a:p>
          <a:endParaRPr lang="en-US"/>
        </a:p>
      </dgm:t>
    </dgm:pt>
    <dgm:pt modelId="{FF4C0E36-97A1-456B-A6DE-84E7550068EB}">
      <dgm:prSet phldrT="[Text]"/>
      <dgm:spPr/>
      <dgm:t>
        <a:bodyPr/>
        <a:lstStyle/>
        <a:p>
          <a:r>
            <a:rPr lang="en-US" dirty="0" smtClean="0"/>
            <a:t>requires minimum logic</a:t>
          </a:r>
          <a:endParaRPr lang="en-US" dirty="0"/>
        </a:p>
      </dgm:t>
    </dgm:pt>
    <dgm:pt modelId="{36DAED47-9C98-4732-A7F2-6575965AEC0E}" type="parTrans" cxnId="{3B42378C-CE68-4867-B924-9D1AF8388ED0}">
      <dgm:prSet/>
      <dgm:spPr/>
      <dgm:t>
        <a:bodyPr/>
        <a:lstStyle/>
        <a:p>
          <a:endParaRPr lang="en-US"/>
        </a:p>
      </dgm:t>
    </dgm:pt>
    <dgm:pt modelId="{942181D7-2A27-4C0B-8DC9-A8CAE7670FC7}" type="sibTrans" cxnId="{3B42378C-CE68-4867-B924-9D1AF8388ED0}">
      <dgm:prSet/>
      <dgm:spPr/>
      <dgm:t>
        <a:bodyPr/>
        <a:lstStyle/>
        <a:p>
          <a:endParaRPr lang="en-US"/>
        </a:p>
      </dgm:t>
    </dgm:pt>
    <dgm:pt modelId="{66015F8B-3965-4663-A182-A9EAAA981DE3}">
      <dgm:prSet phldrT="[Text]"/>
      <dgm:spPr/>
      <dgm:t>
        <a:bodyPr/>
        <a:lstStyle/>
        <a:p>
          <a:r>
            <a:rPr lang="en-US" dirty="0" smtClean="0">
              <a:ea typeface="+mn-ea"/>
              <a:cs typeface="+mn-cs"/>
            </a:rPr>
            <a:t>connection-mode service</a:t>
          </a:r>
          <a:endParaRPr lang="en-US" dirty="0"/>
        </a:p>
      </dgm:t>
    </dgm:pt>
    <dgm:pt modelId="{76B85B48-4559-4629-B4DF-BEEC654B38CD}" type="parTrans" cxnId="{1A94ECFF-FC83-40D3-86AB-464111B0AD48}">
      <dgm:prSet/>
      <dgm:spPr/>
      <dgm:t>
        <a:bodyPr/>
        <a:lstStyle/>
        <a:p>
          <a:endParaRPr lang="en-US"/>
        </a:p>
      </dgm:t>
    </dgm:pt>
    <dgm:pt modelId="{A906693C-31D3-4992-959B-CC9D6759A9DC}" type="sibTrans" cxnId="{1A94ECFF-FC83-40D3-86AB-464111B0AD48}">
      <dgm:prSet/>
      <dgm:spPr/>
      <dgm:t>
        <a:bodyPr/>
        <a:lstStyle/>
        <a:p>
          <a:endParaRPr lang="en-US"/>
        </a:p>
      </dgm:t>
    </dgm:pt>
    <dgm:pt modelId="{D08E492A-60EF-4821-ABF6-AD10D5D9178A}">
      <dgm:prSet phldrT="[Text]"/>
      <dgm:spPr/>
      <dgm:t>
        <a:bodyPr/>
        <a:lstStyle/>
        <a:p>
          <a:r>
            <a:rPr lang="en-US" dirty="0" smtClean="0"/>
            <a:t>used in simple devices</a:t>
          </a:r>
          <a:endParaRPr lang="en-US" dirty="0"/>
        </a:p>
      </dgm:t>
    </dgm:pt>
    <dgm:pt modelId="{848E0D64-4161-4E34-98DE-8C7F46B80DB8}" type="parTrans" cxnId="{E4E22354-6EEC-469D-A0E9-2279844171BC}">
      <dgm:prSet/>
      <dgm:spPr/>
      <dgm:t>
        <a:bodyPr/>
        <a:lstStyle/>
        <a:p>
          <a:endParaRPr lang="en-US"/>
        </a:p>
      </dgm:t>
    </dgm:pt>
    <dgm:pt modelId="{2B468D7E-88A2-4552-A786-F104AB0EAE2D}" type="sibTrans" cxnId="{E4E22354-6EEC-469D-A0E9-2279844171BC}">
      <dgm:prSet/>
      <dgm:spPr/>
      <dgm:t>
        <a:bodyPr/>
        <a:lstStyle/>
        <a:p>
          <a:endParaRPr lang="en-US"/>
        </a:p>
      </dgm:t>
    </dgm:pt>
    <dgm:pt modelId="{24E61471-9F36-48AB-8E11-1572D11C229D}">
      <dgm:prSet/>
      <dgm:spPr/>
      <dgm:t>
        <a:bodyPr/>
        <a:lstStyle/>
        <a:p>
          <a:r>
            <a:rPr lang="en-US" dirty="0" smtClean="0"/>
            <a:t>avoids duplication of mechanisms</a:t>
          </a:r>
        </a:p>
      </dgm:t>
    </dgm:pt>
    <dgm:pt modelId="{80E7AC5D-1AFA-47F8-BC64-8A85E76FB5C0}" type="parTrans" cxnId="{AA9DB4FB-B29C-4BA6-A945-6FED05D79875}">
      <dgm:prSet/>
      <dgm:spPr/>
      <dgm:t>
        <a:bodyPr/>
        <a:lstStyle/>
        <a:p>
          <a:endParaRPr lang="en-US"/>
        </a:p>
      </dgm:t>
    </dgm:pt>
    <dgm:pt modelId="{8278B9E2-43BC-48E8-A6E9-F45D755BC615}" type="sibTrans" cxnId="{AA9DB4FB-B29C-4BA6-A945-6FED05D79875}">
      <dgm:prSet/>
      <dgm:spPr/>
      <dgm:t>
        <a:bodyPr/>
        <a:lstStyle/>
        <a:p>
          <a:endParaRPr lang="en-US"/>
        </a:p>
      </dgm:t>
    </dgm:pt>
    <dgm:pt modelId="{52C728B5-F88D-4FA6-A228-DFACD0209CA5}">
      <dgm:prSet/>
      <dgm:spPr/>
      <dgm:t>
        <a:bodyPr/>
        <a:lstStyle/>
        <a:p>
          <a:r>
            <a:rPr lang="en-US" dirty="0" smtClean="0"/>
            <a:t>preferred option in most cases</a:t>
          </a:r>
        </a:p>
      </dgm:t>
    </dgm:pt>
    <dgm:pt modelId="{6A8AA68A-86B3-4C8D-AC60-52A4F90048A3}" type="parTrans" cxnId="{6747F52A-0200-44B6-A83B-78296D7703B2}">
      <dgm:prSet/>
      <dgm:spPr/>
      <dgm:t>
        <a:bodyPr/>
        <a:lstStyle/>
        <a:p>
          <a:endParaRPr lang="en-US"/>
        </a:p>
      </dgm:t>
    </dgm:pt>
    <dgm:pt modelId="{0A3E233A-829A-428A-A0BA-DC50D3F37A61}" type="sibTrans" cxnId="{6747F52A-0200-44B6-A83B-78296D7703B2}">
      <dgm:prSet/>
      <dgm:spPr/>
      <dgm:t>
        <a:bodyPr/>
        <a:lstStyle/>
        <a:p>
          <a:endParaRPr lang="en-US"/>
        </a:p>
      </dgm:t>
    </dgm:pt>
    <dgm:pt modelId="{80FC1017-7C3F-4D66-99DF-E49E22888C04}">
      <dgm:prSet/>
      <dgm:spPr/>
      <dgm:t>
        <a:bodyPr/>
        <a:lstStyle/>
        <a:p>
          <a:r>
            <a:rPr lang="en-US" dirty="0" smtClean="0"/>
            <a:t>provides flow control and reliability mechanisms</a:t>
          </a:r>
        </a:p>
      </dgm:t>
    </dgm:pt>
    <dgm:pt modelId="{D61FC892-6516-4EC5-A2B0-C0D00BCA8DAD}" type="parTrans" cxnId="{D48A941B-2070-4981-B83C-FA0625FE9F5D}">
      <dgm:prSet/>
      <dgm:spPr/>
      <dgm:t>
        <a:bodyPr/>
        <a:lstStyle/>
        <a:p>
          <a:endParaRPr lang="en-US"/>
        </a:p>
      </dgm:t>
    </dgm:pt>
    <dgm:pt modelId="{0CF99A1F-8B08-4406-80FB-83D26F0D65FA}" type="sibTrans" cxnId="{D48A941B-2070-4981-B83C-FA0625FE9F5D}">
      <dgm:prSet/>
      <dgm:spPr/>
      <dgm:t>
        <a:bodyPr/>
        <a:lstStyle/>
        <a:p>
          <a:endParaRPr lang="en-US"/>
        </a:p>
      </dgm:t>
    </dgm:pt>
    <dgm:pt modelId="{069B1D52-A805-4A89-B9CC-CCA7DA481269}">
      <dgm:prSet/>
      <dgm:spPr/>
      <dgm:t>
        <a:bodyPr/>
        <a:lstStyle/>
        <a:p>
          <a:r>
            <a:rPr lang="en-US" dirty="0" smtClean="0">
              <a:ea typeface="+mn-ea"/>
              <a:cs typeface="+mn-cs"/>
            </a:rPr>
            <a:t>acknowledged connectionless service</a:t>
          </a:r>
        </a:p>
      </dgm:t>
    </dgm:pt>
    <dgm:pt modelId="{1AC35A02-81E0-426B-9D0E-20FA227C7EBE}" type="parTrans" cxnId="{6F9EC955-9F1B-4A46-A154-690E0B71B30E}">
      <dgm:prSet/>
      <dgm:spPr/>
      <dgm:t>
        <a:bodyPr/>
        <a:lstStyle/>
        <a:p>
          <a:endParaRPr lang="en-US"/>
        </a:p>
      </dgm:t>
    </dgm:pt>
    <dgm:pt modelId="{1B485D73-69B2-47EE-9D29-0C2F952462FF}" type="sibTrans" cxnId="{6F9EC955-9F1B-4A46-A154-690E0B71B30E}">
      <dgm:prSet/>
      <dgm:spPr/>
      <dgm:t>
        <a:bodyPr/>
        <a:lstStyle/>
        <a:p>
          <a:endParaRPr lang="en-US"/>
        </a:p>
      </dgm:t>
    </dgm:pt>
    <dgm:pt modelId="{44FBEA98-C846-4FB5-93F4-DCA5A928D62F}">
      <dgm:prSet/>
      <dgm:spPr/>
      <dgm:t>
        <a:bodyPr/>
        <a:lstStyle/>
        <a:p>
          <a:r>
            <a:rPr lang="en-US" dirty="0" smtClean="0"/>
            <a:t>large communication channel needed</a:t>
          </a:r>
          <a:endParaRPr lang="en-US" dirty="0" smtClean="0">
            <a:ea typeface="+mn-ea"/>
            <a:cs typeface="+mn-cs"/>
          </a:endParaRPr>
        </a:p>
      </dgm:t>
    </dgm:pt>
    <dgm:pt modelId="{910A9164-AF09-4E55-8BA6-727C7DE1A15F}" type="parTrans" cxnId="{61DC49E2-09E8-4DD2-9D0B-1AC14809F059}">
      <dgm:prSet/>
      <dgm:spPr/>
      <dgm:t>
        <a:bodyPr/>
        <a:lstStyle/>
        <a:p>
          <a:endParaRPr lang="en-US"/>
        </a:p>
      </dgm:t>
    </dgm:pt>
    <dgm:pt modelId="{E2F652EE-C71B-4559-BB3A-3F65DC582011}" type="sibTrans" cxnId="{61DC49E2-09E8-4DD2-9D0B-1AC14809F059}">
      <dgm:prSet/>
      <dgm:spPr/>
      <dgm:t>
        <a:bodyPr/>
        <a:lstStyle/>
        <a:p>
          <a:endParaRPr lang="en-US"/>
        </a:p>
      </dgm:t>
    </dgm:pt>
    <dgm:pt modelId="{B6463888-9B6C-4881-BA16-99F3F4CB3352}">
      <dgm:prSet/>
      <dgm:spPr/>
      <dgm:t>
        <a:bodyPr/>
        <a:lstStyle/>
        <a:p>
          <a:r>
            <a:rPr lang="en-US" dirty="0" smtClean="0"/>
            <a:t>time critical or emergency control signals</a:t>
          </a:r>
          <a:endParaRPr lang="en-US" dirty="0"/>
        </a:p>
      </dgm:t>
    </dgm:pt>
    <dgm:pt modelId="{F521D4F1-195F-4059-A0C6-46E0832BE6A4}" type="parTrans" cxnId="{94F9372E-11E7-4BD2-87A9-F389C58B45B3}">
      <dgm:prSet/>
      <dgm:spPr/>
      <dgm:t>
        <a:bodyPr/>
        <a:lstStyle/>
        <a:p>
          <a:endParaRPr lang="en-US"/>
        </a:p>
      </dgm:t>
    </dgm:pt>
    <dgm:pt modelId="{233CE018-EA19-444F-9313-9F90E14416BA}" type="sibTrans" cxnId="{94F9372E-11E7-4BD2-87A9-F389C58B45B3}">
      <dgm:prSet/>
      <dgm:spPr/>
      <dgm:t>
        <a:bodyPr/>
        <a:lstStyle/>
        <a:p>
          <a:endParaRPr lang="en-US"/>
        </a:p>
      </dgm:t>
    </dgm:pt>
    <dgm:pt modelId="{3AE22F73-5EDA-446C-8C69-929984506C26}" type="pres">
      <dgm:prSet presAssocID="{70175CA8-8ABE-496D-8F29-6D40C6CF7D2B}" presName="linear" presStyleCnt="0">
        <dgm:presLayoutVars>
          <dgm:animLvl val="lvl"/>
          <dgm:resizeHandles val="exact"/>
        </dgm:presLayoutVars>
      </dgm:prSet>
      <dgm:spPr/>
      <dgm:t>
        <a:bodyPr/>
        <a:lstStyle/>
        <a:p>
          <a:endParaRPr lang="en-US"/>
        </a:p>
      </dgm:t>
    </dgm:pt>
    <dgm:pt modelId="{17C708BF-477F-413D-AE3E-7DF54DE1A473}" type="pres">
      <dgm:prSet presAssocID="{5F5AFF4D-CCF5-406C-BA20-2CBED7D05F9B}" presName="parentText" presStyleLbl="node1" presStyleIdx="0" presStyleCnt="3">
        <dgm:presLayoutVars>
          <dgm:chMax val="0"/>
          <dgm:bulletEnabled val="1"/>
        </dgm:presLayoutVars>
      </dgm:prSet>
      <dgm:spPr/>
      <dgm:t>
        <a:bodyPr/>
        <a:lstStyle/>
        <a:p>
          <a:endParaRPr lang="en-US"/>
        </a:p>
      </dgm:t>
    </dgm:pt>
    <dgm:pt modelId="{C2556B49-AD3A-4FB9-84AC-398AF775714D}" type="pres">
      <dgm:prSet presAssocID="{5F5AFF4D-CCF5-406C-BA20-2CBED7D05F9B}" presName="childText" presStyleLbl="revTx" presStyleIdx="0" presStyleCnt="3">
        <dgm:presLayoutVars>
          <dgm:bulletEnabled val="1"/>
        </dgm:presLayoutVars>
      </dgm:prSet>
      <dgm:spPr/>
      <dgm:t>
        <a:bodyPr/>
        <a:lstStyle/>
        <a:p>
          <a:endParaRPr lang="en-US"/>
        </a:p>
      </dgm:t>
    </dgm:pt>
    <dgm:pt modelId="{48515069-034A-4ED3-8BF6-B5561B9FA94D}" type="pres">
      <dgm:prSet presAssocID="{66015F8B-3965-4663-A182-A9EAAA981DE3}" presName="parentText" presStyleLbl="node1" presStyleIdx="1" presStyleCnt="3">
        <dgm:presLayoutVars>
          <dgm:chMax val="0"/>
          <dgm:bulletEnabled val="1"/>
        </dgm:presLayoutVars>
      </dgm:prSet>
      <dgm:spPr/>
      <dgm:t>
        <a:bodyPr/>
        <a:lstStyle/>
        <a:p>
          <a:endParaRPr lang="en-US"/>
        </a:p>
      </dgm:t>
    </dgm:pt>
    <dgm:pt modelId="{32E69D6B-E27E-4C96-ACD2-46EDD0446D9B}" type="pres">
      <dgm:prSet presAssocID="{66015F8B-3965-4663-A182-A9EAAA981DE3}" presName="childText" presStyleLbl="revTx" presStyleIdx="1" presStyleCnt="3">
        <dgm:presLayoutVars>
          <dgm:bulletEnabled val="1"/>
        </dgm:presLayoutVars>
      </dgm:prSet>
      <dgm:spPr/>
      <dgm:t>
        <a:bodyPr/>
        <a:lstStyle/>
        <a:p>
          <a:endParaRPr lang="en-US"/>
        </a:p>
      </dgm:t>
    </dgm:pt>
    <dgm:pt modelId="{576BBBDE-F5FC-47EE-8806-FED712A47BD3}" type="pres">
      <dgm:prSet presAssocID="{069B1D52-A805-4A89-B9CC-CCA7DA481269}" presName="parentText" presStyleLbl="node1" presStyleIdx="2" presStyleCnt="3">
        <dgm:presLayoutVars>
          <dgm:chMax val="0"/>
          <dgm:bulletEnabled val="1"/>
        </dgm:presLayoutVars>
      </dgm:prSet>
      <dgm:spPr/>
      <dgm:t>
        <a:bodyPr/>
        <a:lstStyle/>
        <a:p>
          <a:endParaRPr lang="en-US"/>
        </a:p>
      </dgm:t>
    </dgm:pt>
    <dgm:pt modelId="{5FF385FE-512A-4D62-B21E-1C85F14B3F62}" type="pres">
      <dgm:prSet presAssocID="{069B1D52-A805-4A89-B9CC-CCA7DA481269}" presName="childText" presStyleLbl="revTx" presStyleIdx="2" presStyleCnt="3">
        <dgm:presLayoutVars>
          <dgm:bulletEnabled val="1"/>
        </dgm:presLayoutVars>
      </dgm:prSet>
      <dgm:spPr/>
      <dgm:t>
        <a:bodyPr/>
        <a:lstStyle/>
        <a:p>
          <a:endParaRPr lang="en-US"/>
        </a:p>
      </dgm:t>
    </dgm:pt>
  </dgm:ptLst>
  <dgm:cxnLst>
    <dgm:cxn modelId="{D48A941B-2070-4981-B83C-FA0625FE9F5D}" srcId="{66015F8B-3965-4663-A182-A9EAAA981DE3}" destId="{80FC1017-7C3F-4D66-99DF-E49E22888C04}" srcOrd="1" destOrd="0" parTransId="{D61FC892-6516-4EC5-A2B0-C0D00BCA8DAD}" sibTransId="{0CF99A1F-8B08-4406-80FB-83D26F0D65FA}"/>
    <dgm:cxn modelId="{6747F52A-0200-44B6-A83B-78296D7703B2}" srcId="{5F5AFF4D-CCF5-406C-BA20-2CBED7D05F9B}" destId="{52C728B5-F88D-4FA6-A228-DFACD0209CA5}" srcOrd="2" destOrd="0" parTransId="{6A8AA68A-86B3-4C8D-AC60-52A4F90048A3}" sibTransId="{0A3E233A-829A-428A-A0BA-DC50D3F37A61}"/>
    <dgm:cxn modelId="{31DC9C14-D8F8-4F2E-B24B-87E37997622C}" type="presOf" srcId="{80FC1017-7C3F-4D66-99DF-E49E22888C04}" destId="{32E69D6B-E27E-4C96-ACD2-46EDD0446D9B}" srcOrd="0" destOrd="1" presId="urn:microsoft.com/office/officeart/2005/8/layout/vList2"/>
    <dgm:cxn modelId="{AA9DB4FB-B29C-4BA6-A945-6FED05D79875}" srcId="{5F5AFF4D-CCF5-406C-BA20-2CBED7D05F9B}" destId="{24E61471-9F36-48AB-8E11-1572D11C229D}" srcOrd="1" destOrd="0" parTransId="{80E7AC5D-1AFA-47F8-BC64-8A85E76FB5C0}" sibTransId="{8278B9E2-43BC-48E8-A6E9-F45D755BC615}"/>
    <dgm:cxn modelId="{BFE3FB9F-F4E7-4463-9917-4D75A6B3AED1}" type="presOf" srcId="{FF4C0E36-97A1-456B-A6DE-84E7550068EB}" destId="{C2556B49-AD3A-4FB9-84AC-398AF775714D}" srcOrd="0" destOrd="0" presId="urn:microsoft.com/office/officeart/2005/8/layout/vList2"/>
    <dgm:cxn modelId="{DBD89787-F828-451A-8E54-3EA8E8403395}" type="presOf" srcId="{70175CA8-8ABE-496D-8F29-6D40C6CF7D2B}" destId="{3AE22F73-5EDA-446C-8C69-929984506C26}" srcOrd="0" destOrd="0" presId="urn:microsoft.com/office/officeart/2005/8/layout/vList2"/>
    <dgm:cxn modelId="{3665809C-29A6-4EE4-8595-29A8617C95BA}" type="presOf" srcId="{B6463888-9B6C-4881-BA16-99F3F4CB3352}" destId="{5FF385FE-512A-4D62-B21E-1C85F14B3F62}" srcOrd="0" destOrd="1" presId="urn:microsoft.com/office/officeart/2005/8/layout/vList2"/>
    <dgm:cxn modelId="{C5AF7D5F-90C9-4FA9-9B7F-2AE937CDA7C1}" type="presOf" srcId="{66015F8B-3965-4663-A182-A9EAAA981DE3}" destId="{48515069-034A-4ED3-8BF6-B5561B9FA94D}" srcOrd="0" destOrd="0" presId="urn:microsoft.com/office/officeart/2005/8/layout/vList2"/>
    <dgm:cxn modelId="{703A143E-DCAB-42E8-80D0-10D641977D87}" type="presOf" srcId="{52C728B5-F88D-4FA6-A228-DFACD0209CA5}" destId="{C2556B49-AD3A-4FB9-84AC-398AF775714D}" srcOrd="0" destOrd="2" presId="urn:microsoft.com/office/officeart/2005/8/layout/vList2"/>
    <dgm:cxn modelId="{321AB3CD-9579-41B5-AC88-A6A1C27A742D}" type="presOf" srcId="{44FBEA98-C846-4FB5-93F4-DCA5A928D62F}" destId="{5FF385FE-512A-4D62-B21E-1C85F14B3F62}" srcOrd="0" destOrd="0" presId="urn:microsoft.com/office/officeart/2005/8/layout/vList2"/>
    <dgm:cxn modelId="{94F9372E-11E7-4BD2-87A9-F389C58B45B3}" srcId="{069B1D52-A805-4A89-B9CC-CCA7DA481269}" destId="{B6463888-9B6C-4881-BA16-99F3F4CB3352}" srcOrd="1" destOrd="0" parTransId="{F521D4F1-195F-4059-A0C6-46E0832BE6A4}" sibTransId="{233CE018-EA19-444F-9313-9F90E14416BA}"/>
    <dgm:cxn modelId="{A43B16B3-AA77-4C06-ADBC-1AA864B19452}" type="presOf" srcId="{24E61471-9F36-48AB-8E11-1572D11C229D}" destId="{C2556B49-AD3A-4FB9-84AC-398AF775714D}" srcOrd="0" destOrd="1" presId="urn:microsoft.com/office/officeart/2005/8/layout/vList2"/>
    <dgm:cxn modelId="{61DC49E2-09E8-4DD2-9D0B-1AC14809F059}" srcId="{069B1D52-A805-4A89-B9CC-CCA7DA481269}" destId="{44FBEA98-C846-4FB5-93F4-DCA5A928D62F}" srcOrd="0" destOrd="0" parTransId="{910A9164-AF09-4E55-8BA6-727C7DE1A15F}" sibTransId="{E2F652EE-C71B-4559-BB3A-3F65DC582011}"/>
    <dgm:cxn modelId="{2B9B718A-62A7-4987-B7F8-38C0C0345AC6}" srcId="{70175CA8-8ABE-496D-8F29-6D40C6CF7D2B}" destId="{5F5AFF4D-CCF5-406C-BA20-2CBED7D05F9B}" srcOrd="0" destOrd="0" parTransId="{94259C73-AAA2-4BAD-8C97-BABA84BEA4CD}" sibTransId="{FB5956A1-C534-40AF-A494-9DD9B13D505B}"/>
    <dgm:cxn modelId="{062A3086-DDC5-44BF-86B3-3E0490F40940}" type="presOf" srcId="{069B1D52-A805-4A89-B9CC-CCA7DA481269}" destId="{576BBBDE-F5FC-47EE-8806-FED712A47BD3}" srcOrd="0" destOrd="0" presId="urn:microsoft.com/office/officeart/2005/8/layout/vList2"/>
    <dgm:cxn modelId="{6F9EC955-9F1B-4A46-A154-690E0B71B30E}" srcId="{70175CA8-8ABE-496D-8F29-6D40C6CF7D2B}" destId="{069B1D52-A805-4A89-B9CC-CCA7DA481269}" srcOrd="2" destOrd="0" parTransId="{1AC35A02-81E0-426B-9D0E-20FA227C7EBE}" sibTransId="{1B485D73-69B2-47EE-9D29-0C2F952462FF}"/>
    <dgm:cxn modelId="{B8D487A3-0F0C-4C4A-AEAE-06A3FBB6025D}" type="presOf" srcId="{D08E492A-60EF-4821-ABF6-AD10D5D9178A}" destId="{32E69D6B-E27E-4C96-ACD2-46EDD0446D9B}" srcOrd="0" destOrd="0" presId="urn:microsoft.com/office/officeart/2005/8/layout/vList2"/>
    <dgm:cxn modelId="{E4E22354-6EEC-469D-A0E9-2279844171BC}" srcId="{66015F8B-3965-4663-A182-A9EAAA981DE3}" destId="{D08E492A-60EF-4821-ABF6-AD10D5D9178A}" srcOrd="0" destOrd="0" parTransId="{848E0D64-4161-4E34-98DE-8C7F46B80DB8}" sibTransId="{2B468D7E-88A2-4552-A786-F104AB0EAE2D}"/>
    <dgm:cxn modelId="{067C6019-C961-4BF7-8EFC-7DEB0025F8FE}" type="presOf" srcId="{5F5AFF4D-CCF5-406C-BA20-2CBED7D05F9B}" destId="{17C708BF-477F-413D-AE3E-7DF54DE1A473}" srcOrd="0" destOrd="0" presId="urn:microsoft.com/office/officeart/2005/8/layout/vList2"/>
    <dgm:cxn modelId="{3B42378C-CE68-4867-B924-9D1AF8388ED0}" srcId="{5F5AFF4D-CCF5-406C-BA20-2CBED7D05F9B}" destId="{FF4C0E36-97A1-456B-A6DE-84E7550068EB}" srcOrd="0" destOrd="0" parTransId="{36DAED47-9C98-4732-A7F2-6575965AEC0E}" sibTransId="{942181D7-2A27-4C0B-8DC9-A8CAE7670FC7}"/>
    <dgm:cxn modelId="{1A94ECFF-FC83-40D3-86AB-464111B0AD48}" srcId="{70175CA8-8ABE-496D-8F29-6D40C6CF7D2B}" destId="{66015F8B-3965-4663-A182-A9EAAA981DE3}" srcOrd="1" destOrd="0" parTransId="{76B85B48-4559-4629-B4DF-BEEC654B38CD}" sibTransId="{A906693C-31D3-4992-959B-CC9D6759A9DC}"/>
    <dgm:cxn modelId="{F1E4A838-1FE3-4F61-A910-0C1758265B3F}" type="presParOf" srcId="{3AE22F73-5EDA-446C-8C69-929984506C26}" destId="{17C708BF-477F-413D-AE3E-7DF54DE1A473}" srcOrd="0" destOrd="0" presId="urn:microsoft.com/office/officeart/2005/8/layout/vList2"/>
    <dgm:cxn modelId="{54B677CC-B0DC-47BA-8D5E-D430286BFEB9}" type="presParOf" srcId="{3AE22F73-5EDA-446C-8C69-929984506C26}" destId="{C2556B49-AD3A-4FB9-84AC-398AF775714D}" srcOrd="1" destOrd="0" presId="urn:microsoft.com/office/officeart/2005/8/layout/vList2"/>
    <dgm:cxn modelId="{B53CDB7E-13BE-4757-A3B2-57AFFE50343D}" type="presParOf" srcId="{3AE22F73-5EDA-446C-8C69-929984506C26}" destId="{48515069-034A-4ED3-8BF6-B5561B9FA94D}" srcOrd="2" destOrd="0" presId="urn:microsoft.com/office/officeart/2005/8/layout/vList2"/>
    <dgm:cxn modelId="{395F9167-E088-4044-A2B8-D5B7AFBE4DCE}" type="presParOf" srcId="{3AE22F73-5EDA-446C-8C69-929984506C26}" destId="{32E69D6B-E27E-4C96-ACD2-46EDD0446D9B}" srcOrd="3" destOrd="0" presId="urn:microsoft.com/office/officeart/2005/8/layout/vList2"/>
    <dgm:cxn modelId="{B1FF0F0D-E0AB-4413-8D54-F604A1FF7F0C}" type="presParOf" srcId="{3AE22F73-5EDA-446C-8C69-929984506C26}" destId="{576BBBDE-F5FC-47EE-8806-FED712A47BD3}" srcOrd="4" destOrd="0" presId="urn:microsoft.com/office/officeart/2005/8/layout/vList2"/>
    <dgm:cxn modelId="{A21191CF-7619-47CE-A0CD-020F830B61A6}" type="presParOf" srcId="{3AE22F73-5EDA-446C-8C69-929984506C26}" destId="{5FF385FE-512A-4D62-B21E-1C85F14B3F62}" srcOrd="5"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1F05319-DF5B-4E10-A7EB-DF98E8C4462B}"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10047067-CACE-43A3-B713-10574EE0A29B}">
      <dgm:prSet phldrT="[Text]"/>
      <dgm:spPr/>
      <dgm:t>
        <a:bodyPr/>
        <a:lstStyle/>
        <a:p>
          <a:r>
            <a:rPr kumimoji="1" lang="en-US" dirty="0" smtClean="0"/>
            <a:t>round robin</a:t>
          </a:r>
          <a:endParaRPr lang="en-US" dirty="0"/>
        </a:p>
      </dgm:t>
    </dgm:pt>
    <dgm:pt modelId="{F28DF8DE-E1D4-4BB4-9E01-FC39D2E8F198}" type="parTrans" cxnId="{899DA37E-A87D-4FAA-A0C9-AEA6C6357BBB}">
      <dgm:prSet/>
      <dgm:spPr/>
      <dgm:t>
        <a:bodyPr/>
        <a:lstStyle/>
        <a:p>
          <a:endParaRPr lang="en-US"/>
        </a:p>
      </dgm:t>
    </dgm:pt>
    <dgm:pt modelId="{954DF2B5-F355-4107-995A-F16FD4098981}" type="sibTrans" cxnId="{899DA37E-A87D-4FAA-A0C9-AEA6C6357BBB}">
      <dgm:prSet/>
      <dgm:spPr/>
      <dgm:t>
        <a:bodyPr/>
        <a:lstStyle/>
        <a:p>
          <a:endParaRPr lang="en-US"/>
        </a:p>
      </dgm:t>
    </dgm:pt>
    <dgm:pt modelId="{CA5C7811-A340-401A-9103-7D64F9254A1F}">
      <dgm:prSet phldrT="[Text]"/>
      <dgm:spPr/>
      <dgm:t>
        <a:bodyPr/>
        <a:lstStyle/>
        <a:p>
          <a:r>
            <a:rPr kumimoji="1" lang="en-US" dirty="0" smtClean="0"/>
            <a:t>each station given turn to transmit data</a:t>
          </a:r>
          <a:endParaRPr lang="en-US" dirty="0"/>
        </a:p>
      </dgm:t>
    </dgm:pt>
    <dgm:pt modelId="{BDAA41D8-B1FF-49CB-AB7B-EFCB05A174D5}" type="parTrans" cxnId="{AA6919EA-7D18-489C-AE07-887A58A72974}">
      <dgm:prSet/>
      <dgm:spPr/>
      <dgm:t>
        <a:bodyPr/>
        <a:lstStyle/>
        <a:p>
          <a:endParaRPr lang="en-US"/>
        </a:p>
      </dgm:t>
    </dgm:pt>
    <dgm:pt modelId="{3D8FD674-6425-4D2A-B84E-231F719E838D}" type="sibTrans" cxnId="{AA6919EA-7D18-489C-AE07-887A58A72974}">
      <dgm:prSet/>
      <dgm:spPr/>
      <dgm:t>
        <a:bodyPr/>
        <a:lstStyle/>
        <a:p>
          <a:endParaRPr lang="en-US"/>
        </a:p>
      </dgm:t>
    </dgm:pt>
    <dgm:pt modelId="{DB2EEA9B-24CB-43C9-95E2-221A1FF7E0A2}">
      <dgm:prSet phldrT="[Text]"/>
      <dgm:spPr/>
      <dgm:t>
        <a:bodyPr/>
        <a:lstStyle/>
        <a:p>
          <a:r>
            <a:rPr kumimoji="1" lang="en-US" dirty="0" smtClean="0"/>
            <a:t>reservation</a:t>
          </a:r>
          <a:endParaRPr lang="en-US" dirty="0"/>
        </a:p>
      </dgm:t>
    </dgm:pt>
    <dgm:pt modelId="{A0E0C0FE-0894-412B-AE5A-B0901B231C32}" type="parTrans" cxnId="{B15C9D83-0878-4806-8ACD-70A49726BA76}">
      <dgm:prSet/>
      <dgm:spPr/>
      <dgm:t>
        <a:bodyPr/>
        <a:lstStyle/>
        <a:p>
          <a:endParaRPr lang="en-US"/>
        </a:p>
      </dgm:t>
    </dgm:pt>
    <dgm:pt modelId="{C2E6DF17-BC53-4C72-9170-470A727A957A}" type="sibTrans" cxnId="{B15C9D83-0878-4806-8ACD-70A49726BA76}">
      <dgm:prSet/>
      <dgm:spPr/>
      <dgm:t>
        <a:bodyPr/>
        <a:lstStyle/>
        <a:p>
          <a:endParaRPr lang="en-US"/>
        </a:p>
      </dgm:t>
    </dgm:pt>
    <dgm:pt modelId="{78A64FB3-F3BD-4C59-B6E8-FC5CCB442E9F}">
      <dgm:prSet phldrT="[Text]"/>
      <dgm:spPr/>
      <dgm:t>
        <a:bodyPr/>
        <a:lstStyle/>
        <a:p>
          <a:r>
            <a:rPr kumimoji="1" lang="en-US" dirty="0" smtClean="0"/>
            <a:t>divide medium into slots</a:t>
          </a:r>
          <a:endParaRPr lang="en-US" dirty="0"/>
        </a:p>
      </dgm:t>
    </dgm:pt>
    <dgm:pt modelId="{3F2D5C2E-2B36-4B4D-836C-8F0F3E8FD3EC}" type="parTrans" cxnId="{47B1B851-B5ED-4864-ACBE-D7AC6D1C9A99}">
      <dgm:prSet/>
      <dgm:spPr/>
      <dgm:t>
        <a:bodyPr/>
        <a:lstStyle/>
        <a:p>
          <a:endParaRPr lang="en-US"/>
        </a:p>
      </dgm:t>
    </dgm:pt>
    <dgm:pt modelId="{CFCCCB3C-62D1-4918-8CC0-D8F926795A84}" type="sibTrans" cxnId="{47B1B851-B5ED-4864-ACBE-D7AC6D1C9A99}">
      <dgm:prSet/>
      <dgm:spPr/>
      <dgm:t>
        <a:bodyPr/>
        <a:lstStyle/>
        <a:p>
          <a:endParaRPr lang="en-US"/>
        </a:p>
      </dgm:t>
    </dgm:pt>
    <dgm:pt modelId="{6157C180-EF2F-4A3E-8A95-BF8D02546027}">
      <dgm:prSet phldrT="[Text]"/>
      <dgm:spPr/>
      <dgm:t>
        <a:bodyPr/>
        <a:lstStyle/>
        <a:p>
          <a:r>
            <a:rPr kumimoji="1" lang="en-US" dirty="0" smtClean="0"/>
            <a:t>contention</a:t>
          </a:r>
          <a:endParaRPr lang="en-US" dirty="0"/>
        </a:p>
      </dgm:t>
    </dgm:pt>
    <dgm:pt modelId="{4EA47BD2-82D7-43C4-AC92-2718ECA4B724}" type="parTrans" cxnId="{7F399873-E2A2-419D-9EAB-AAADD12772E4}">
      <dgm:prSet/>
      <dgm:spPr/>
      <dgm:t>
        <a:bodyPr/>
        <a:lstStyle/>
        <a:p>
          <a:endParaRPr lang="en-US"/>
        </a:p>
      </dgm:t>
    </dgm:pt>
    <dgm:pt modelId="{46AC4671-6B4F-47F6-B1A9-901C8995D370}" type="sibTrans" cxnId="{7F399873-E2A2-419D-9EAB-AAADD12772E4}">
      <dgm:prSet/>
      <dgm:spPr/>
      <dgm:t>
        <a:bodyPr/>
        <a:lstStyle/>
        <a:p>
          <a:endParaRPr lang="en-US"/>
        </a:p>
      </dgm:t>
    </dgm:pt>
    <dgm:pt modelId="{B2F676A0-F7C7-46CB-8F53-2EE5A34A3E59}">
      <dgm:prSet phldrT="[Text]"/>
      <dgm:spPr/>
      <dgm:t>
        <a:bodyPr/>
        <a:lstStyle/>
        <a:p>
          <a:r>
            <a:rPr kumimoji="1" lang="en-US" dirty="0" smtClean="0"/>
            <a:t>all stations contend for time</a:t>
          </a:r>
          <a:endParaRPr lang="en-US" dirty="0"/>
        </a:p>
      </dgm:t>
    </dgm:pt>
    <dgm:pt modelId="{E904A095-AC69-44FC-A093-05F20A71554C}" type="parTrans" cxnId="{9016B71F-50C1-4DFE-89A7-4DA23F711645}">
      <dgm:prSet/>
      <dgm:spPr/>
      <dgm:t>
        <a:bodyPr/>
        <a:lstStyle/>
        <a:p>
          <a:endParaRPr lang="en-US"/>
        </a:p>
      </dgm:t>
    </dgm:pt>
    <dgm:pt modelId="{F533DB93-7A36-4C1C-ADCD-BB4DE9BCC047}" type="sibTrans" cxnId="{9016B71F-50C1-4DFE-89A7-4DA23F711645}">
      <dgm:prSet/>
      <dgm:spPr/>
      <dgm:t>
        <a:bodyPr/>
        <a:lstStyle/>
        <a:p>
          <a:endParaRPr lang="en-US"/>
        </a:p>
      </dgm:t>
    </dgm:pt>
    <dgm:pt modelId="{B41F7362-E21D-45C2-B112-D02631C32064}">
      <dgm:prSet/>
      <dgm:spPr/>
      <dgm:t>
        <a:bodyPr/>
        <a:lstStyle/>
        <a:p>
          <a:r>
            <a:rPr kumimoji="1" lang="en-US" dirty="0" smtClean="0"/>
            <a:t>good for stream traffic</a:t>
          </a:r>
          <a:endParaRPr kumimoji="1" lang="en-US" dirty="0"/>
        </a:p>
      </dgm:t>
    </dgm:pt>
    <dgm:pt modelId="{B8B60883-A40A-4372-8084-C57E797F4D08}" type="parTrans" cxnId="{DEC1E720-3A62-4EA5-814A-E97975CDA576}">
      <dgm:prSet/>
      <dgm:spPr/>
      <dgm:t>
        <a:bodyPr/>
        <a:lstStyle/>
        <a:p>
          <a:endParaRPr lang="en-US"/>
        </a:p>
      </dgm:t>
    </dgm:pt>
    <dgm:pt modelId="{1B4A7384-D95E-4CD5-B81A-31111DA12B79}" type="sibTrans" cxnId="{DEC1E720-3A62-4EA5-814A-E97975CDA576}">
      <dgm:prSet/>
      <dgm:spPr/>
      <dgm:t>
        <a:bodyPr/>
        <a:lstStyle/>
        <a:p>
          <a:endParaRPr lang="en-US"/>
        </a:p>
      </dgm:t>
    </dgm:pt>
    <dgm:pt modelId="{B5234A74-92B7-4C89-A048-54E2C5C44B68}">
      <dgm:prSet/>
      <dgm:spPr/>
      <dgm:t>
        <a:bodyPr/>
        <a:lstStyle/>
        <a:p>
          <a:r>
            <a:rPr kumimoji="1" lang="en-US" dirty="0" smtClean="0"/>
            <a:t>good for bursty traffic</a:t>
          </a:r>
          <a:endParaRPr kumimoji="1" lang="en-US" dirty="0"/>
        </a:p>
      </dgm:t>
    </dgm:pt>
    <dgm:pt modelId="{A5D367AF-271D-4D88-9B4E-1DBF9E1AA39A}" type="parTrans" cxnId="{542D1A28-18F0-4CC6-8002-3AE3DB5C2A9E}">
      <dgm:prSet/>
      <dgm:spPr/>
      <dgm:t>
        <a:bodyPr/>
        <a:lstStyle/>
        <a:p>
          <a:endParaRPr lang="en-US"/>
        </a:p>
      </dgm:t>
    </dgm:pt>
    <dgm:pt modelId="{35662021-825F-4FFF-B35A-50E093BB2BDA}" type="sibTrans" cxnId="{542D1A28-18F0-4CC6-8002-3AE3DB5C2A9E}">
      <dgm:prSet/>
      <dgm:spPr/>
      <dgm:t>
        <a:bodyPr/>
        <a:lstStyle/>
        <a:p>
          <a:endParaRPr lang="en-US"/>
        </a:p>
      </dgm:t>
    </dgm:pt>
    <dgm:pt modelId="{A24A734F-0995-4AF4-ADC6-8114414D109B}">
      <dgm:prSet/>
      <dgm:spPr/>
      <dgm:t>
        <a:bodyPr/>
        <a:lstStyle/>
        <a:p>
          <a:r>
            <a:rPr kumimoji="1" lang="en-US" dirty="0" smtClean="0"/>
            <a:t>simple to implement</a:t>
          </a:r>
          <a:endParaRPr kumimoji="1" lang="en-US" dirty="0"/>
        </a:p>
      </dgm:t>
    </dgm:pt>
    <dgm:pt modelId="{5A1FA1C2-55CD-4BBE-A54F-147AA1D52AD1}" type="parTrans" cxnId="{2EEC78F5-1FE7-40FE-A094-C99E123FD92F}">
      <dgm:prSet/>
      <dgm:spPr/>
      <dgm:t>
        <a:bodyPr/>
        <a:lstStyle/>
        <a:p>
          <a:endParaRPr lang="en-US"/>
        </a:p>
      </dgm:t>
    </dgm:pt>
    <dgm:pt modelId="{829DECDE-10E7-49D2-91FB-D16F5A8C9E7D}" type="sibTrans" cxnId="{2EEC78F5-1FE7-40FE-A094-C99E123FD92F}">
      <dgm:prSet/>
      <dgm:spPr/>
      <dgm:t>
        <a:bodyPr/>
        <a:lstStyle/>
        <a:p>
          <a:endParaRPr lang="en-US"/>
        </a:p>
      </dgm:t>
    </dgm:pt>
    <dgm:pt modelId="{7B51E026-980F-4576-9A33-0007ED9D3068}">
      <dgm:prSet/>
      <dgm:spPr/>
      <dgm:t>
        <a:bodyPr/>
        <a:lstStyle/>
        <a:p>
          <a:r>
            <a:rPr kumimoji="1" lang="en-US" dirty="0" smtClean="0"/>
            <a:t>tends to collapse under heavy load</a:t>
          </a:r>
          <a:endParaRPr kumimoji="1" lang="en-US" dirty="0"/>
        </a:p>
      </dgm:t>
    </dgm:pt>
    <dgm:pt modelId="{C3259302-7598-4661-AE07-E99303A5B3C4}" type="parTrans" cxnId="{316D1B8F-AE41-454D-B0C4-0A44D1C6BFBB}">
      <dgm:prSet/>
      <dgm:spPr/>
      <dgm:t>
        <a:bodyPr/>
        <a:lstStyle/>
        <a:p>
          <a:endParaRPr lang="en-US"/>
        </a:p>
      </dgm:t>
    </dgm:pt>
    <dgm:pt modelId="{CD654CD5-4E38-454D-AF3D-19489EAC45B7}" type="sibTrans" cxnId="{316D1B8F-AE41-454D-B0C4-0A44D1C6BFBB}">
      <dgm:prSet/>
      <dgm:spPr/>
      <dgm:t>
        <a:bodyPr/>
        <a:lstStyle/>
        <a:p>
          <a:endParaRPr lang="en-US"/>
        </a:p>
      </dgm:t>
    </dgm:pt>
    <dgm:pt modelId="{920ECEBA-E6E1-48D4-BEBA-DA611F547C8A}" type="pres">
      <dgm:prSet presAssocID="{D1F05319-DF5B-4E10-A7EB-DF98E8C4462B}" presName="Name0" presStyleCnt="0">
        <dgm:presLayoutVars>
          <dgm:dir/>
          <dgm:resizeHandles val="exact"/>
        </dgm:presLayoutVars>
      </dgm:prSet>
      <dgm:spPr/>
      <dgm:t>
        <a:bodyPr/>
        <a:lstStyle/>
        <a:p>
          <a:endParaRPr lang="en-US"/>
        </a:p>
      </dgm:t>
    </dgm:pt>
    <dgm:pt modelId="{C860C25E-BB80-41C8-88E3-7C93BD53D024}" type="pres">
      <dgm:prSet presAssocID="{10047067-CACE-43A3-B713-10574EE0A29B}" presName="node" presStyleLbl="node1" presStyleIdx="0" presStyleCnt="3">
        <dgm:presLayoutVars>
          <dgm:bulletEnabled val="1"/>
        </dgm:presLayoutVars>
      </dgm:prSet>
      <dgm:spPr/>
      <dgm:t>
        <a:bodyPr/>
        <a:lstStyle/>
        <a:p>
          <a:endParaRPr lang="en-US"/>
        </a:p>
      </dgm:t>
    </dgm:pt>
    <dgm:pt modelId="{5D55CF87-2C3E-423D-9202-3B27121A3A26}" type="pres">
      <dgm:prSet presAssocID="{954DF2B5-F355-4107-995A-F16FD4098981}" presName="sibTrans" presStyleCnt="0"/>
      <dgm:spPr/>
    </dgm:pt>
    <dgm:pt modelId="{40B4278B-68E4-4DD9-A835-ED1025DE5DE6}" type="pres">
      <dgm:prSet presAssocID="{DB2EEA9B-24CB-43C9-95E2-221A1FF7E0A2}" presName="node" presStyleLbl="node1" presStyleIdx="1" presStyleCnt="3">
        <dgm:presLayoutVars>
          <dgm:bulletEnabled val="1"/>
        </dgm:presLayoutVars>
      </dgm:prSet>
      <dgm:spPr/>
      <dgm:t>
        <a:bodyPr/>
        <a:lstStyle/>
        <a:p>
          <a:endParaRPr lang="en-US"/>
        </a:p>
      </dgm:t>
    </dgm:pt>
    <dgm:pt modelId="{EF99200E-B830-45C9-899F-B225815D1C79}" type="pres">
      <dgm:prSet presAssocID="{C2E6DF17-BC53-4C72-9170-470A727A957A}" presName="sibTrans" presStyleCnt="0"/>
      <dgm:spPr/>
    </dgm:pt>
    <dgm:pt modelId="{526664B9-4912-4DC2-B9B3-9CF1F37573A1}" type="pres">
      <dgm:prSet presAssocID="{6157C180-EF2F-4A3E-8A95-BF8D02546027}" presName="node" presStyleLbl="node1" presStyleIdx="2" presStyleCnt="3">
        <dgm:presLayoutVars>
          <dgm:bulletEnabled val="1"/>
        </dgm:presLayoutVars>
      </dgm:prSet>
      <dgm:spPr/>
      <dgm:t>
        <a:bodyPr/>
        <a:lstStyle/>
        <a:p>
          <a:endParaRPr lang="en-US"/>
        </a:p>
      </dgm:t>
    </dgm:pt>
  </dgm:ptLst>
  <dgm:cxnLst>
    <dgm:cxn modelId="{58A9B419-584B-4FCA-B8AE-9EB5AC8E93D7}" type="presOf" srcId="{B2F676A0-F7C7-46CB-8F53-2EE5A34A3E59}" destId="{526664B9-4912-4DC2-B9B3-9CF1F37573A1}" srcOrd="0" destOrd="1" presId="urn:microsoft.com/office/officeart/2005/8/layout/hList6"/>
    <dgm:cxn modelId="{899DA37E-A87D-4FAA-A0C9-AEA6C6357BBB}" srcId="{D1F05319-DF5B-4E10-A7EB-DF98E8C4462B}" destId="{10047067-CACE-43A3-B713-10574EE0A29B}" srcOrd="0" destOrd="0" parTransId="{F28DF8DE-E1D4-4BB4-9E01-FC39D2E8F198}" sibTransId="{954DF2B5-F355-4107-995A-F16FD4098981}"/>
    <dgm:cxn modelId="{AA6919EA-7D18-489C-AE07-887A58A72974}" srcId="{10047067-CACE-43A3-B713-10574EE0A29B}" destId="{CA5C7811-A340-401A-9103-7D64F9254A1F}" srcOrd="0" destOrd="0" parTransId="{BDAA41D8-B1FF-49CB-AB7B-EFCB05A174D5}" sibTransId="{3D8FD674-6425-4D2A-B84E-231F719E838D}"/>
    <dgm:cxn modelId="{47B1B851-B5ED-4864-ACBE-D7AC6D1C9A99}" srcId="{DB2EEA9B-24CB-43C9-95E2-221A1FF7E0A2}" destId="{78A64FB3-F3BD-4C59-B6E8-FC5CCB442E9F}" srcOrd="0" destOrd="0" parTransId="{3F2D5C2E-2B36-4B4D-836C-8F0F3E8FD3EC}" sibTransId="{CFCCCB3C-62D1-4918-8CC0-D8F926795A84}"/>
    <dgm:cxn modelId="{7F399873-E2A2-419D-9EAB-AAADD12772E4}" srcId="{D1F05319-DF5B-4E10-A7EB-DF98E8C4462B}" destId="{6157C180-EF2F-4A3E-8A95-BF8D02546027}" srcOrd="2" destOrd="0" parTransId="{4EA47BD2-82D7-43C4-AC92-2718ECA4B724}" sibTransId="{46AC4671-6B4F-47F6-B1A9-901C8995D370}"/>
    <dgm:cxn modelId="{F5C488EC-270E-4F49-A6DC-7D760F6B3E86}" type="presOf" srcId="{B5234A74-92B7-4C89-A048-54E2C5C44B68}" destId="{526664B9-4912-4DC2-B9B3-9CF1F37573A1}" srcOrd="0" destOrd="2" presId="urn:microsoft.com/office/officeart/2005/8/layout/hList6"/>
    <dgm:cxn modelId="{542D1A28-18F0-4CC6-8002-3AE3DB5C2A9E}" srcId="{6157C180-EF2F-4A3E-8A95-BF8D02546027}" destId="{B5234A74-92B7-4C89-A048-54E2C5C44B68}" srcOrd="1" destOrd="0" parTransId="{A5D367AF-271D-4D88-9B4E-1DBF9E1AA39A}" sibTransId="{35662021-825F-4FFF-B35A-50E093BB2BDA}"/>
    <dgm:cxn modelId="{24DEC036-7B38-4AC7-9609-2832603E3BB0}" type="presOf" srcId="{6157C180-EF2F-4A3E-8A95-BF8D02546027}" destId="{526664B9-4912-4DC2-B9B3-9CF1F37573A1}" srcOrd="0" destOrd="0" presId="urn:microsoft.com/office/officeart/2005/8/layout/hList6"/>
    <dgm:cxn modelId="{4CF0C98F-B052-4C32-AE48-0F48CDFD4E6A}" type="presOf" srcId="{A24A734F-0995-4AF4-ADC6-8114414D109B}" destId="{526664B9-4912-4DC2-B9B3-9CF1F37573A1}" srcOrd="0" destOrd="3" presId="urn:microsoft.com/office/officeart/2005/8/layout/hList6"/>
    <dgm:cxn modelId="{DF01FF03-C937-44B8-917B-4544622EB77C}" type="presOf" srcId="{7B51E026-980F-4576-9A33-0007ED9D3068}" destId="{526664B9-4912-4DC2-B9B3-9CF1F37573A1}" srcOrd="0" destOrd="4" presId="urn:microsoft.com/office/officeart/2005/8/layout/hList6"/>
    <dgm:cxn modelId="{2EEC78F5-1FE7-40FE-A094-C99E123FD92F}" srcId="{6157C180-EF2F-4A3E-8A95-BF8D02546027}" destId="{A24A734F-0995-4AF4-ADC6-8114414D109B}" srcOrd="2" destOrd="0" parTransId="{5A1FA1C2-55CD-4BBE-A54F-147AA1D52AD1}" sibTransId="{829DECDE-10E7-49D2-91FB-D16F5A8C9E7D}"/>
    <dgm:cxn modelId="{2E8528D8-531D-4CAC-9C21-3990DBF77413}" type="presOf" srcId="{10047067-CACE-43A3-B713-10574EE0A29B}" destId="{C860C25E-BB80-41C8-88E3-7C93BD53D024}" srcOrd="0" destOrd="0" presId="urn:microsoft.com/office/officeart/2005/8/layout/hList6"/>
    <dgm:cxn modelId="{DEC1E720-3A62-4EA5-814A-E97975CDA576}" srcId="{DB2EEA9B-24CB-43C9-95E2-221A1FF7E0A2}" destId="{B41F7362-E21D-45C2-B112-D02631C32064}" srcOrd="1" destOrd="0" parTransId="{B8B60883-A40A-4372-8084-C57E797F4D08}" sibTransId="{1B4A7384-D95E-4CD5-B81A-31111DA12B79}"/>
    <dgm:cxn modelId="{3F263C01-A557-41F7-B3C8-9B301E45A627}" type="presOf" srcId="{D1F05319-DF5B-4E10-A7EB-DF98E8C4462B}" destId="{920ECEBA-E6E1-48D4-BEBA-DA611F547C8A}" srcOrd="0" destOrd="0" presId="urn:microsoft.com/office/officeart/2005/8/layout/hList6"/>
    <dgm:cxn modelId="{69F46FDB-4A1F-4E30-B8C8-FCB9AB2A0D97}" type="presOf" srcId="{78A64FB3-F3BD-4C59-B6E8-FC5CCB442E9F}" destId="{40B4278B-68E4-4DD9-A835-ED1025DE5DE6}" srcOrd="0" destOrd="1" presId="urn:microsoft.com/office/officeart/2005/8/layout/hList6"/>
    <dgm:cxn modelId="{C0BD8ECC-0B83-4DB4-B89C-C70295334C41}" type="presOf" srcId="{DB2EEA9B-24CB-43C9-95E2-221A1FF7E0A2}" destId="{40B4278B-68E4-4DD9-A835-ED1025DE5DE6}" srcOrd="0" destOrd="0" presId="urn:microsoft.com/office/officeart/2005/8/layout/hList6"/>
    <dgm:cxn modelId="{E18EA81B-6498-4C9A-B29D-87FBA1607869}" type="presOf" srcId="{CA5C7811-A340-401A-9103-7D64F9254A1F}" destId="{C860C25E-BB80-41C8-88E3-7C93BD53D024}" srcOrd="0" destOrd="1" presId="urn:microsoft.com/office/officeart/2005/8/layout/hList6"/>
    <dgm:cxn modelId="{9016B71F-50C1-4DFE-89A7-4DA23F711645}" srcId="{6157C180-EF2F-4A3E-8A95-BF8D02546027}" destId="{B2F676A0-F7C7-46CB-8F53-2EE5A34A3E59}" srcOrd="0" destOrd="0" parTransId="{E904A095-AC69-44FC-A093-05F20A71554C}" sibTransId="{F533DB93-7A36-4C1C-ADCD-BB4DE9BCC047}"/>
    <dgm:cxn modelId="{316D1B8F-AE41-454D-B0C4-0A44D1C6BFBB}" srcId="{6157C180-EF2F-4A3E-8A95-BF8D02546027}" destId="{7B51E026-980F-4576-9A33-0007ED9D3068}" srcOrd="3" destOrd="0" parTransId="{C3259302-7598-4661-AE07-E99303A5B3C4}" sibTransId="{CD654CD5-4E38-454D-AF3D-19489EAC45B7}"/>
    <dgm:cxn modelId="{A16E1029-EA0A-458E-97DC-DAF456FFC428}" type="presOf" srcId="{B41F7362-E21D-45C2-B112-D02631C32064}" destId="{40B4278B-68E4-4DD9-A835-ED1025DE5DE6}" srcOrd="0" destOrd="2" presId="urn:microsoft.com/office/officeart/2005/8/layout/hList6"/>
    <dgm:cxn modelId="{B15C9D83-0878-4806-8ACD-70A49726BA76}" srcId="{D1F05319-DF5B-4E10-A7EB-DF98E8C4462B}" destId="{DB2EEA9B-24CB-43C9-95E2-221A1FF7E0A2}" srcOrd="1" destOrd="0" parTransId="{A0E0C0FE-0894-412B-AE5A-B0901B231C32}" sibTransId="{C2E6DF17-BC53-4C72-9170-470A727A957A}"/>
    <dgm:cxn modelId="{426E8808-F798-475F-863E-2CF068DA9D7E}" type="presParOf" srcId="{920ECEBA-E6E1-48D4-BEBA-DA611F547C8A}" destId="{C860C25E-BB80-41C8-88E3-7C93BD53D024}" srcOrd="0" destOrd="0" presId="urn:microsoft.com/office/officeart/2005/8/layout/hList6"/>
    <dgm:cxn modelId="{01C08C61-F3F8-40A2-BF29-6ED169D88B08}" type="presParOf" srcId="{920ECEBA-E6E1-48D4-BEBA-DA611F547C8A}" destId="{5D55CF87-2C3E-423D-9202-3B27121A3A26}" srcOrd="1" destOrd="0" presId="urn:microsoft.com/office/officeart/2005/8/layout/hList6"/>
    <dgm:cxn modelId="{2B8DA86B-5327-453C-867F-3407C0F28E53}" type="presParOf" srcId="{920ECEBA-E6E1-48D4-BEBA-DA611F547C8A}" destId="{40B4278B-68E4-4DD9-A835-ED1025DE5DE6}" srcOrd="2" destOrd="0" presId="urn:microsoft.com/office/officeart/2005/8/layout/hList6"/>
    <dgm:cxn modelId="{4575C8A1-80D7-4C01-BD2E-199EEF198977}" type="presParOf" srcId="{920ECEBA-E6E1-48D4-BEBA-DA611F547C8A}" destId="{EF99200E-B830-45C9-899F-B225815D1C79}" srcOrd="3" destOrd="0" presId="urn:microsoft.com/office/officeart/2005/8/layout/hList6"/>
    <dgm:cxn modelId="{D0F91078-C5C1-4E5C-8D06-5C967EA2DD51}" type="presParOf" srcId="{920ECEBA-E6E1-48D4-BEBA-DA611F547C8A}" destId="{526664B9-4912-4DC2-B9B3-9CF1F37573A1}" srcOrd="4" destOrd="0" presId="urn:microsoft.com/office/officeart/2005/8/layout/hList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97208F8-25AB-44D4-900D-12D207FAF89B}" type="doc">
      <dgm:prSet loTypeId="urn:microsoft.com/office/officeart/2005/8/layout/bProcess2" loCatId="process" qsTypeId="urn:microsoft.com/office/officeart/2005/8/quickstyle/simple1" qsCatId="simple" csTypeId="urn:microsoft.com/office/officeart/2005/8/colors/accent1_2" csCatId="accent1" phldr="1"/>
      <dgm:spPr/>
      <dgm:t>
        <a:bodyPr/>
        <a:lstStyle/>
        <a:p>
          <a:endParaRPr lang="en-US"/>
        </a:p>
      </dgm:t>
    </dgm:pt>
    <dgm:pt modelId="{17FD54FE-AE4E-4949-BA24-ACDE5B33E70B}">
      <dgm:prSet phldrT="[Text]" custT="1"/>
      <dgm:spPr/>
      <dgm:t>
        <a:bodyPr/>
        <a:lstStyle/>
        <a:p>
          <a:r>
            <a:rPr kumimoji="1" lang="en-US" sz="2000" baseline="0" dirty="0" smtClean="0"/>
            <a:t>captures frame</a:t>
          </a:r>
          <a:endParaRPr lang="en-US" sz="2000" baseline="0" dirty="0"/>
        </a:p>
      </dgm:t>
    </dgm:pt>
    <dgm:pt modelId="{8798E5F2-1E19-4357-B4F7-C964950E55CD}" type="parTrans" cxnId="{4936F748-F434-40E5-B3A3-D9E7B2BA48BD}">
      <dgm:prSet/>
      <dgm:spPr/>
      <dgm:t>
        <a:bodyPr/>
        <a:lstStyle/>
        <a:p>
          <a:endParaRPr lang="en-US"/>
        </a:p>
      </dgm:t>
    </dgm:pt>
    <dgm:pt modelId="{26CE244E-0651-4B1A-BA6C-300980B26571}" type="sibTrans" cxnId="{4936F748-F434-40E5-B3A3-D9E7B2BA48BD}">
      <dgm:prSet/>
      <dgm:spPr/>
      <dgm:t>
        <a:bodyPr/>
        <a:lstStyle/>
        <a:p>
          <a:endParaRPr lang="en-US" dirty="0"/>
        </a:p>
      </dgm:t>
    </dgm:pt>
    <dgm:pt modelId="{574EC59C-CE48-4D4B-AAD6-AE644D154309}">
      <dgm:prSet phldrT="[Text]" custT="1"/>
      <dgm:spPr/>
      <dgm:t>
        <a:bodyPr/>
        <a:lstStyle/>
        <a:p>
          <a:r>
            <a:rPr kumimoji="1" lang="en-US" sz="2000" baseline="0" dirty="0" smtClean="0"/>
            <a:t>encapsulates it</a:t>
          </a:r>
          <a:endParaRPr lang="en-US" sz="2000" baseline="0" dirty="0"/>
        </a:p>
      </dgm:t>
    </dgm:pt>
    <dgm:pt modelId="{E1A7CD8D-5613-4150-AE15-2A8A6B3FE016}" type="parTrans" cxnId="{79D62090-3D30-427B-87FB-DE908CA3E991}">
      <dgm:prSet/>
      <dgm:spPr/>
      <dgm:t>
        <a:bodyPr/>
        <a:lstStyle/>
        <a:p>
          <a:endParaRPr lang="en-US"/>
        </a:p>
      </dgm:t>
    </dgm:pt>
    <dgm:pt modelId="{A3342BB0-BFC4-48C6-9DA9-53C19CD2357B}" type="sibTrans" cxnId="{79D62090-3D30-427B-87FB-DE908CA3E991}">
      <dgm:prSet/>
      <dgm:spPr/>
      <dgm:t>
        <a:bodyPr/>
        <a:lstStyle/>
        <a:p>
          <a:endParaRPr lang="en-US" dirty="0"/>
        </a:p>
      </dgm:t>
    </dgm:pt>
    <dgm:pt modelId="{6E904818-338B-4F59-BDD4-75AE71586418}">
      <dgm:prSet phldrT="[Text]" custT="1"/>
      <dgm:spPr/>
      <dgm:t>
        <a:bodyPr/>
        <a:lstStyle/>
        <a:p>
          <a:r>
            <a:rPr kumimoji="1" lang="en-US" sz="2000" baseline="0" dirty="0" smtClean="0"/>
            <a:t>forwards it across link</a:t>
          </a:r>
          <a:endParaRPr lang="en-US" sz="2000" baseline="0" dirty="0"/>
        </a:p>
      </dgm:t>
    </dgm:pt>
    <dgm:pt modelId="{510BFBD8-53CD-403D-8BDB-76A2630B5054}" type="parTrans" cxnId="{DE7A2B5B-53F4-46F5-925C-0F9C037B2A6F}">
      <dgm:prSet/>
      <dgm:spPr/>
      <dgm:t>
        <a:bodyPr/>
        <a:lstStyle/>
        <a:p>
          <a:endParaRPr lang="en-US"/>
        </a:p>
      </dgm:t>
    </dgm:pt>
    <dgm:pt modelId="{793E8463-2659-4CFF-8BB6-9D0D6AC7C493}" type="sibTrans" cxnId="{DE7A2B5B-53F4-46F5-925C-0F9C037B2A6F}">
      <dgm:prSet/>
      <dgm:spPr/>
      <dgm:t>
        <a:bodyPr/>
        <a:lstStyle/>
        <a:p>
          <a:endParaRPr lang="en-US" dirty="0"/>
        </a:p>
      </dgm:t>
    </dgm:pt>
    <dgm:pt modelId="{630DD2B6-2169-4DDB-B6FE-086A27DC21D9}">
      <dgm:prSet phldrT="[Text]" custT="1"/>
      <dgm:spPr/>
      <dgm:t>
        <a:bodyPr/>
        <a:lstStyle/>
        <a:p>
          <a:r>
            <a:rPr kumimoji="1" lang="en-US" sz="2000" baseline="0" dirty="0" smtClean="0"/>
            <a:t>removes encapsulation</a:t>
          </a:r>
          <a:endParaRPr lang="en-US" sz="2000" baseline="0" dirty="0"/>
        </a:p>
      </dgm:t>
    </dgm:pt>
    <dgm:pt modelId="{7E9A1540-C509-4BD3-BDD2-D168CB914237}" type="parTrans" cxnId="{8339D6B4-8B3C-42D9-BEA2-589237155001}">
      <dgm:prSet/>
      <dgm:spPr/>
      <dgm:t>
        <a:bodyPr/>
        <a:lstStyle/>
        <a:p>
          <a:endParaRPr lang="en-US"/>
        </a:p>
      </dgm:t>
    </dgm:pt>
    <dgm:pt modelId="{232A3476-3725-4E3E-9D8D-F6A901F309FD}" type="sibTrans" cxnId="{8339D6B4-8B3C-42D9-BEA2-589237155001}">
      <dgm:prSet/>
      <dgm:spPr/>
      <dgm:t>
        <a:bodyPr/>
        <a:lstStyle/>
        <a:p>
          <a:endParaRPr lang="en-US" dirty="0"/>
        </a:p>
      </dgm:t>
    </dgm:pt>
    <dgm:pt modelId="{3F0DD811-280C-45A7-AA39-4319D055A114}">
      <dgm:prSet phldrT="[Text]" custT="1"/>
      <dgm:spPr/>
      <dgm:t>
        <a:bodyPr/>
        <a:lstStyle/>
        <a:p>
          <a:r>
            <a:rPr kumimoji="1" lang="en-US" sz="2000" baseline="0" dirty="0" smtClean="0"/>
            <a:t>transmits to destination</a:t>
          </a:r>
          <a:endParaRPr lang="en-US" sz="2000" baseline="0" dirty="0"/>
        </a:p>
      </dgm:t>
    </dgm:pt>
    <dgm:pt modelId="{1A8BA72E-8AC4-4503-9EF7-7A1109BE5F99}" type="parTrans" cxnId="{C79C24C6-4C43-4277-82A0-4B5060706E98}">
      <dgm:prSet/>
      <dgm:spPr/>
      <dgm:t>
        <a:bodyPr/>
        <a:lstStyle/>
        <a:p>
          <a:endParaRPr lang="en-US"/>
        </a:p>
      </dgm:t>
    </dgm:pt>
    <dgm:pt modelId="{B33CE910-76AD-47DF-8776-8AD904F1BEA2}" type="sibTrans" cxnId="{C79C24C6-4C43-4277-82A0-4B5060706E98}">
      <dgm:prSet/>
      <dgm:spPr/>
      <dgm:t>
        <a:bodyPr/>
        <a:lstStyle/>
        <a:p>
          <a:endParaRPr lang="en-US"/>
        </a:p>
      </dgm:t>
    </dgm:pt>
    <dgm:pt modelId="{80FBE170-F5BC-4A7B-BE53-C04D8E567783}" type="pres">
      <dgm:prSet presAssocID="{C97208F8-25AB-44D4-900D-12D207FAF89B}" presName="diagram" presStyleCnt="0">
        <dgm:presLayoutVars>
          <dgm:dir/>
          <dgm:resizeHandles/>
        </dgm:presLayoutVars>
      </dgm:prSet>
      <dgm:spPr/>
      <dgm:t>
        <a:bodyPr/>
        <a:lstStyle/>
        <a:p>
          <a:endParaRPr lang="en-US"/>
        </a:p>
      </dgm:t>
    </dgm:pt>
    <dgm:pt modelId="{433F5119-42D1-4FD1-9FF2-77D26BE58766}" type="pres">
      <dgm:prSet presAssocID="{17FD54FE-AE4E-4949-BA24-ACDE5B33E70B}" presName="firstNode" presStyleLbl="node1" presStyleIdx="0" presStyleCnt="5" custScaleX="214785" custScaleY="117266" custLinFactNeighborX="-6975" custLinFactNeighborY="-44569">
        <dgm:presLayoutVars>
          <dgm:bulletEnabled val="1"/>
        </dgm:presLayoutVars>
      </dgm:prSet>
      <dgm:spPr/>
      <dgm:t>
        <a:bodyPr/>
        <a:lstStyle/>
        <a:p>
          <a:endParaRPr lang="en-US"/>
        </a:p>
      </dgm:t>
    </dgm:pt>
    <dgm:pt modelId="{29D9793F-B683-4693-B692-021267AA4289}" type="pres">
      <dgm:prSet presAssocID="{26CE244E-0651-4B1A-BA6C-300980B26571}" presName="sibTrans" presStyleLbl="sibTrans2D1" presStyleIdx="0" presStyleCnt="4"/>
      <dgm:spPr/>
      <dgm:t>
        <a:bodyPr/>
        <a:lstStyle/>
        <a:p>
          <a:endParaRPr lang="en-US"/>
        </a:p>
      </dgm:t>
    </dgm:pt>
    <dgm:pt modelId="{300F5BC5-8A9F-42C5-8BCB-8C9E400453F9}" type="pres">
      <dgm:prSet presAssocID="{574EC59C-CE48-4D4B-AAD6-AE644D154309}" presName="middleNode" presStyleCnt="0"/>
      <dgm:spPr/>
    </dgm:pt>
    <dgm:pt modelId="{BCD2469B-A1F7-4040-B674-F71307794FC1}" type="pres">
      <dgm:prSet presAssocID="{574EC59C-CE48-4D4B-AAD6-AE644D154309}" presName="padding" presStyleLbl="node1" presStyleIdx="0" presStyleCnt="5"/>
      <dgm:spPr/>
    </dgm:pt>
    <dgm:pt modelId="{AE16BF81-A947-4AC9-820C-5811A65EE2C6}" type="pres">
      <dgm:prSet presAssocID="{574EC59C-CE48-4D4B-AAD6-AE644D154309}" presName="shape" presStyleLbl="node1" presStyleIdx="1" presStyleCnt="5" custScaleX="462541" custScaleY="167822">
        <dgm:presLayoutVars>
          <dgm:bulletEnabled val="1"/>
        </dgm:presLayoutVars>
      </dgm:prSet>
      <dgm:spPr/>
      <dgm:t>
        <a:bodyPr/>
        <a:lstStyle/>
        <a:p>
          <a:endParaRPr lang="en-US"/>
        </a:p>
      </dgm:t>
    </dgm:pt>
    <dgm:pt modelId="{B368FE88-BA0D-4D98-998E-6D422A051259}" type="pres">
      <dgm:prSet presAssocID="{A3342BB0-BFC4-48C6-9DA9-53C19CD2357B}" presName="sibTrans" presStyleLbl="sibTrans2D1" presStyleIdx="1" presStyleCnt="4"/>
      <dgm:spPr/>
      <dgm:t>
        <a:bodyPr/>
        <a:lstStyle/>
        <a:p>
          <a:endParaRPr lang="en-US"/>
        </a:p>
      </dgm:t>
    </dgm:pt>
    <dgm:pt modelId="{A30BA255-42BD-43A2-8CD8-149B037086E8}" type="pres">
      <dgm:prSet presAssocID="{6E904818-338B-4F59-BDD4-75AE71586418}" presName="middleNode" presStyleCnt="0"/>
      <dgm:spPr/>
    </dgm:pt>
    <dgm:pt modelId="{3556FCF9-16E3-41DC-BD6B-D8F9A82CAB23}" type="pres">
      <dgm:prSet presAssocID="{6E904818-338B-4F59-BDD4-75AE71586418}" presName="padding" presStyleLbl="node1" presStyleIdx="1" presStyleCnt="5"/>
      <dgm:spPr/>
    </dgm:pt>
    <dgm:pt modelId="{8FCE0535-AC78-43B9-8277-9F790F6C6050}" type="pres">
      <dgm:prSet presAssocID="{6E904818-338B-4F59-BDD4-75AE71586418}" presName="shape" presStyleLbl="node1" presStyleIdx="2" presStyleCnt="5" custScaleX="330054" custScaleY="217560">
        <dgm:presLayoutVars>
          <dgm:bulletEnabled val="1"/>
        </dgm:presLayoutVars>
      </dgm:prSet>
      <dgm:spPr/>
      <dgm:t>
        <a:bodyPr/>
        <a:lstStyle/>
        <a:p>
          <a:endParaRPr lang="en-US"/>
        </a:p>
      </dgm:t>
    </dgm:pt>
    <dgm:pt modelId="{20D4ED84-8673-4090-8D62-69AF90897971}" type="pres">
      <dgm:prSet presAssocID="{793E8463-2659-4CFF-8BB6-9D0D6AC7C493}" presName="sibTrans" presStyleLbl="sibTrans2D1" presStyleIdx="2" presStyleCnt="4"/>
      <dgm:spPr/>
      <dgm:t>
        <a:bodyPr/>
        <a:lstStyle/>
        <a:p>
          <a:endParaRPr lang="en-US"/>
        </a:p>
      </dgm:t>
    </dgm:pt>
    <dgm:pt modelId="{A54423C4-29B4-490A-AC8F-685A22B8B2D1}" type="pres">
      <dgm:prSet presAssocID="{630DD2B6-2169-4DDB-B6FE-086A27DC21D9}" presName="middleNode" presStyleCnt="0"/>
      <dgm:spPr/>
    </dgm:pt>
    <dgm:pt modelId="{A925D2FE-4871-4CC0-BF94-85B019CFBAA6}" type="pres">
      <dgm:prSet presAssocID="{630DD2B6-2169-4DDB-B6FE-086A27DC21D9}" presName="padding" presStyleLbl="node1" presStyleIdx="2" presStyleCnt="5"/>
      <dgm:spPr/>
    </dgm:pt>
    <dgm:pt modelId="{D69D0FF2-D7FE-4C97-989E-396964DEC714}" type="pres">
      <dgm:prSet presAssocID="{630DD2B6-2169-4DDB-B6FE-086A27DC21D9}" presName="shape" presStyleLbl="node1" presStyleIdx="3" presStyleCnt="5" custScaleX="478215" custScaleY="217560">
        <dgm:presLayoutVars>
          <dgm:bulletEnabled val="1"/>
        </dgm:presLayoutVars>
      </dgm:prSet>
      <dgm:spPr/>
      <dgm:t>
        <a:bodyPr/>
        <a:lstStyle/>
        <a:p>
          <a:endParaRPr lang="en-US"/>
        </a:p>
      </dgm:t>
    </dgm:pt>
    <dgm:pt modelId="{4F3CB761-6708-4710-8B89-3848B2E2D7FA}" type="pres">
      <dgm:prSet presAssocID="{232A3476-3725-4E3E-9D8D-F6A901F309FD}" presName="sibTrans" presStyleLbl="sibTrans2D1" presStyleIdx="3" presStyleCnt="4"/>
      <dgm:spPr/>
      <dgm:t>
        <a:bodyPr/>
        <a:lstStyle/>
        <a:p>
          <a:endParaRPr lang="en-US"/>
        </a:p>
      </dgm:t>
    </dgm:pt>
    <dgm:pt modelId="{78FBB5F5-1876-4C18-A8F6-F113A81225F6}" type="pres">
      <dgm:prSet presAssocID="{3F0DD811-280C-45A7-AA39-4319D055A114}" presName="lastNode" presStyleLbl="node1" presStyleIdx="4" presStyleCnt="5" custScaleX="330054" custScaleY="217560">
        <dgm:presLayoutVars>
          <dgm:bulletEnabled val="1"/>
        </dgm:presLayoutVars>
      </dgm:prSet>
      <dgm:spPr/>
      <dgm:t>
        <a:bodyPr/>
        <a:lstStyle/>
        <a:p>
          <a:endParaRPr lang="en-US"/>
        </a:p>
      </dgm:t>
    </dgm:pt>
  </dgm:ptLst>
  <dgm:cxnLst>
    <dgm:cxn modelId="{C8A452F7-044D-4F87-B631-E08DE3D77E0C}" type="presOf" srcId="{A3342BB0-BFC4-48C6-9DA9-53C19CD2357B}" destId="{B368FE88-BA0D-4D98-998E-6D422A051259}" srcOrd="0" destOrd="0" presId="urn:microsoft.com/office/officeart/2005/8/layout/bProcess2"/>
    <dgm:cxn modelId="{0B904BD8-29C4-4022-ADB7-EB97DD97BA75}" type="presOf" srcId="{793E8463-2659-4CFF-8BB6-9D0D6AC7C493}" destId="{20D4ED84-8673-4090-8D62-69AF90897971}" srcOrd="0" destOrd="0" presId="urn:microsoft.com/office/officeart/2005/8/layout/bProcess2"/>
    <dgm:cxn modelId="{4936F748-F434-40E5-B3A3-D9E7B2BA48BD}" srcId="{C97208F8-25AB-44D4-900D-12D207FAF89B}" destId="{17FD54FE-AE4E-4949-BA24-ACDE5B33E70B}" srcOrd="0" destOrd="0" parTransId="{8798E5F2-1E19-4357-B4F7-C964950E55CD}" sibTransId="{26CE244E-0651-4B1A-BA6C-300980B26571}"/>
    <dgm:cxn modelId="{0BFE39E2-E763-47AC-9EB8-EF5EB450235B}" type="presOf" srcId="{574EC59C-CE48-4D4B-AAD6-AE644D154309}" destId="{AE16BF81-A947-4AC9-820C-5811A65EE2C6}" srcOrd="0" destOrd="0" presId="urn:microsoft.com/office/officeart/2005/8/layout/bProcess2"/>
    <dgm:cxn modelId="{4E649052-20FF-4142-B64C-F6C0545CEDD1}" type="presOf" srcId="{630DD2B6-2169-4DDB-B6FE-086A27DC21D9}" destId="{D69D0FF2-D7FE-4C97-989E-396964DEC714}" srcOrd="0" destOrd="0" presId="urn:microsoft.com/office/officeart/2005/8/layout/bProcess2"/>
    <dgm:cxn modelId="{79D62090-3D30-427B-87FB-DE908CA3E991}" srcId="{C97208F8-25AB-44D4-900D-12D207FAF89B}" destId="{574EC59C-CE48-4D4B-AAD6-AE644D154309}" srcOrd="1" destOrd="0" parTransId="{E1A7CD8D-5613-4150-AE15-2A8A6B3FE016}" sibTransId="{A3342BB0-BFC4-48C6-9DA9-53C19CD2357B}"/>
    <dgm:cxn modelId="{C4430F7F-6926-4EB6-8FAE-16E09FD78081}" type="presOf" srcId="{C97208F8-25AB-44D4-900D-12D207FAF89B}" destId="{80FBE170-F5BC-4A7B-BE53-C04D8E567783}" srcOrd="0" destOrd="0" presId="urn:microsoft.com/office/officeart/2005/8/layout/bProcess2"/>
    <dgm:cxn modelId="{421CBE0D-ED8A-4FC4-A296-523BCBF905DF}" type="presOf" srcId="{17FD54FE-AE4E-4949-BA24-ACDE5B33E70B}" destId="{433F5119-42D1-4FD1-9FF2-77D26BE58766}" srcOrd="0" destOrd="0" presId="urn:microsoft.com/office/officeart/2005/8/layout/bProcess2"/>
    <dgm:cxn modelId="{8339D6B4-8B3C-42D9-BEA2-589237155001}" srcId="{C97208F8-25AB-44D4-900D-12D207FAF89B}" destId="{630DD2B6-2169-4DDB-B6FE-086A27DC21D9}" srcOrd="3" destOrd="0" parTransId="{7E9A1540-C509-4BD3-BDD2-D168CB914237}" sibTransId="{232A3476-3725-4E3E-9D8D-F6A901F309FD}"/>
    <dgm:cxn modelId="{10253656-6EE5-4CC3-B876-A6B7B176E532}" type="presOf" srcId="{26CE244E-0651-4B1A-BA6C-300980B26571}" destId="{29D9793F-B683-4693-B692-021267AA4289}" srcOrd="0" destOrd="0" presId="urn:microsoft.com/office/officeart/2005/8/layout/bProcess2"/>
    <dgm:cxn modelId="{C79C24C6-4C43-4277-82A0-4B5060706E98}" srcId="{C97208F8-25AB-44D4-900D-12D207FAF89B}" destId="{3F0DD811-280C-45A7-AA39-4319D055A114}" srcOrd="4" destOrd="0" parTransId="{1A8BA72E-8AC4-4503-9EF7-7A1109BE5F99}" sibTransId="{B33CE910-76AD-47DF-8776-8AD904F1BEA2}"/>
    <dgm:cxn modelId="{A7C27CAC-C022-48F9-9114-976C8C9E3029}" type="presOf" srcId="{6E904818-338B-4F59-BDD4-75AE71586418}" destId="{8FCE0535-AC78-43B9-8277-9F790F6C6050}" srcOrd="0" destOrd="0" presId="urn:microsoft.com/office/officeart/2005/8/layout/bProcess2"/>
    <dgm:cxn modelId="{646A243E-BDAB-4A79-A5EE-CC175F7D5FA6}" type="presOf" srcId="{232A3476-3725-4E3E-9D8D-F6A901F309FD}" destId="{4F3CB761-6708-4710-8B89-3848B2E2D7FA}" srcOrd="0" destOrd="0" presId="urn:microsoft.com/office/officeart/2005/8/layout/bProcess2"/>
    <dgm:cxn modelId="{DE7A2B5B-53F4-46F5-925C-0F9C037B2A6F}" srcId="{C97208F8-25AB-44D4-900D-12D207FAF89B}" destId="{6E904818-338B-4F59-BDD4-75AE71586418}" srcOrd="2" destOrd="0" parTransId="{510BFBD8-53CD-403D-8BDB-76A2630B5054}" sibTransId="{793E8463-2659-4CFF-8BB6-9D0D6AC7C493}"/>
    <dgm:cxn modelId="{E608A81C-CEEF-417F-8EC8-2246341AB834}" type="presOf" srcId="{3F0DD811-280C-45A7-AA39-4319D055A114}" destId="{78FBB5F5-1876-4C18-A8F6-F113A81225F6}" srcOrd="0" destOrd="0" presId="urn:microsoft.com/office/officeart/2005/8/layout/bProcess2"/>
    <dgm:cxn modelId="{D7745711-3915-4925-94FA-F44E4727D832}" type="presParOf" srcId="{80FBE170-F5BC-4A7B-BE53-C04D8E567783}" destId="{433F5119-42D1-4FD1-9FF2-77D26BE58766}" srcOrd="0" destOrd="0" presId="urn:microsoft.com/office/officeart/2005/8/layout/bProcess2"/>
    <dgm:cxn modelId="{03A4AC3A-1B12-4B38-A152-7DEBE3B1B9A1}" type="presParOf" srcId="{80FBE170-F5BC-4A7B-BE53-C04D8E567783}" destId="{29D9793F-B683-4693-B692-021267AA4289}" srcOrd="1" destOrd="0" presId="urn:microsoft.com/office/officeart/2005/8/layout/bProcess2"/>
    <dgm:cxn modelId="{F5ECCBBB-0FDD-4577-915F-952C7DB86818}" type="presParOf" srcId="{80FBE170-F5BC-4A7B-BE53-C04D8E567783}" destId="{300F5BC5-8A9F-42C5-8BCB-8C9E400453F9}" srcOrd="2" destOrd="0" presId="urn:microsoft.com/office/officeart/2005/8/layout/bProcess2"/>
    <dgm:cxn modelId="{2991E622-D362-4069-9D3A-F55C702FDA45}" type="presParOf" srcId="{300F5BC5-8A9F-42C5-8BCB-8C9E400453F9}" destId="{BCD2469B-A1F7-4040-B674-F71307794FC1}" srcOrd="0" destOrd="0" presId="urn:microsoft.com/office/officeart/2005/8/layout/bProcess2"/>
    <dgm:cxn modelId="{B470043B-CBBF-4B28-9472-ACDF3228AE12}" type="presParOf" srcId="{300F5BC5-8A9F-42C5-8BCB-8C9E400453F9}" destId="{AE16BF81-A947-4AC9-820C-5811A65EE2C6}" srcOrd="1" destOrd="0" presId="urn:microsoft.com/office/officeart/2005/8/layout/bProcess2"/>
    <dgm:cxn modelId="{6795FCC3-57D6-4834-8935-365F3E80DF2C}" type="presParOf" srcId="{80FBE170-F5BC-4A7B-BE53-C04D8E567783}" destId="{B368FE88-BA0D-4D98-998E-6D422A051259}" srcOrd="3" destOrd="0" presId="urn:microsoft.com/office/officeart/2005/8/layout/bProcess2"/>
    <dgm:cxn modelId="{3A9B7C2A-7717-4644-A5DA-24EC47ADF0DA}" type="presParOf" srcId="{80FBE170-F5BC-4A7B-BE53-C04D8E567783}" destId="{A30BA255-42BD-43A2-8CD8-149B037086E8}" srcOrd="4" destOrd="0" presId="urn:microsoft.com/office/officeart/2005/8/layout/bProcess2"/>
    <dgm:cxn modelId="{CA07A59D-DC2C-4737-B29C-86FBA8569861}" type="presParOf" srcId="{A30BA255-42BD-43A2-8CD8-149B037086E8}" destId="{3556FCF9-16E3-41DC-BD6B-D8F9A82CAB23}" srcOrd="0" destOrd="0" presId="urn:microsoft.com/office/officeart/2005/8/layout/bProcess2"/>
    <dgm:cxn modelId="{6CFE0C83-9021-4B75-8BA2-E1DE5587949A}" type="presParOf" srcId="{A30BA255-42BD-43A2-8CD8-149B037086E8}" destId="{8FCE0535-AC78-43B9-8277-9F790F6C6050}" srcOrd="1" destOrd="0" presId="urn:microsoft.com/office/officeart/2005/8/layout/bProcess2"/>
    <dgm:cxn modelId="{0D106D89-72C9-4FDF-B856-E926ABFB666F}" type="presParOf" srcId="{80FBE170-F5BC-4A7B-BE53-C04D8E567783}" destId="{20D4ED84-8673-4090-8D62-69AF90897971}" srcOrd="5" destOrd="0" presId="urn:microsoft.com/office/officeart/2005/8/layout/bProcess2"/>
    <dgm:cxn modelId="{03C11644-811A-4375-9B75-F68310F184AE}" type="presParOf" srcId="{80FBE170-F5BC-4A7B-BE53-C04D8E567783}" destId="{A54423C4-29B4-490A-AC8F-685A22B8B2D1}" srcOrd="6" destOrd="0" presId="urn:microsoft.com/office/officeart/2005/8/layout/bProcess2"/>
    <dgm:cxn modelId="{C677A489-AA9D-4BD7-A22A-0200F92B93A9}" type="presParOf" srcId="{A54423C4-29B4-490A-AC8F-685A22B8B2D1}" destId="{A925D2FE-4871-4CC0-BF94-85B019CFBAA6}" srcOrd="0" destOrd="0" presId="urn:microsoft.com/office/officeart/2005/8/layout/bProcess2"/>
    <dgm:cxn modelId="{0696551C-7B89-4AB6-9C37-5ACA53FDB819}" type="presParOf" srcId="{A54423C4-29B4-490A-AC8F-685A22B8B2D1}" destId="{D69D0FF2-D7FE-4C97-989E-396964DEC714}" srcOrd="1" destOrd="0" presId="urn:microsoft.com/office/officeart/2005/8/layout/bProcess2"/>
    <dgm:cxn modelId="{32B376A1-045E-4E8E-AC8B-7668CF53A893}" type="presParOf" srcId="{80FBE170-F5BC-4A7B-BE53-C04D8E567783}" destId="{4F3CB761-6708-4710-8B89-3848B2E2D7FA}" srcOrd="7" destOrd="0" presId="urn:microsoft.com/office/officeart/2005/8/layout/bProcess2"/>
    <dgm:cxn modelId="{5A780D08-2D17-4598-A123-4ACAFB8BCE71}" type="presParOf" srcId="{80FBE170-F5BC-4A7B-BE53-C04D8E567783}" destId="{78FBB5F5-1876-4C18-A8F6-F113A81225F6}" srcOrd="8" destOrd="0" presId="urn:microsoft.com/office/officeart/2005/8/layout/b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4177308-5FA0-4329-9A27-F760C080B411}" type="doc">
      <dgm:prSet loTypeId="urn:microsoft.com/office/officeart/2008/layout/HalfCircleOrganizationChart" loCatId="hierarchy" qsTypeId="urn:microsoft.com/office/officeart/2005/8/quickstyle/simple1" qsCatId="simple" csTypeId="urn:microsoft.com/office/officeart/2005/8/colors/accent6_3" csCatId="accent6" phldr="1"/>
      <dgm:spPr/>
      <dgm:t>
        <a:bodyPr/>
        <a:lstStyle/>
        <a:p>
          <a:endParaRPr lang="en-US"/>
        </a:p>
      </dgm:t>
    </dgm:pt>
    <dgm:pt modelId="{9971701D-BBD5-4142-A495-E2AFBC9EE2FA}">
      <dgm:prSet custT="1"/>
      <dgm:spPr/>
      <dgm:t>
        <a:bodyPr/>
        <a:lstStyle/>
        <a:p>
          <a:r>
            <a:rPr kumimoji="1" lang="en-US" sz="2000" dirty="0" smtClean="0">
              <a:solidFill>
                <a:srgbClr val="FFFF00"/>
              </a:solidFill>
            </a:rPr>
            <a:t>algorithm consists of three mechanisms:</a:t>
          </a:r>
          <a:endParaRPr lang="en-US" sz="2000" dirty="0">
            <a:solidFill>
              <a:srgbClr val="FFFF00"/>
            </a:solidFill>
          </a:endParaRPr>
        </a:p>
      </dgm:t>
    </dgm:pt>
    <dgm:pt modelId="{7D743C84-4156-4297-A3AA-DEC91D135D24}" type="parTrans" cxnId="{88D4652A-D5AC-4DD8-AC79-E16CBED28E49}">
      <dgm:prSet/>
      <dgm:spPr/>
      <dgm:t>
        <a:bodyPr/>
        <a:lstStyle/>
        <a:p>
          <a:endParaRPr lang="en-US"/>
        </a:p>
      </dgm:t>
    </dgm:pt>
    <dgm:pt modelId="{E33BB1B2-1F21-4DA1-B371-AE8F928450C4}" type="sibTrans" cxnId="{88D4652A-D5AC-4DD8-AC79-E16CBED28E49}">
      <dgm:prSet/>
      <dgm:spPr/>
      <dgm:t>
        <a:bodyPr/>
        <a:lstStyle/>
        <a:p>
          <a:endParaRPr lang="en-US"/>
        </a:p>
      </dgm:t>
    </dgm:pt>
    <dgm:pt modelId="{DF03E0DA-EA0B-4418-8AB3-847694F48BC7}">
      <dgm:prSet custT="1"/>
      <dgm:spPr/>
      <dgm:t>
        <a:bodyPr/>
        <a:lstStyle/>
        <a:p>
          <a:r>
            <a:rPr kumimoji="1" lang="en-US" sz="2000" dirty="0" smtClean="0">
              <a:solidFill>
                <a:srgbClr val="FFFF00"/>
              </a:solidFill>
            </a:rPr>
            <a:t>frame forwarding</a:t>
          </a:r>
          <a:endParaRPr kumimoji="1" lang="en-US" sz="2000" dirty="0">
            <a:solidFill>
              <a:srgbClr val="FFFF00"/>
            </a:solidFill>
          </a:endParaRPr>
        </a:p>
      </dgm:t>
    </dgm:pt>
    <dgm:pt modelId="{C08830D9-28F5-40BA-A7AC-654775C79942}" type="parTrans" cxnId="{734BC08C-EB89-4811-B186-759ADAC9496B}">
      <dgm:prSet/>
      <dgm:spPr/>
      <dgm:t>
        <a:bodyPr/>
        <a:lstStyle/>
        <a:p>
          <a:endParaRPr lang="en-US" dirty="0"/>
        </a:p>
      </dgm:t>
    </dgm:pt>
    <dgm:pt modelId="{6308C658-7A1C-4A1B-8A86-23C91BB3C7ED}" type="sibTrans" cxnId="{734BC08C-EB89-4811-B186-759ADAC9496B}">
      <dgm:prSet/>
      <dgm:spPr/>
      <dgm:t>
        <a:bodyPr/>
        <a:lstStyle/>
        <a:p>
          <a:endParaRPr lang="en-US"/>
        </a:p>
      </dgm:t>
    </dgm:pt>
    <dgm:pt modelId="{50A01DED-F59C-47C7-9483-DF83BC0B29BB}">
      <dgm:prSet custT="1"/>
      <dgm:spPr/>
      <dgm:t>
        <a:bodyPr/>
        <a:lstStyle/>
        <a:p>
          <a:r>
            <a:rPr kumimoji="1" lang="en-US" sz="2000" dirty="0" smtClean="0">
              <a:solidFill>
                <a:srgbClr val="FFFF00"/>
              </a:solidFill>
            </a:rPr>
            <a:t>address learning</a:t>
          </a:r>
          <a:endParaRPr kumimoji="1" lang="en-US" sz="2000" dirty="0">
            <a:solidFill>
              <a:srgbClr val="FFFF00"/>
            </a:solidFill>
          </a:endParaRPr>
        </a:p>
      </dgm:t>
    </dgm:pt>
    <dgm:pt modelId="{C1F89C06-5FBF-41FC-930C-397EA6039B64}" type="parTrans" cxnId="{4E0CC78E-AD8F-4ACD-8083-792CA08477F2}">
      <dgm:prSet/>
      <dgm:spPr/>
      <dgm:t>
        <a:bodyPr/>
        <a:lstStyle/>
        <a:p>
          <a:endParaRPr lang="en-US" dirty="0"/>
        </a:p>
      </dgm:t>
    </dgm:pt>
    <dgm:pt modelId="{28E436B0-B760-4383-90B4-E49C3BEC82D6}" type="sibTrans" cxnId="{4E0CC78E-AD8F-4ACD-8083-792CA08477F2}">
      <dgm:prSet/>
      <dgm:spPr/>
      <dgm:t>
        <a:bodyPr/>
        <a:lstStyle/>
        <a:p>
          <a:endParaRPr lang="en-US"/>
        </a:p>
      </dgm:t>
    </dgm:pt>
    <dgm:pt modelId="{A967E4F2-B153-4A1C-983C-B4B0BD7F2E04}">
      <dgm:prSet custT="1"/>
      <dgm:spPr/>
      <dgm:t>
        <a:bodyPr/>
        <a:lstStyle/>
        <a:p>
          <a:r>
            <a:rPr kumimoji="1" lang="en-US" sz="2000" dirty="0" smtClean="0">
              <a:solidFill>
                <a:srgbClr val="FFFF00"/>
              </a:solidFill>
            </a:rPr>
            <a:t>loop resolution</a:t>
          </a:r>
          <a:endParaRPr kumimoji="1" lang="en-US" sz="2000" dirty="0">
            <a:solidFill>
              <a:srgbClr val="FFFF00"/>
            </a:solidFill>
          </a:endParaRPr>
        </a:p>
      </dgm:t>
    </dgm:pt>
    <dgm:pt modelId="{7E87E308-6594-49BC-8336-BA807A6CE0DF}" type="parTrans" cxnId="{0AFF9A0A-BADD-4CD4-AE25-8E31E599498A}">
      <dgm:prSet/>
      <dgm:spPr/>
      <dgm:t>
        <a:bodyPr/>
        <a:lstStyle/>
        <a:p>
          <a:endParaRPr lang="en-US" dirty="0"/>
        </a:p>
      </dgm:t>
    </dgm:pt>
    <dgm:pt modelId="{5C58F5E1-160C-4B20-A65D-6CFF3CEF240E}" type="sibTrans" cxnId="{0AFF9A0A-BADD-4CD4-AE25-8E31E599498A}">
      <dgm:prSet/>
      <dgm:spPr/>
      <dgm:t>
        <a:bodyPr/>
        <a:lstStyle/>
        <a:p>
          <a:endParaRPr lang="en-US"/>
        </a:p>
      </dgm:t>
    </dgm:pt>
    <dgm:pt modelId="{65A2214A-1006-43B9-AD04-124341C14E44}" type="pres">
      <dgm:prSet presAssocID="{24177308-5FA0-4329-9A27-F760C080B411}" presName="Name0" presStyleCnt="0">
        <dgm:presLayoutVars>
          <dgm:orgChart val="1"/>
          <dgm:chPref val="1"/>
          <dgm:dir/>
          <dgm:animOne val="branch"/>
          <dgm:animLvl val="lvl"/>
          <dgm:resizeHandles/>
        </dgm:presLayoutVars>
      </dgm:prSet>
      <dgm:spPr/>
      <dgm:t>
        <a:bodyPr/>
        <a:lstStyle/>
        <a:p>
          <a:endParaRPr lang="en-US"/>
        </a:p>
      </dgm:t>
    </dgm:pt>
    <dgm:pt modelId="{62B9CA11-A223-4979-A1A1-C7D07CCAFBD8}" type="pres">
      <dgm:prSet presAssocID="{9971701D-BBD5-4142-A495-E2AFBC9EE2FA}" presName="hierRoot1" presStyleCnt="0">
        <dgm:presLayoutVars>
          <dgm:hierBranch val="init"/>
        </dgm:presLayoutVars>
      </dgm:prSet>
      <dgm:spPr/>
    </dgm:pt>
    <dgm:pt modelId="{5B3AA58D-6C67-420C-963A-999DAD9F7B0E}" type="pres">
      <dgm:prSet presAssocID="{9971701D-BBD5-4142-A495-E2AFBC9EE2FA}" presName="rootComposite1" presStyleCnt="0"/>
      <dgm:spPr/>
    </dgm:pt>
    <dgm:pt modelId="{E865A72E-6F64-48BD-854C-4F837E3393A6}" type="pres">
      <dgm:prSet presAssocID="{9971701D-BBD5-4142-A495-E2AFBC9EE2FA}" presName="rootText1" presStyleLbl="alignAcc1" presStyleIdx="0" presStyleCnt="0">
        <dgm:presLayoutVars>
          <dgm:chPref val="3"/>
        </dgm:presLayoutVars>
      </dgm:prSet>
      <dgm:spPr/>
      <dgm:t>
        <a:bodyPr/>
        <a:lstStyle/>
        <a:p>
          <a:endParaRPr lang="en-US"/>
        </a:p>
      </dgm:t>
    </dgm:pt>
    <dgm:pt modelId="{21B95EA3-E0DC-48F1-8DBD-B2E9C76B11C7}" type="pres">
      <dgm:prSet presAssocID="{9971701D-BBD5-4142-A495-E2AFBC9EE2FA}" presName="topArc1" presStyleLbl="parChTrans1D1" presStyleIdx="0" presStyleCnt="8"/>
      <dgm:spPr/>
    </dgm:pt>
    <dgm:pt modelId="{23B4DC18-CE1A-438F-94CC-B3FF841538B3}" type="pres">
      <dgm:prSet presAssocID="{9971701D-BBD5-4142-A495-E2AFBC9EE2FA}" presName="bottomArc1" presStyleLbl="parChTrans1D1" presStyleIdx="1" presStyleCnt="8"/>
      <dgm:spPr/>
    </dgm:pt>
    <dgm:pt modelId="{82B40DC7-3690-4961-A037-7CF3361E8DA3}" type="pres">
      <dgm:prSet presAssocID="{9971701D-BBD5-4142-A495-E2AFBC9EE2FA}" presName="topConnNode1" presStyleLbl="node1" presStyleIdx="0" presStyleCnt="0"/>
      <dgm:spPr/>
      <dgm:t>
        <a:bodyPr/>
        <a:lstStyle/>
        <a:p>
          <a:endParaRPr lang="en-US"/>
        </a:p>
      </dgm:t>
    </dgm:pt>
    <dgm:pt modelId="{2E7A35EC-B5FF-4C39-A242-8905226AD943}" type="pres">
      <dgm:prSet presAssocID="{9971701D-BBD5-4142-A495-E2AFBC9EE2FA}" presName="hierChild2" presStyleCnt="0"/>
      <dgm:spPr/>
    </dgm:pt>
    <dgm:pt modelId="{C703E48E-07CF-42F3-8AC0-DCF98EFB317E}" type="pres">
      <dgm:prSet presAssocID="{C08830D9-28F5-40BA-A7AC-654775C79942}" presName="Name28" presStyleLbl="parChTrans1D2" presStyleIdx="0" presStyleCnt="3"/>
      <dgm:spPr/>
      <dgm:t>
        <a:bodyPr/>
        <a:lstStyle/>
        <a:p>
          <a:endParaRPr lang="en-US"/>
        </a:p>
      </dgm:t>
    </dgm:pt>
    <dgm:pt modelId="{8E8E49A0-6871-4261-8A31-1DCD471D6138}" type="pres">
      <dgm:prSet presAssocID="{DF03E0DA-EA0B-4418-8AB3-847694F48BC7}" presName="hierRoot2" presStyleCnt="0">
        <dgm:presLayoutVars>
          <dgm:hierBranch val="init"/>
        </dgm:presLayoutVars>
      </dgm:prSet>
      <dgm:spPr/>
    </dgm:pt>
    <dgm:pt modelId="{AB1CE6AA-CDAE-4AA5-AB22-262AA3778E69}" type="pres">
      <dgm:prSet presAssocID="{DF03E0DA-EA0B-4418-8AB3-847694F48BC7}" presName="rootComposite2" presStyleCnt="0"/>
      <dgm:spPr/>
    </dgm:pt>
    <dgm:pt modelId="{241DEF25-1557-4EF2-A81A-B34BF004B436}" type="pres">
      <dgm:prSet presAssocID="{DF03E0DA-EA0B-4418-8AB3-847694F48BC7}" presName="rootText2" presStyleLbl="alignAcc1" presStyleIdx="0" presStyleCnt="0">
        <dgm:presLayoutVars>
          <dgm:chPref val="3"/>
        </dgm:presLayoutVars>
      </dgm:prSet>
      <dgm:spPr/>
      <dgm:t>
        <a:bodyPr/>
        <a:lstStyle/>
        <a:p>
          <a:endParaRPr lang="en-US"/>
        </a:p>
      </dgm:t>
    </dgm:pt>
    <dgm:pt modelId="{19147993-B64E-44E0-926B-B6318BE098BA}" type="pres">
      <dgm:prSet presAssocID="{DF03E0DA-EA0B-4418-8AB3-847694F48BC7}" presName="topArc2" presStyleLbl="parChTrans1D1" presStyleIdx="2" presStyleCnt="8"/>
      <dgm:spPr/>
    </dgm:pt>
    <dgm:pt modelId="{08961E11-2281-47CA-A7A5-44C1C8BA3581}" type="pres">
      <dgm:prSet presAssocID="{DF03E0DA-EA0B-4418-8AB3-847694F48BC7}" presName="bottomArc2" presStyleLbl="parChTrans1D1" presStyleIdx="3" presStyleCnt="8"/>
      <dgm:spPr/>
    </dgm:pt>
    <dgm:pt modelId="{612CE836-4FFA-406D-933F-334836015A02}" type="pres">
      <dgm:prSet presAssocID="{DF03E0DA-EA0B-4418-8AB3-847694F48BC7}" presName="topConnNode2" presStyleLbl="node2" presStyleIdx="0" presStyleCnt="0"/>
      <dgm:spPr/>
      <dgm:t>
        <a:bodyPr/>
        <a:lstStyle/>
        <a:p>
          <a:endParaRPr lang="en-US"/>
        </a:p>
      </dgm:t>
    </dgm:pt>
    <dgm:pt modelId="{F141AFF5-481E-4BDA-A248-DBDE55AD0BC4}" type="pres">
      <dgm:prSet presAssocID="{DF03E0DA-EA0B-4418-8AB3-847694F48BC7}" presName="hierChild4" presStyleCnt="0"/>
      <dgm:spPr/>
    </dgm:pt>
    <dgm:pt modelId="{7E69A8E2-6367-4301-891B-C1332338A381}" type="pres">
      <dgm:prSet presAssocID="{DF03E0DA-EA0B-4418-8AB3-847694F48BC7}" presName="hierChild5" presStyleCnt="0"/>
      <dgm:spPr/>
    </dgm:pt>
    <dgm:pt modelId="{32D56D2F-9D55-46B2-86D2-CE47ADBC38C1}" type="pres">
      <dgm:prSet presAssocID="{C1F89C06-5FBF-41FC-930C-397EA6039B64}" presName="Name28" presStyleLbl="parChTrans1D2" presStyleIdx="1" presStyleCnt="3"/>
      <dgm:spPr/>
      <dgm:t>
        <a:bodyPr/>
        <a:lstStyle/>
        <a:p>
          <a:endParaRPr lang="en-US"/>
        </a:p>
      </dgm:t>
    </dgm:pt>
    <dgm:pt modelId="{A53147F3-6063-4A4E-87A3-3FA78B08744F}" type="pres">
      <dgm:prSet presAssocID="{50A01DED-F59C-47C7-9483-DF83BC0B29BB}" presName="hierRoot2" presStyleCnt="0">
        <dgm:presLayoutVars>
          <dgm:hierBranch val="init"/>
        </dgm:presLayoutVars>
      </dgm:prSet>
      <dgm:spPr/>
    </dgm:pt>
    <dgm:pt modelId="{A837AECA-2EF0-47D6-AD4A-0B4DE0FFB351}" type="pres">
      <dgm:prSet presAssocID="{50A01DED-F59C-47C7-9483-DF83BC0B29BB}" presName="rootComposite2" presStyleCnt="0"/>
      <dgm:spPr/>
    </dgm:pt>
    <dgm:pt modelId="{95E0C34B-A3EF-42C0-A3BA-E44A4F21C80C}" type="pres">
      <dgm:prSet presAssocID="{50A01DED-F59C-47C7-9483-DF83BC0B29BB}" presName="rootText2" presStyleLbl="alignAcc1" presStyleIdx="0" presStyleCnt="0">
        <dgm:presLayoutVars>
          <dgm:chPref val="3"/>
        </dgm:presLayoutVars>
      </dgm:prSet>
      <dgm:spPr/>
      <dgm:t>
        <a:bodyPr/>
        <a:lstStyle/>
        <a:p>
          <a:endParaRPr lang="en-US"/>
        </a:p>
      </dgm:t>
    </dgm:pt>
    <dgm:pt modelId="{8396BA9F-A635-4CAE-86EA-D9C9D5A3BBC4}" type="pres">
      <dgm:prSet presAssocID="{50A01DED-F59C-47C7-9483-DF83BC0B29BB}" presName="topArc2" presStyleLbl="parChTrans1D1" presStyleIdx="4" presStyleCnt="8"/>
      <dgm:spPr/>
    </dgm:pt>
    <dgm:pt modelId="{6C7ADD6C-E1FD-4C63-830A-B572444D5F36}" type="pres">
      <dgm:prSet presAssocID="{50A01DED-F59C-47C7-9483-DF83BC0B29BB}" presName="bottomArc2" presStyleLbl="parChTrans1D1" presStyleIdx="5" presStyleCnt="8"/>
      <dgm:spPr/>
    </dgm:pt>
    <dgm:pt modelId="{39E2FE83-55B6-46E9-8D38-53F3DF3306E5}" type="pres">
      <dgm:prSet presAssocID="{50A01DED-F59C-47C7-9483-DF83BC0B29BB}" presName="topConnNode2" presStyleLbl="node2" presStyleIdx="0" presStyleCnt="0"/>
      <dgm:spPr/>
      <dgm:t>
        <a:bodyPr/>
        <a:lstStyle/>
        <a:p>
          <a:endParaRPr lang="en-US"/>
        </a:p>
      </dgm:t>
    </dgm:pt>
    <dgm:pt modelId="{C8FE0884-2EB3-4CD5-8BD5-9C149187EA67}" type="pres">
      <dgm:prSet presAssocID="{50A01DED-F59C-47C7-9483-DF83BC0B29BB}" presName="hierChild4" presStyleCnt="0"/>
      <dgm:spPr/>
    </dgm:pt>
    <dgm:pt modelId="{7FCF29B5-7875-4F41-A8A5-0A23396BB6F8}" type="pres">
      <dgm:prSet presAssocID="{50A01DED-F59C-47C7-9483-DF83BC0B29BB}" presName="hierChild5" presStyleCnt="0"/>
      <dgm:spPr/>
    </dgm:pt>
    <dgm:pt modelId="{A65BC4B5-5A0E-4AEA-8EF4-DCB1E6272006}" type="pres">
      <dgm:prSet presAssocID="{7E87E308-6594-49BC-8336-BA807A6CE0DF}" presName="Name28" presStyleLbl="parChTrans1D2" presStyleIdx="2" presStyleCnt="3"/>
      <dgm:spPr/>
      <dgm:t>
        <a:bodyPr/>
        <a:lstStyle/>
        <a:p>
          <a:endParaRPr lang="en-US"/>
        </a:p>
      </dgm:t>
    </dgm:pt>
    <dgm:pt modelId="{16FBDB6F-2DD7-4B1F-A482-B49DA096FE2D}" type="pres">
      <dgm:prSet presAssocID="{A967E4F2-B153-4A1C-983C-B4B0BD7F2E04}" presName="hierRoot2" presStyleCnt="0">
        <dgm:presLayoutVars>
          <dgm:hierBranch val="init"/>
        </dgm:presLayoutVars>
      </dgm:prSet>
      <dgm:spPr/>
    </dgm:pt>
    <dgm:pt modelId="{8E313C57-1473-4B89-A867-43051BC945AC}" type="pres">
      <dgm:prSet presAssocID="{A967E4F2-B153-4A1C-983C-B4B0BD7F2E04}" presName="rootComposite2" presStyleCnt="0"/>
      <dgm:spPr/>
    </dgm:pt>
    <dgm:pt modelId="{BF34EA4B-8571-4C09-977A-F5B896E78B14}" type="pres">
      <dgm:prSet presAssocID="{A967E4F2-B153-4A1C-983C-B4B0BD7F2E04}" presName="rootText2" presStyleLbl="alignAcc1" presStyleIdx="0" presStyleCnt="0">
        <dgm:presLayoutVars>
          <dgm:chPref val="3"/>
        </dgm:presLayoutVars>
      </dgm:prSet>
      <dgm:spPr/>
      <dgm:t>
        <a:bodyPr/>
        <a:lstStyle/>
        <a:p>
          <a:endParaRPr lang="en-US"/>
        </a:p>
      </dgm:t>
    </dgm:pt>
    <dgm:pt modelId="{33C881B3-EF71-4082-AA6B-4955F112616D}" type="pres">
      <dgm:prSet presAssocID="{A967E4F2-B153-4A1C-983C-B4B0BD7F2E04}" presName="topArc2" presStyleLbl="parChTrans1D1" presStyleIdx="6" presStyleCnt="8"/>
      <dgm:spPr/>
    </dgm:pt>
    <dgm:pt modelId="{F4ABFED7-5004-46D2-AC39-733DBF098F65}" type="pres">
      <dgm:prSet presAssocID="{A967E4F2-B153-4A1C-983C-B4B0BD7F2E04}" presName="bottomArc2" presStyleLbl="parChTrans1D1" presStyleIdx="7" presStyleCnt="8"/>
      <dgm:spPr/>
    </dgm:pt>
    <dgm:pt modelId="{51A9A8EA-5C23-4A22-BFF7-14D5009EE149}" type="pres">
      <dgm:prSet presAssocID="{A967E4F2-B153-4A1C-983C-B4B0BD7F2E04}" presName="topConnNode2" presStyleLbl="node2" presStyleIdx="0" presStyleCnt="0"/>
      <dgm:spPr/>
      <dgm:t>
        <a:bodyPr/>
        <a:lstStyle/>
        <a:p>
          <a:endParaRPr lang="en-US"/>
        </a:p>
      </dgm:t>
    </dgm:pt>
    <dgm:pt modelId="{5B05750F-0D3A-4741-9DB2-47A832E8CAAF}" type="pres">
      <dgm:prSet presAssocID="{A967E4F2-B153-4A1C-983C-B4B0BD7F2E04}" presName="hierChild4" presStyleCnt="0"/>
      <dgm:spPr/>
    </dgm:pt>
    <dgm:pt modelId="{4282AF90-BAEB-46C9-8225-1291ECF50926}" type="pres">
      <dgm:prSet presAssocID="{A967E4F2-B153-4A1C-983C-B4B0BD7F2E04}" presName="hierChild5" presStyleCnt="0"/>
      <dgm:spPr/>
    </dgm:pt>
    <dgm:pt modelId="{17DB8E9E-2420-428F-AB82-8873D880B8D5}" type="pres">
      <dgm:prSet presAssocID="{9971701D-BBD5-4142-A495-E2AFBC9EE2FA}" presName="hierChild3" presStyleCnt="0"/>
      <dgm:spPr/>
    </dgm:pt>
  </dgm:ptLst>
  <dgm:cxnLst>
    <dgm:cxn modelId="{0AFF9A0A-BADD-4CD4-AE25-8E31E599498A}" srcId="{9971701D-BBD5-4142-A495-E2AFBC9EE2FA}" destId="{A967E4F2-B153-4A1C-983C-B4B0BD7F2E04}" srcOrd="2" destOrd="0" parTransId="{7E87E308-6594-49BC-8336-BA807A6CE0DF}" sibTransId="{5C58F5E1-160C-4B20-A65D-6CFF3CEF240E}"/>
    <dgm:cxn modelId="{ABF567DE-E703-4105-BE0E-06D12960A2CF}" type="presOf" srcId="{C08830D9-28F5-40BA-A7AC-654775C79942}" destId="{C703E48E-07CF-42F3-8AC0-DCF98EFB317E}" srcOrd="0" destOrd="0" presId="urn:microsoft.com/office/officeart/2008/layout/HalfCircleOrganizationChart"/>
    <dgm:cxn modelId="{734BC08C-EB89-4811-B186-759ADAC9496B}" srcId="{9971701D-BBD5-4142-A495-E2AFBC9EE2FA}" destId="{DF03E0DA-EA0B-4418-8AB3-847694F48BC7}" srcOrd="0" destOrd="0" parTransId="{C08830D9-28F5-40BA-A7AC-654775C79942}" sibTransId="{6308C658-7A1C-4A1B-8A86-23C91BB3C7ED}"/>
    <dgm:cxn modelId="{265E20D3-A362-4006-A5E4-442D0577C07C}" type="presOf" srcId="{9971701D-BBD5-4142-A495-E2AFBC9EE2FA}" destId="{E865A72E-6F64-48BD-854C-4F837E3393A6}" srcOrd="0" destOrd="0" presId="urn:microsoft.com/office/officeart/2008/layout/HalfCircleOrganizationChart"/>
    <dgm:cxn modelId="{DD095169-80CB-4382-BDCD-FF6C046CE6F7}" type="presOf" srcId="{DF03E0DA-EA0B-4418-8AB3-847694F48BC7}" destId="{241DEF25-1557-4EF2-A81A-B34BF004B436}" srcOrd="0" destOrd="0" presId="urn:microsoft.com/office/officeart/2008/layout/HalfCircleOrganizationChart"/>
    <dgm:cxn modelId="{9A91B13B-9DA8-44A4-BDDA-201CBB44F817}" type="presOf" srcId="{A967E4F2-B153-4A1C-983C-B4B0BD7F2E04}" destId="{BF34EA4B-8571-4C09-977A-F5B896E78B14}" srcOrd="0" destOrd="0" presId="urn:microsoft.com/office/officeart/2008/layout/HalfCircleOrganizationChart"/>
    <dgm:cxn modelId="{BE1FDD25-5C86-4C8B-9713-EEAAC7F4E368}" type="presOf" srcId="{7E87E308-6594-49BC-8336-BA807A6CE0DF}" destId="{A65BC4B5-5A0E-4AEA-8EF4-DCB1E6272006}" srcOrd="0" destOrd="0" presId="urn:microsoft.com/office/officeart/2008/layout/HalfCircleOrganizationChart"/>
    <dgm:cxn modelId="{4E0CC78E-AD8F-4ACD-8083-792CA08477F2}" srcId="{9971701D-BBD5-4142-A495-E2AFBC9EE2FA}" destId="{50A01DED-F59C-47C7-9483-DF83BC0B29BB}" srcOrd="1" destOrd="0" parTransId="{C1F89C06-5FBF-41FC-930C-397EA6039B64}" sibTransId="{28E436B0-B760-4383-90B4-E49C3BEC82D6}"/>
    <dgm:cxn modelId="{1FC69125-786A-4752-918D-2632A8162FD5}" type="presOf" srcId="{50A01DED-F59C-47C7-9483-DF83BC0B29BB}" destId="{95E0C34B-A3EF-42C0-A3BA-E44A4F21C80C}" srcOrd="0" destOrd="0" presId="urn:microsoft.com/office/officeart/2008/layout/HalfCircleOrganizationChart"/>
    <dgm:cxn modelId="{AF3126A5-694F-4C07-A9EF-ADD30AE2388C}" type="presOf" srcId="{50A01DED-F59C-47C7-9483-DF83BC0B29BB}" destId="{39E2FE83-55B6-46E9-8D38-53F3DF3306E5}" srcOrd="1" destOrd="0" presId="urn:microsoft.com/office/officeart/2008/layout/HalfCircleOrganizationChart"/>
    <dgm:cxn modelId="{7E14A605-5A94-4950-971B-760A82D78D16}" type="presOf" srcId="{24177308-5FA0-4329-9A27-F760C080B411}" destId="{65A2214A-1006-43B9-AD04-124341C14E44}" srcOrd="0" destOrd="0" presId="urn:microsoft.com/office/officeart/2008/layout/HalfCircleOrganizationChart"/>
    <dgm:cxn modelId="{7CC2A925-98CF-4237-9A3A-17D97120A2E7}" type="presOf" srcId="{DF03E0DA-EA0B-4418-8AB3-847694F48BC7}" destId="{612CE836-4FFA-406D-933F-334836015A02}" srcOrd="1" destOrd="0" presId="urn:microsoft.com/office/officeart/2008/layout/HalfCircleOrganizationChart"/>
    <dgm:cxn modelId="{E9523828-01CC-4C63-A9E0-8A1E826A86BA}" type="presOf" srcId="{C1F89C06-5FBF-41FC-930C-397EA6039B64}" destId="{32D56D2F-9D55-46B2-86D2-CE47ADBC38C1}" srcOrd="0" destOrd="0" presId="urn:microsoft.com/office/officeart/2008/layout/HalfCircleOrganizationChart"/>
    <dgm:cxn modelId="{88D4652A-D5AC-4DD8-AC79-E16CBED28E49}" srcId="{24177308-5FA0-4329-9A27-F760C080B411}" destId="{9971701D-BBD5-4142-A495-E2AFBC9EE2FA}" srcOrd="0" destOrd="0" parTransId="{7D743C84-4156-4297-A3AA-DEC91D135D24}" sibTransId="{E33BB1B2-1F21-4DA1-B371-AE8F928450C4}"/>
    <dgm:cxn modelId="{496B396F-CDAC-49A6-8E21-BB16B683172A}" type="presOf" srcId="{9971701D-BBD5-4142-A495-E2AFBC9EE2FA}" destId="{82B40DC7-3690-4961-A037-7CF3361E8DA3}" srcOrd="1" destOrd="0" presId="urn:microsoft.com/office/officeart/2008/layout/HalfCircleOrganizationChart"/>
    <dgm:cxn modelId="{75E5D47F-A27F-4553-B8C5-F23DC83740AC}" type="presOf" srcId="{A967E4F2-B153-4A1C-983C-B4B0BD7F2E04}" destId="{51A9A8EA-5C23-4A22-BFF7-14D5009EE149}" srcOrd="1" destOrd="0" presId="urn:microsoft.com/office/officeart/2008/layout/HalfCircleOrganizationChart"/>
    <dgm:cxn modelId="{705353F5-5FA5-4EC4-9F67-ECD9CA7E7E5A}" type="presParOf" srcId="{65A2214A-1006-43B9-AD04-124341C14E44}" destId="{62B9CA11-A223-4979-A1A1-C7D07CCAFBD8}" srcOrd="0" destOrd="0" presId="urn:microsoft.com/office/officeart/2008/layout/HalfCircleOrganizationChart"/>
    <dgm:cxn modelId="{D1C70504-5F01-4F98-BC86-BE82548517FF}" type="presParOf" srcId="{62B9CA11-A223-4979-A1A1-C7D07CCAFBD8}" destId="{5B3AA58D-6C67-420C-963A-999DAD9F7B0E}" srcOrd="0" destOrd="0" presId="urn:microsoft.com/office/officeart/2008/layout/HalfCircleOrganizationChart"/>
    <dgm:cxn modelId="{9E2D3D77-3752-4A26-8BEB-C04970625053}" type="presParOf" srcId="{5B3AA58D-6C67-420C-963A-999DAD9F7B0E}" destId="{E865A72E-6F64-48BD-854C-4F837E3393A6}" srcOrd="0" destOrd="0" presId="urn:microsoft.com/office/officeart/2008/layout/HalfCircleOrganizationChart"/>
    <dgm:cxn modelId="{499F3335-5404-40F9-A03A-2023AC5209A8}" type="presParOf" srcId="{5B3AA58D-6C67-420C-963A-999DAD9F7B0E}" destId="{21B95EA3-E0DC-48F1-8DBD-B2E9C76B11C7}" srcOrd="1" destOrd="0" presId="urn:microsoft.com/office/officeart/2008/layout/HalfCircleOrganizationChart"/>
    <dgm:cxn modelId="{7FC73F0E-2184-4B43-9AA9-502FCFDF78AE}" type="presParOf" srcId="{5B3AA58D-6C67-420C-963A-999DAD9F7B0E}" destId="{23B4DC18-CE1A-438F-94CC-B3FF841538B3}" srcOrd="2" destOrd="0" presId="urn:microsoft.com/office/officeart/2008/layout/HalfCircleOrganizationChart"/>
    <dgm:cxn modelId="{98D264F4-8B97-4FA9-8457-CCF1417EBA77}" type="presParOf" srcId="{5B3AA58D-6C67-420C-963A-999DAD9F7B0E}" destId="{82B40DC7-3690-4961-A037-7CF3361E8DA3}" srcOrd="3" destOrd="0" presId="urn:microsoft.com/office/officeart/2008/layout/HalfCircleOrganizationChart"/>
    <dgm:cxn modelId="{0DDDEC57-D49F-4C30-AD9A-BB0888BBA67B}" type="presParOf" srcId="{62B9CA11-A223-4979-A1A1-C7D07CCAFBD8}" destId="{2E7A35EC-B5FF-4C39-A242-8905226AD943}" srcOrd="1" destOrd="0" presId="urn:microsoft.com/office/officeart/2008/layout/HalfCircleOrganizationChart"/>
    <dgm:cxn modelId="{973F7E52-B87C-4F04-8DDE-09708D4AB78A}" type="presParOf" srcId="{2E7A35EC-B5FF-4C39-A242-8905226AD943}" destId="{C703E48E-07CF-42F3-8AC0-DCF98EFB317E}" srcOrd="0" destOrd="0" presId="urn:microsoft.com/office/officeart/2008/layout/HalfCircleOrganizationChart"/>
    <dgm:cxn modelId="{9987AF9B-4FE2-436B-A586-603A8424D742}" type="presParOf" srcId="{2E7A35EC-B5FF-4C39-A242-8905226AD943}" destId="{8E8E49A0-6871-4261-8A31-1DCD471D6138}" srcOrd="1" destOrd="0" presId="urn:microsoft.com/office/officeart/2008/layout/HalfCircleOrganizationChart"/>
    <dgm:cxn modelId="{4FA0D35A-D77E-4200-8377-50D607854ABE}" type="presParOf" srcId="{8E8E49A0-6871-4261-8A31-1DCD471D6138}" destId="{AB1CE6AA-CDAE-4AA5-AB22-262AA3778E69}" srcOrd="0" destOrd="0" presId="urn:microsoft.com/office/officeart/2008/layout/HalfCircleOrganizationChart"/>
    <dgm:cxn modelId="{963CF148-9A97-4191-B240-18D435DFA8BE}" type="presParOf" srcId="{AB1CE6AA-CDAE-4AA5-AB22-262AA3778E69}" destId="{241DEF25-1557-4EF2-A81A-B34BF004B436}" srcOrd="0" destOrd="0" presId="urn:microsoft.com/office/officeart/2008/layout/HalfCircleOrganizationChart"/>
    <dgm:cxn modelId="{6DDA656C-1044-4CB3-8418-E9F6556048FF}" type="presParOf" srcId="{AB1CE6AA-CDAE-4AA5-AB22-262AA3778E69}" destId="{19147993-B64E-44E0-926B-B6318BE098BA}" srcOrd="1" destOrd="0" presId="urn:microsoft.com/office/officeart/2008/layout/HalfCircleOrganizationChart"/>
    <dgm:cxn modelId="{E1A31D85-4F7B-4104-A854-0479C68C59AA}" type="presParOf" srcId="{AB1CE6AA-CDAE-4AA5-AB22-262AA3778E69}" destId="{08961E11-2281-47CA-A7A5-44C1C8BA3581}" srcOrd="2" destOrd="0" presId="urn:microsoft.com/office/officeart/2008/layout/HalfCircleOrganizationChart"/>
    <dgm:cxn modelId="{590502EC-9FC2-419D-BE13-6529B7302B35}" type="presParOf" srcId="{AB1CE6AA-CDAE-4AA5-AB22-262AA3778E69}" destId="{612CE836-4FFA-406D-933F-334836015A02}" srcOrd="3" destOrd="0" presId="urn:microsoft.com/office/officeart/2008/layout/HalfCircleOrganizationChart"/>
    <dgm:cxn modelId="{25CC11C8-4C49-4F03-9FDC-E446F723F729}" type="presParOf" srcId="{8E8E49A0-6871-4261-8A31-1DCD471D6138}" destId="{F141AFF5-481E-4BDA-A248-DBDE55AD0BC4}" srcOrd="1" destOrd="0" presId="urn:microsoft.com/office/officeart/2008/layout/HalfCircleOrganizationChart"/>
    <dgm:cxn modelId="{C23D586F-FE82-465B-A78F-B7487FE16E5E}" type="presParOf" srcId="{8E8E49A0-6871-4261-8A31-1DCD471D6138}" destId="{7E69A8E2-6367-4301-891B-C1332338A381}" srcOrd="2" destOrd="0" presId="urn:microsoft.com/office/officeart/2008/layout/HalfCircleOrganizationChart"/>
    <dgm:cxn modelId="{36665160-4EFE-42C3-8EB0-678FA571C658}" type="presParOf" srcId="{2E7A35EC-B5FF-4C39-A242-8905226AD943}" destId="{32D56D2F-9D55-46B2-86D2-CE47ADBC38C1}" srcOrd="2" destOrd="0" presId="urn:microsoft.com/office/officeart/2008/layout/HalfCircleOrganizationChart"/>
    <dgm:cxn modelId="{BEA7EA7B-05D3-452E-9A7D-AC886DD71C13}" type="presParOf" srcId="{2E7A35EC-B5FF-4C39-A242-8905226AD943}" destId="{A53147F3-6063-4A4E-87A3-3FA78B08744F}" srcOrd="3" destOrd="0" presId="urn:microsoft.com/office/officeart/2008/layout/HalfCircleOrganizationChart"/>
    <dgm:cxn modelId="{1DA8DC99-1DA8-453C-AD69-E37334E48FE0}" type="presParOf" srcId="{A53147F3-6063-4A4E-87A3-3FA78B08744F}" destId="{A837AECA-2EF0-47D6-AD4A-0B4DE0FFB351}" srcOrd="0" destOrd="0" presId="urn:microsoft.com/office/officeart/2008/layout/HalfCircleOrganizationChart"/>
    <dgm:cxn modelId="{E5BA592E-00A2-40A3-9E27-2E9F9725FDEA}" type="presParOf" srcId="{A837AECA-2EF0-47D6-AD4A-0B4DE0FFB351}" destId="{95E0C34B-A3EF-42C0-A3BA-E44A4F21C80C}" srcOrd="0" destOrd="0" presId="urn:microsoft.com/office/officeart/2008/layout/HalfCircleOrganizationChart"/>
    <dgm:cxn modelId="{AA8C0E1F-5530-4DF4-8456-3E8478663E19}" type="presParOf" srcId="{A837AECA-2EF0-47D6-AD4A-0B4DE0FFB351}" destId="{8396BA9F-A635-4CAE-86EA-D9C9D5A3BBC4}" srcOrd="1" destOrd="0" presId="urn:microsoft.com/office/officeart/2008/layout/HalfCircleOrganizationChart"/>
    <dgm:cxn modelId="{54E1227E-8AC9-4EBA-9CAE-19E0E944E4CE}" type="presParOf" srcId="{A837AECA-2EF0-47D6-AD4A-0B4DE0FFB351}" destId="{6C7ADD6C-E1FD-4C63-830A-B572444D5F36}" srcOrd="2" destOrd="0" presId="urn:microsoft.com/office/officeart/2008/layout/HalfCircleOrganizationChart"/>
    <dgm:cxn modelId="{DD62FF7D-37BC-4D1B-B58A-0B8EA43C0F8C}" type="presParOf" srcId="{A837AECA-2EF0-47D6-AD4A-0B4DE0FFB351}" destId="{39E2FE83-55B6-46E9-8D38-53F3DF3306E5}" srcOrd="3" destOrd="0" presId="urn:microsoft.com/office/officeart/2008/layout/HalfCircleOrganizationChart"/>
    <dgm:cxn modelId="{D45E6668-2D60-4A3E-933E-B2F0BA5394DE}" type="presParOf" srcId="{A53147F3-6063-4A4E-87A3-3FA78B08744F}" destId="{C8FE0884-2EB3-4CD5-8BD5-9C149187EA67}" srcOrd="1" destOrd="0" presId="urn:microsoft.com/office/officeart/2008/layout/HalfCircleOrganizationChart"/>
    <dgm:cxn modelId="{6B8BBA22-DDB6-4D8A-8177-B3C31B293BF6}" type="presParOf" srcId="{A53147F3-6063-4A4E-87A3-3FA78B08744F}" destId="{7FCF29B5-7875-4F41-A8A5-0A23396BB6F8}" srcOrd="2" destOrd="0" presId="urn:microsoft.com/office/officeart/2008/layout/HalfCircleOrganizationChart"/>
    <dgm:cxn modelId="{CF1CCD0D-E8E0-4E53-A4EE-67838A10E806}" type="presParOf" srcId="{2E7A35EC-B5FF-4C39-A242-8905226AD943}" destId="{A65BC4B5-5A0E-4AEA-8EF4-DCB1E6272006}" srcOrd="4" destOrd="0" presId="urn:microsoft.com/office/officeart/2008/layout/HalfCircleOrganizationChart"/>
    <dgm:cxn modelId="{B3EA3E9B-289C-4AEA-B9E7-CC9BC9B6C1B6}" type="presParOf" srcId="{2E7A35EC-B5FF-4C39-A242-8905226AD943}" destId="{16FBDB6F-2DD7-4B1F-A482-B49DA096FE2D}" srcOrd="5" destOrd="0" presId="urn:microsoft.com/office/officeart/2008/layout/HalfCircleOrganizationChart"/>
    <dgm:cxn modelId="{60D8E9C1-2C8F-4B45-9580-ED99A9907665}" type="presParOf" srcId="{16FBDB6F-2DD7-4B1F-A482-B49DA096FE2D}" destId="{8E313C57-1473-4B89-A867-43051BC945AC}" srcOrd="0" destOrd="0" presId="urn:microsoft.com/office/officeart/2008/layout/HalfCircleOrganizationChart"/>
    <dgm:cxn modelId="{9042899D-2270-436B-9FEA-34B63D10AA5E}" type="presParOf" srcId="{8E313C57-1473-4B89-A867-43051BC945AC}" destId="{BF34EA4B-8571-4C09-977A-F5B896E78B14}" srcOrd="0" destOrd="0" presId="urn:microsoft.com/office/officeart/2008/layout/HalfCircleOrganizationChart"/>
    <dgm:cxn modelId="{B7BBE898-4C33-4ADC-B3F7-199ABF4B68A5}" type="presParOf" srcId="{8E313C57-1473-4B89-A867-43051BC945AC}" destId="{33C881B3-EF71-4082-AA6B-4955F112616D}" srcOrd="1" destOrd="0" presId="urn:microsoft.com/office/officeart/2008/layout/HalfCircleOrganizationChart"/>
    <dgm:cxn modelId="{7EFF4B4C-A303-4AF8-BC76-B3009D3089FB}" type="presParOf" srcId="{8E313C57-1473-4B89-A867-43051BC945AC}" destId="{F4ABFED7-5004-46D2-AC39-733DBF098F65}" srcOrd="2" destOrd="0" presId="urn:microsoft.com/office/officeart/2008/layout/HalfCircleOrganizationChart"/>
    <dgm:cxn modelId="{0501E58C-5116-48B3-A8F2-834FC1A5832C}" type="presParOf" srcId="{8E313C57-1473-4B89-A867-43051BC945AC}" destId="{51A9A8EA-5C23-4A22-BFF7-14D5009EE149}" srcOrd="3" destOrd="0" presId="urn:microsoft.com/office/officeart/2008/layout/HalfCircleOrganizationChart"/>
    <dgm:cxn modelId="{3F57A211-24B1-45F6-B0FD-035F273F2060}" type="presParOf" srcId="{16FBDB6F-2DD7-4B1F-A482-B49DA096FE2D}" destId="{5B05750F-0D3A-4741-9DB2-47A832E8CAAF}" srcOrd="1" destOrd="0" presId="urn:microsoft.com/office/officeart/2008/layout/HalfCircleOrganizationChart"/>
    <dgm:cxn modelId="{F01CF51C-CBF1-4A89-A742-9A5C6C115EFA}" type="presParOf" srcId="{16FBDB6F-2DD7-4B1F-A482-B49DA096FE2D}" destId="{4282AF90-BAEB-46C9-8225-1291ECF50926}" srcOrd="2" destOrd="0" presId="urn:microsoft.com/office/officeart/2008/layout/HalfCircleOrganizationChart"/>
    <dgm:cxn modelId="{FE7F303F-20E5-407A-9CE0-233EB7FFE361}" type="presParOf" srcId="{62B9CA11-A223-4979-A1A1-C7D07CCAFBD8}" destId="{17DB8E9E-2420-428F-AB82-8873D880B8D5}" srcOrd="2" destOrd="0" presId="urn:microsoft.com/office/officeart/2008/layout/HalfCircleOrganizationChar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5BBE18A-8D6E-469B-A34B-04AEED90A4FE}" type="doc">
      <dgm:prSet loTypeId="urn:microsoft.com/office/officeart/2005/8/layout/process2" loCatId="process" qsTypeId="urn:microsoft.com/office/officeart/2005/8/quickstyle/simple1" qsCatId="simple" csTypeId="urn:microsoft.com/office/officeart/2005/8/colors/accent1_2" csCatId="accent1" phldr="1"/>
      <dgm:spPr/>
    </dgm:pt>
    <dgm:pt modelId="{FB3C5964-CFF9-4318-8A27-B703220B68F3}">
      <dgm:prSet phldrT="[Text]" custT="1"/>
      <dgm:spPr/>
      <dgm:t>
        <a:bodyPr/>
        <a:lstStyle/>
        <a:p>
          <a:r>
            <a:rPr kumimoji="1" lang="en-US" sz="2000" dirty="0" smtClean="0"/>
            <a:t>search forwarding database to see if MAC address is listed for any port except X</a:t>
          </a:r>
          <a:endParaRPr lang="en-US" sz="2000" dirty="0"/>
        </a:p>
      </dgm:t>
    </dgm:pt>
    <dgm:pt modelId="{072E5D13-55E3-4A4F-947D-1025944172F1}" type="parTrans" cxnId="{C7C6B7FC-E078-4626-9972-AFD37FC1AE6E}">
      <dgm:prSet/>
      <dgm:spPr/>
      <dgm:t>
        <a:bodyPr/>
        <a:lstStyle/>
        <a:p>
          <a:endParaRPr lang="en-US"/>
        </a:p>
      </dgm:t>
    </dgm:pt>
    <dgm:pt modelId="{769A78B0-E26A-49FF-A7F9-CEDDA347FB93}" type="sibTrans" cxnId="{C7C6B7FC-E078-4626-9972-AFD37FC1AE6E}">
      <dgm:prSet/>
      <dgm:spPr/>
      <dgm:t>
        <a:bodyPr/>
        <a:lstStyle/>
        <a:p>
          <a:endParaRPr lang="en-US" dirty="0"/>
        </a:p>
      </dgm:t>
    </dgm:pt>
    <dgm:pt modelId="{31B3AB58-013E-4214-A836-2A989EA00B10}">
      <dgm:prSet phldrT="[Text]" custT="1"/>
      <dgm:spPr/>
      <dgm:t>
        <a:bodyPr/>
        <a:lstStyle/>
        <a:p>
          <a:r>
            <a:rPr kumimoji="1" lang="en-US" sz="2000" dirty="0" smtClean="0"/>
            <a:t>if address not found, forward to all ports except X</a:t>
          </a:r>
          <a:endParaRPr lang="en-US" sz="2000" dirty="0"/>
        </a:p>
      </dgm:t>
    </dgm:pt>
    <dgm:pt modelId="{00069F48-6270-4A20-9137-4280F2653691}" type="parTrans" cxnId="{12433414-9EB7-4F07-81D3-F9D5407D0B27}">
      <dgm:prSet/>
      <dgm:spPr/>
      <dgm:t>
        <a:bodyPr/>
        <a:lstStyle/>
        <a:p>
          <a:endParaRPr lang="en-US"/>
        </a:p>
      </dgm:t>
    </dgm:pt>
    <dgm:pt modelId="{074B474C-571B-41AE-90A8-D41C415DBF9C}" type="sibTrans" cxnId="{12433414-9EB7-4F07-81D3-F9D5407D0B27}">
      <dgm:prSet/>
      <dgm:spPr/>
      <dgm:t>
        <a:bodyPr/>
        <a:lstStyle/>
        <a:p>
          <a:endParaRPr lang="en-US" dirty="0"/>
        </a:p>
      </dgm:t>
    </dgm:pt>
    <dgm:pt modelId="{D8B83912-1CB5-41EF-8DE4-A6A16DD6499D}">
      <dgm:prSet phldrT="[Text]" custT="1"/>
      <dgm:spPr/>
      <dgm:t>
        <a:bodyPr/>
        <a:lstStyle/>
        <a:p>
          <a:r>
            <a:rPr kumimoji="1" lang="en-US" sz="2000" dirty="0" smtClean="0"/>
            <a:t>if address listed for port Y, check port Y for blocking or forwarding state</a:t>
          </a:r>
          <a:endParaRPr lang="en-US" sz="2000" dirty="0"/>
        </a:p>
      </dgm:t>
    </dgm:pt>
    <dgm:pt modelId="{4534D386-C54D-4361-8FF4-3251E02C271E}" type="parTrans" cxnId="{934B65FB-CFBA-4CC8-9BCE-A468E34F3E40}">
      <dgm:prSet/>
      <dgm:spPr/>
      <dgm:t>
        <a:bodyPr/>
        <a:lstStyle/>
        <a:p>
          <a:endParaRPr lang="en-US"/>
        </a:p>
      </dgm:t>
    </dgm:pt>
    <dgm:pt modelId="{F5B6DD3F-8606-4EE9-838F-03BEE0F0E36B}" type="sibTrans" cxnId="{934B65FB-CFBA-4CC8-9BCE-A468E34F3E40}">
      <dgm:prSet/>
      <dgm:spPr/>
      <dgm:t>
        <a:bodyPr/>
        <a:lstStyle/>
        <a:p>
          <a:endParaRPr lang="en-US" dirty="0"/>
        </a:p>
      </dgm:t>
    </dgm:pt>
    <dgm:pt modelId="{C1E84067-5CBB-47C8-A6AA-4D7C3FBE660A}">
      <dgm:prSet phldrT="[Text]" custT="1"/>
      <dgm:spPr/>
      <dgm:t>
        <a:bodyPr/>
        <a:lstStyle/>
        <a:p>
          <a:r>
            <a:rPr kumimoji="1" lang="en-US" sz="2000" dirty="0" smtClean="0"/>
            <a:t>if not blocked, transmit frame through port Y</a:t>
          </a:r>
          <a:endParaRPr lang="en-US" sz="2000" dirty="0"/>
        </a:p>
      </dgm:t>
    </dgm:pt>
    <dgm:pt modelId="{6FEE24C5-1355-40C5-8DCE-A233A43A3659}" type="parTrans" cxnId="{E176D8A5-9496-43F8-885C-D950F476B43F}">
      <dgm:prSet/>
      <dgm:spPr/>
      <dgm:t>
        <a:bodyPr/>
        <a:lstStyle/>
        <a:p>
          <a:endParaRPr lang="en-US"/>
        </a:p>
      </dgm:t>
    </dgm:pt>
    <dgm:pt modelId="{5E0ED241-B9F2-45BE-A8A5-2D5BC93364E4}" type="sibTrans" cxnId="{E176D8A5-9496-43F8-885C-D950F476B43F}">
      <dgm:prSet/>
      <dgm:spPr/>
      <dgm:t>
        <a:bodyPr/>
        <a:lstStyle/>
        <a:p>
          <a:endParaRPr lang="en-US"/>
        </a:p>
      </dgm:t>
    </dgm:pt>
    <dgm:pt modelId="{384A76F6-AB87-446F-8971-40B9E9C80ABF}" type="pres">
      <dgm:prSet presAssocID="{25BBE18A-8D6E-469B-A34B-04AEED90A4FE}" presName="linearFlow" presStyleCnt="0">
        <dgm:presLayoutVars>
          <dgm:resizeHandles val="exact"/>
        </dgm:presLayoutVars>
      </dgm:prSet>
      <dgm:spPr/>
    </dgm:pt>
    <dgm:pt modelId="{68AC3439-1FFA-4A63-92CC-CC559CEAF564}" type="pres">
      <dgm:prSet presAssocID="{FB3C5964-CFF9-4318-8A27-B703220B68F3}" presName="node" presStyleLbl="node1" presStyleIdx="0" presStyleCnt="4" custScaleX="223874">
        <dgm:presLayoutVars>
          <dgm:bulletEnabled val="1"/>
        </dgm:presLayoutVars>
      </dgm:prSet>
      <dgm:spPr/>
      <dgm:t>
        <a:bodyPr/>
        <a:lstStyle/>
        <a:p>
          <a:endParaRPr lang="en-US"/>
        </a:p>
      </dgm:t>
    </dgm:pt>
    <dgm:pt modelId="{4756DAF6-ACBC-40F0-92F9-9DCCE6E66461}" type="pres">
      <dgm:prSet presAssocID="{769A78B0-E26A-49FF-A7F9-CEDDA347FB93}" presName="sibTrans" presStyleLbl="sibTrans2D1" presStyleIdx="0" presStyleCnt="3"/>
      <dgm:spPr/>
      <dgm:t>
        <a:bodyPr/>
        <a:lstStyle/>
        <a:p>
          <a:endParaRPr lang="en-US"/>
        </a:p>
      </dgm:t>
    </dgm:pt>
    <dgm:pt modelId="{84881E95-4E39-4EB1-B114-C3CE1321085D}" type="pres">
      <dgm:prSet presAssocID="{769A78B0-E26A-49FF-A7F9-CEDDA347FB93}" presName="connectorText" presStyleLbl="sibTrans2D1" presStyleIdx="0" presStyleCnt="3"/>
      <dgm:spPr/>
      <dgm:t>
        <a:bodyPr/>
        <a:lstStyle/>
        <a:p>
          <a:endParaRPr lang="en-US"/>
        </a:p>
      </dgm:t>
    </dgm:pt>
    <dgm:pt modelId="{6B3C6D87-F5AC-4B69-92ED-A8A00478498A}" type="pres">
      <dgm:prSet presAssocID="{31B3AB58-013E-4214-A836-2A989EA00B10}" presName="node" presStyleLbl="node1" presStyleIdx="1" presStyleCnt="4" custScaleX="223874">
        <dgm:presLayoutVars>
          <dgm:bulletEnabled val="1"/>
        </dgm:presLayoutVars>
      </dgm:prSet>
      <dgm:spPr/>
      <dgm:t>
        <a:bodyPr/>
        <a:lstStyle/>
        <a:p>
          <a:endParaRPr lang="en-US"/>
        </a:p>
      </dgm:t>
    </dgm:pt>
    <dgm:pt modelId="{372CA8DF-87F7-4EB8-8484-62AB139AA9E5}" type="pres">
      <dgm:prSet presAssocID="{074B474C-571B-41AE-90A8-D41C415DBF9C}" presName="sibTrans" presStyleLbl="sibTrans2D1" presStyleIdx="1" presStyleCnt="3"/>
      <dgm:spPr/>
      <dgm:t>
        <a:bodyPr/>
        <a:lstStyle/>
        <a:p>
          <a:endParaRPr lang="en-US"/>
        </a:p>
      </dgm:t>
    </dgm:pt>
    <dgm:pt modelId="{C7C3B0F8-475A-4B14-A368-30D71953BD6B}" type="pres">
      <dgm:prSet presAssocID="{074B474C-571B-41AE-90A8-D41C415DBF9C}" presName="connectorText" presStyleLbl="sibTrans2D1" presStyleIdx="1" presStyleCnt="3"/>
      <dgm:spPr/>
      <dgm:t>
        <a:bodyPr/>
        <a:lstStyle/>
        <a:p>
          <a:endParaRPr lang="en-US"/>
        </a:p>
      </dgm:t>
    </dgm:pt>
    <dgm:pt modelId="{16A7A67C-607D-4FA9-9B19-937555721CC0}" type="pres">
      <dgm:prSet presAssocID="{D8B83912-1CB5-41EF-8DE4-A6A16DD6499D}" presName="node" presStyleLbl="node1" presStyleIdx="2" presStyleCnt="4" custScaleX="230763">
        <dgm:presLayoutVars>
          <dgm:bulletEnabled val="1"/>
        </dgm:presLayoutVars>
      </dgm:prSet>
      <dgm:spPr/>
      <dgm:t>
        <a:bodyPr/>
        <a:lstStyle/>
        <a:p>
          <a:endParaRPr lang="en-US"/>
        </a:p>
      </dgm:t>
    </dgm:pt>
    <dgm:pt modelId="{1DCD6E96-14CC-4DE7-BE30-682CCC00CD05}" type="pres">
      <dgm:prSet presAssocID="{F5B6DD3F-8606-4EE9-838F-03BEE0F0E36B}" presName="sibTrans" presStyleLbl="sibTrans2D1" presStyleIdx="2" presStyleCnt="3"/>
      <dgm:spPr/>
      <dgm:t>
        <a:bodyPr/>
        <a:lstStyle/>
        <a:p>
          <a:endParaRPr lang="en-US"/>
        </a:p>
      </dgm:t>
    </dgm:pt>
    <dgm:pt modelId="{0D8844EB-DF1F-4876-8631-49B5AC2BC7EB}" type="pres">
      <dgm:prSet presAssocID="{F5B6DD3F-8606-4EE9-838F-03BEE0F0E36B}" presName="connectorText" presStyleLbl="sibTrans2D1" presStyleIdx="2" presStyleCnt="3"/>
      <dgm:spPr/>
      <dgm:t>
        <a:bodyPr/>
        <a:lstStyle/>
        <a:p>
          <a:endParaRPr lang="en-US"/>
        </a:p>
      </dgm:t>
    </dgm:pt>
    <dgm:pt modelId="{7F662DD0-3A35-4449-A5B4-9E76C737A21D}" type="pres">
      <dgm:prSet presAssocID="{C1E84067-5CBB-47C8-A6AA-4D7C3FBE660A}" presName="node" presStyleLbl="node1" presStyleIdx="3" presStyleCnt="4" custScaleX="237651">
        <dgm:presLayoutVars>
          <dgm:bulletEnabled val="1"/>
        </dgm:presLayoutVars>
      </dgm:prSet>
      <dgm:spPr/>
      <dgm:t>
        <a:bodyPr/>
        <a:lstStyle/>
        <a:p>
          <a:endParaRPr lang="en-US"/>
        </a:p>
      </dgm:t>
    </dgm:pt>
  </dgm:ptLst>
  <dgm:cxnLst>
    <dgm:cxn modelId="{934B65FB-CFBA-4CC8-9BCE-A468E34F3E40}" srcId="{25BBE18A-8D6E-469B-A34B-04AEED90A4FE}" destId="{D8B83912-1CB5-41EF-8DE4-A6A16DD6499D}" srcOrd="2" destOrd="0" parTransId="{4534D386-C54D-4361-8FF4-3251E02C271E}" sibTransId="{F5B6DD3F-8606-4EE9-838F-03BEE0F0E36B}"/>
    <dgm:cxn modelId="{12433414-9EB7-4F07-81D3-F9D5407D0B27}" srcId="{25BBE18A-8D6E-469B-A34B-04AEED90A4FE}" destId="{31B3AB58-013E-4214-A836-2A989EA00B10}" srcOrd="1" destOrd="0" parTransId="{00069F48-6270-4A20-9137-4280F2653691}" sibTransId="{074B474C-571B-41AE-90A8-D41C415DBF9C}"/>
    <dgm:cxn modelId="{149CF6DA-28A5-4A98-BF04-F7526E9ECC52}" type="presOf" srcId="{C1E84067-5CBB-47C8-A6AA-4D7C3FBE660A}" destId="{7F662DD0-3A35-4449-A5B4-9E76C737A21D}" srcOrd="0" destOrd="0" presId="urn:microsoft.com/office/officeart/2005/8/layout/process2"/>
    <dgm:cxn modelId="{47B9CE9D-54CF-470B-9247-16ABDDFC17CB}" type="presOf" srcId="{25BBE18A-8D6E-469B-A34B-04AEED90A4FE}" destId="{384A76F6-AB87-446F-8971-40B9E9C80ABF}" srcOrd="0" destOrd="0" presId="urn:microsoft.com/office/officeart/2005/8/layout/process2"/>
    <dgm:cxn modelId="{16AC7FE1-276C-4408-B895-424F2ADBA51B}" type="presOf" srcId="{FB3C5964-CFF9-4318-8A27-B703220B68F3}" destId="{68AC3439-1FFA-4A63-92CC-CC559CEAF564}" srcOrd="0" destOrd="0" presId="urn:microsoft.com/office/officeart/2005/8/layout/process2"/>
    <dgm:cxn modelId="{D3EDFFFA-2A57-44E0-B707-1A352614533E}" type="presOf" srcId="{769A78B0-E26A-49FF-A7F9-CEDDA347FB93}" destId="{84881E95-4E39-4EB1-B114-C3CE1321085D}" srcOrd="1" destOrd="0" presId="urn:microsoft.com/office/officeart/2005/8/layout/process2"/>
    <dgm:cxn modelId="{4308404F-18CD-4518-ACE8-2C6FD06CC1B4}" type="presOf" srcId="{F5B6DD3F-8606-4EE9-838F-03BEE0F0E36B}" destId="{0D8844EB-DF1F-4876-8631-49B5AC2BC7EB}" srcOrd="1" destOrd="0" presId="urn:microsoft.com/office/officeart/2005/8/layout/process2"/>
    <dgm:cxn modelId="{D4F030F3-CB04-4FAC-B131-91A7083E0B01}" type="presOf" srcId="{31B3AB58-013E-4214-A836-2A989EA00B10}" destId="{6B3C6D87-F5AC-4B69-92ED-A8A00478498A}" srcOrd="0" destOrd="0" presId="urn:microsoft.com/office/officeart/2005/8/layout/process2"/>
    <dgm:cxn modelId="{E176D8A5-9496-43F8-885C-D950F476B43F}" srcId="{25BBE18A-8D6E-469B-A34B-04AEED90A4FE}" destId="{C1E84067-5CBB-47C8-A6AA-4D7C3FBE660A}" srcOrd="3" destOrd="0" parTransId="{6FEE24C5-1355-40C5-8DCE-A233A43A3659}" sibTransId="{5E0ED241-B9F2-45BE-A8A5-2D5BC93364E4}"/>
    <dgm:cxn modelId="{D30DBD91-0189-4C2A-8B06-139290519A4C}" type="presOf" srcId="{074B474C-571B-41AE-90A8-D41C415DBF9C}" destId="{372CA8DF-87F7-4EB8-8484-62AB139AA9E5}" srcOrd="0" destOrd="0" presId="urn:microsoft.com/office/officeart/2005/8/layout/process2"/>
    <dgm:cxn modelId="{17F4AD3E-B3C2-4F55-AF0D-11AF58A80396}" type="presOf" srcId="{D8B83912-1CB5-41EF-8DE4-A6A16DD6499D}" destId="{16A7A67C-607D-4FA9-9B19-937555721CC0}" srcOrd="0" destOrd="0" presId="urn:microsoft.com/office/officeart/2005/8/layout/process2"/>
    <dgm:cxn modelId="{000DF56E-CEE7-4421-93EF-102D7F0E3718}" type="presOf" srcId="{769A78B0-E26A-49FF-A7F9-CEDDA347FB93}" destId="{4756DAF6-ACBC-40F0-92F9-9DCCE6E66461}" srcOrd="0" destOrd="0" presId="urn:microsoft.com/office/officeart/2005/8/layout/process2"/>
    <dgm:cxn modelId="{4E227863-542E-462C-B787-8BE5E6F13D14}" type="presOf" srcId="{F5B6DD3F-8606-4EE9-838F-03BEE0F0E36B}" destId="{1DCD6E96-14CC-4DE7-BE30-682CCC00CD05}" srcOrd="0" destOrd="0" presId="urn:microsoft.com/office/officeart/2005/8/layout/process2"/>
    <dgm:cxn modelId="{51E21C27-479B-4BF3-9804-CFC9BEB0B1D8}" type="presOf" srcId="{074B474C-571B-41AE-90A8-D41C415DBF9C}" destId="{C7C3B0F8-475A-4B14-A368-30D71953BD6B}" srcOrd="1" destOrd="0" presId="urn:microsoft.com/office/officeart/2005/8/layout/process2"/>
    <dgm:cxn modelId="{C7C6B7FC-E078-4626-9972-AFD37FC1AE6E}" srcId="{25BBE18A-8D6E-469B-A34B-04AEED90A4FE}" destId="{FB3C5964-CFF9-4318-8A27-B703220B68F3}" srcOrd="0" destOrd="0" parTransId="{072E5D13-55E3-4A4F-947D-1025944172F1}" sibTransId="{769A78B0-E26A-49FF-A7F9-CEDDA347FB93}"/>
    <dgm:cxn modelId="{D0983F63-4F5E-490E-9C9B-08E0FCBDF80D}" type="presParOf" srcId="{384A76F6-AB87-446F-8971-40B9E9C80ABF}" destId="{68AC3439-1FFA-4A63-92CC-CC559CEAF564}" srcOrd="0" destOrd="0" presId="urn:microsoft.com/office/officeart/2005/8/layout/process2"/>
    <dgm:cxn modelId="{0AA6DA9D-0384-4576-8DD5-6549B2FE7FC0}" type="presParOf" srcId="{384A76F6-AB87-446F-8971-40B9E9C80ABF}" destId="{4756DAF6-ACBC-40F0-92F9-9DCCE6E66461}" srcOrd="1" destOrd="0" presId="urn:microsoft.com/office/officeart/2005/8/layout/process2"/>
    <dgm:cxn modelId="{C1875B7F-2DEE-46E4-BB6E-04E73CCF5D8E}" type="presParOf" srcId="{4756DAF6-ACBC-40F0-92F9-9DCCE6E66461}" destId="{84881E95-4E39-4EB1-B114-C3CE1321085D}" srcOrd="0" destOrd="0" presId="urn:microsoft.com/office/officeart/2005/8/layout/process2"/>
    <dgm:cxn modelId="{C1CD9206-3C31-40C7-86D5-27EE22C2DFCD}" type="presParOf" srcId="{384A76F6-AB87-446F-8971-40B9E9C80ABF}" destId="{6B3C6D87-F5AC-4B69-92ED-A8A00478498A}" srcOrd="2" destOrd="0" presId="urn:microsoft.com/office/officeart/2005/8/layout/process2"/>
    <dgm:cxn modelId="{C9AC4FD2-983E-428F-9921-EC72F0D8B476}" type="presParOf" srcId="{384A76F6-AB87-446F-8971-40B9E9C80ABF}" destId="{372CA8DF-87F7-4EB8-8484-62AB139AA9E5}" srcOrd="3" destOrd="0" presId="urn:microsoft.com/office/officeart/2005/8/layout/process2"/>
    <dgm:cxn modelId="{60CB62EC-116B-42C7-9A4E-6095F957E7D5}" type="presParOf" srcId="{372CA8DF-87F7-4EB8-8484-62AB139AA9E5}" destId="{C7C3B0F8-475A-4B14-A368-30D71953BD6B}" srcOrd="0" destOrd="0" presId="urn:microsoft.com/office/officeart/2005/8/layout/process2"/>
    <dgm:cxn modelId="{D5958617-45F0-4EAE-B3C7-487F66630DF3}" type="presParOf" srcId="{384A76F6-AB87-446F-8971-40B9E9C80ABF}" destId="{16A7A67C-607D-4FA9-9B19-937555721CC0}" srcOrd="4" destOrd="0" presId="urn:microsoft.com/office/officeart/2005/8/layout/process2"/>
    <dgm:cxn modelId="{ADEBBF10-53DC-48ED-83E6-F6060CF74FB8}" type="presParOf" srcId="{384A76F6-AB87-446F-8971-40B9E9C80ABF}" destId="{1DCD6E96-14CC-4DE7-BE30-682CCC00CD05}" srcOrd="5" destOrd="0" presId="urn:microsoft.com/office/officeart/2005/8/layout/process2"/>
    <dgm:cxn modelId="{293228E4-A313-4469-92F2-666F802AD9DA}" type="presParOf" srcId="{1DCD6E96-14CC-4DE7-BE30-682CCC00CD05}" destId="{0D8844EB-DF1F-4876-8631-49B5AC2BC7EB}" srcOrd="0" destOrd="0" presId="urn:microsoft.com/office/officeart/2005/8/layout/process2"/>
    <dgm:cxn modelId="{B2DFD5A4-7CEB-45D8-967C-EAD055C8588B}" type="presParOf" srcId="{384A76F6-AB87-446F-8971-40B9E9C80ABF}" destId="{7F662DD0-3A35-4449-A5B4-9E76C737A21D}" srcOrd="6" destOrd="0" presId="urn:microsoft.com/office/officeart/2005/8/layout/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B0C56FCF-209D-41FA-9F1C-991CA2AAF36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ACBB5F4-434D-4664-BDAF-0A39F37F33D3}">
      <dgm:prSet phldrT="[Text]"/>
      <dgm:spPr/>
      <dgm:t>
        <a:bodyPr/>
        <a:lstStyle/>
        <a:p>
          <a:r>
            <a:rPr kumimoji="1" lang="en-US" dirty="0" smtClean="0"/>
            <a:t>IEEE 802.1 Spanning Tree Algorithm:</a:t>
          </a:r>
          <a:endParaRPr lang="en-US" dirty="0"/>
        </a:p>
      </dgm:t>
    </dgm:pt>
    <dgm:pt modelId="{7291A714-BECB-4CC3-BEBE-375801C56E89}" type="parTrans" cxnId="{84F7EB80-E811-4318-9F54-FCDDB82E9D04}">
      <dgm:prSet/>
      <dgm:spPr/>
      <dgm:t>
        <a:bodyPr/>
        <a:lstStyle/>
        <a:p>
          <a:endParaRPr lang="en-US"/>
        </a:p>
      </dgm:t>
    </dgm:pt>
    <dgm:pt modelId="{47894E62-A36C-4B5A-96D1-189BD4FC0167}" type="sibTrans" cxnId="{84F7EB80-E811-4318-9F54-FCDDB82E9D04}">
      <dgm:prSet/>
      <dgm:spPr/>
      <dgm:t>
        <a:bodyPr/>
        <a:lstStyle/>
        <a:p>
          <a:endParaRPr lang="en-US"/>
        </a:p>
      </dgm:t>
    </dgm:pt>
    <dgm:pt modelId="{A1AC9239-0661-4D42-B1A3-6C88D943D6EA}">
      <dgm:prSet/>
      <dgm:spPr/>
      <dgm:t>
        <a:bodyPr/>
        <a:lstStyle/>
        <a:p>
          <a:r>
            <a:rPr kumimoji="1" lang="en-US" dirty="0" smtClean="0"/>
            <a:t>each bridge assigned unique identifier</a:t>
          </a:r>
        </a:p>
      </dgm:t>
    </dgm:pt>
    <dgm:pt modelId="{E18C8977-AB27-4137-9043-6E11807936C3}" type="parTrans" cxnId="{9B216066-D8CF-40E6-91F3-48010034207A}">
      <dgm:prSet/>
      <dgm:spPr/>
      <dgm:t>
        <a:bodyPr/>
        <a:lstStyle/>
        <a:p>
          <a:endParaRPr lang="en-US"/>
        </a:p>
      </dgm:t>
    </dgm:pt>
    <dgm:pt modelId="{1751E609-1917-4E61-A0B9-4988C0007EA5}" type="sibTrans" cxnId="{9B216066-D8CF-40E6-91F3-48010034207A}">
      <dgm:prSet/>
      <dgm:spPr/>
      <dgm:t>
        <a:bodyPr/>
        <a:lstStyle/>
        <a:p>
          <a:endParaRPr lang="en-US"/>
        </a:p>
      </dgm:t>
    </dgm:pt>
    <dgm:pt modelId="{8D82E01C-5C0F-48D5-98D9-0F0ADD347F50}">
      <dgm:prSet/>
      <dgm:spPr/>
      <dgm:t>
        <a:bodyPr/>
        <a:lstStyle/>
        <a:p>
          <a:r>
            <a:rPr kumimoji="1" lang="en-US" dirty="0" smtClean="0"/>
            <a:t>cost assigned to each bridge port</a:t>
          </a:r>
        </a:p>
      </dgm:t>
    </dgm:pt>
    <dgm:pt modelId="{C0118FDF-14F9-4B17-BEC8-5EB5BE38D71A}" type="parTrans" cxnId="{D2436342-703B-4A13-9167-5FA67FA39DD3}">
      <dgm:prSet/>
      <dgm:spPr/>
      <dgm:t>
        <a:bodyPr/>
        <a:lstStyle/>
        <a:p>
          <a:endParaRPr lang="en-US"/>
        </a:p>
      </dgm:t>
    </dgm:pt>
    <dgm:pt modelId="{7E0878F0-5380-4C1F-8688-D184CFBD1971}" type="sibTrans" cxnId="{D2436342-703B-4A13-9167-5FA67FA39DD3}">
      <dgm:prSet/>
      <dgm:spPr/>
      <dgm:t>
        <a:bodyPr/>
        <a:lstStyle/>
        <a:p>
          <a:endParaRPr lang="en-US"/>
        </a:p>
      </dgm:t>
    </dgm:pt>
    <dgm:pt modelId="{624BB596-AD26-4D3F-A36A-AEE16358E8F2}">
      <dgm:prSet/>
      <dgm:spPr/>
      <dgm:t>
        <a:bodyPr/>
        <a:lstStyle/>
        <a:p>
          <a:r>
            <a:rPr kumimoji="1" lang="en-US" dirty="0" smtClean="0"/>
            <a:t>exchange information between bridges to find spanning tree</a:t>
          </a:r>
          <a:endParaRPr kumimoji="1" lang="en-US" dirty="0"/>
        </a:p>
      </dgm:t>
    </dgm:pt>
    <dgm:pt modelId="{4A479A1F-4971-47A3-81A3-C208BEBD147A}" type="parTrans" cxnId="{CFE09F06-705C-430A-8F23-9C979F1C1DC0}">
      <dgm:prSet/>
      <dgm:spPr/>
      <dgm:t>
        <a:bodyPr/>
        <a:lstStyle/>
        <a:p>
          <a:endParaRPr lang="en-US"/>
        </a:p>
      </dgm:t>
    </dgm:pt>
    <dgm:pt modelId="{2904D8AC-618C-47B6-B93F-70A9035C58C2}" type="sibTrans" cxnId="{CFE09F06-705C-430A-8F23-9C979F1C1DC0}">
      <dgm:prSet/>
      <dgm:spPr/>
      <dgm:t>
        <a:bodyPr/>
        <a:lstStyle/>
        <a:p>
          <a:endParaRPr lang="en-US"/>
        </a:p>
      </dgm:t>
    </dgm:pt>
    <dgm:pt modelId="{8D7D4814-4DCD-4995-86E0-FAB0F1D74EFD}">
      <dgm:prSet/>
      <dgm:spPr/>
      <dgm:t>
        <a:bodyPr/>
        <a:lstStyle/>
        <a:p>
          <a:r>
            <a:rPr kumimoji="1" lang="en-US" dirty="0" smtClean="0"/>
            <a:t>automatically updated whenever topology changes</a:t>
          </a:r>
          <a:endParaRPr kumimoji="1" lang="en-US" dirty="0"/>
        </a:p>
      </dgm:t>
    </dgm:pt>
    <dgm:pt modelId="{0AA596EF-AC06-46F7-9323-CF00BA417D95}" type="parTrans" cxnId="{C9A9D2B3-246C-4D13-95A8-15185412441F}">
      <dgm:prSet/>
      <dgm:spPr/>
      <dgm:t>
        <a:bodyPr/>
        <a:lstStyle/>
        <a:p>
          <a:endParaRPr lang="en-US"/>
        </a:p>
      </dgm:t>
    </dgm:pt>
    <dgm:pt modelId="{CCA2AF91-54ED-473F-A97D-21F96D82C667}" type="sibTrans" cxnId="{C9A9D2B3-246C-4D13-95A8-15185412441F}">
      <dgm:prSet/>
      <dgm:spPr/>
      <dgm:t>
        <a:bodyPr/>
        <a:lstStyle/>
        <a:p>
          <a:endParaRPr lang="en-US"/>
        </a:p>
      </dgm:t>
    </dgm:pt>
    <dgm:pt modelId="{AA542E93-6B2E-45E9-B3DC-CFFABEFAAAF1}" type="pres">
      <dgm:prSet presAssocID="{B0C56FCF-209D-41FA-9F1C-991CA2AAF36F}" presName="linear" presStyleCnt="0">
        <dgm:presLayoutVars>
          <dgm:dir/>
          <dgm:animLvl val="lvl"/>
          <dgm:resizeHandles val="exact"/>
        </dgm:presLayoutVars>
      </dgm:prSet>
      <dgm:spPr/>
      <dgm:t>
        <a:bodyPr/>
        <a:lstStyle/>
        <a:p>
          <a:endParaRPr lang="en-US"/>
        </a:p>
      </dgm:t>
    </dgm:pt>
    <dgm:pt modelId="{9937AA09-9AFD-4003-9D81-872B94529119}" type="pres">
      <dgm:prSet presAssocID="{4ACBB5F4-434D-4664-BDAF-0A39F37F33D3}" presName="parentLin" presStyleCnt="0"/>
      <dgm:spPr/>
    </dgm:pt>
    <dgm:pt modelId="{5616DD1C-083E-4CC9-8C07-2BBB0D16D763}" type="pres">
      <dgm:prSet presAssocID="{4ACBB5F4-434D-4664-BDAF-0A39F37F33D3}" presName="parentLeftMargin" presStyleLbl="node1" presStyleIdx="0" presStyleCnt="1"/>
      <dgm:spPr/>
      <dgm:t>
        <a:bodyPr/>
        <a:lstStyle/>
        <a:p>
          <a:endParaRPr lang="en-US"/>
        </a:p>
      </dgm:t>
    </dgm:pt>
    <dgm:pt modelId="{B0282E65-D0E4-4BF0-8BD6-88678EE07ED6}" type="pres">
      <dgm:prSet presAssocID="{4ACBB5F4-434D-4664-BDAF-0A39F37F33D3}" presName="parentText" presStyleLbl="node1" presStyleIdx="0" presStyleCnt="1">
        <dgm:presLayoutVars>
          <dgm:chMax val="0"/>
          <dgm:bulletEnabled val="1"/>
        </dgm:presLayoutVars>
      </dgm:prSet>
      <dgm:spPr/>
      <dgm:t>
        <a:bodyPr/>
        <a:lstStyle/>
        <a:p>
          <a:endParaRPr lang="en-US"/>
        </a:p>
      </dgm:t>
    </dgm:pt>
    <dgm:pt modelId="{5F2A8917-6C41-48CD-B12F-739861832FD1}" type="pres">
      <dgm:prSet presAssocID="{4ACBB5F4-434D-4664-BDAF-0A39F37F33D3}" presName="negativeSpace" presStyleCnt="0"/>
      <dgm:spPr/>
    </dgm:pt>
    <dgm:pt modelId="{B7E15F21-3578-45EB-9865-8E6ABF7EB898}" type="pres">
      <dgm:prSet presAssocID="{4ACBB5F4-434D-4664-BDAF-0A39F37F33D3}" presName="childText" presStyleLbl="conFgAcc1" presStyleIdx="0" presStyleCnt="1">
        <dgm:presLayoutVars>
          <dgm:bulletEnabled val="1"/>
        </dgm:presLayoutVars>
      </dgm:prSet>
      <dgm:spPr/>
      <dgm:t>
        <a:bodyPr/>
        <a:lstStyle/>
        <a:p>
          <a:endParaRPr lang="en-US"/>
        </a:p>
      </dgm:t>
    </dgm:pt>
  </dgm:ptLst>
  <dgm:cxnLst>
    <dgm:cxn modelId="{88E170F7-1399-4AF9-91B3-634F232236E3}" type="presOf" srcId="{A1AC9239-0661-4D42-B1A3-6C88D943D6EA}" destId="{B7E15F21-3578-45EB-9865-8E6ABF7EB898}" srcOrd="0" destOrd="0" presId="urn:microsoft.com/office/officeart/2005/8/layout/list1"/>
    <dgm:cxn modelId="{DCC4D760-5D25-4FBD-ADA5-6DDE94207D25}" type="presOf" srcId="{B0C56FCF-209D-41FA-9F1C-991CA2AAF36F}" destId="{AA542E93-6B2E-45E9-B3DC-CFFABEFAAAF1}" srcOrd="0" destOrd="0" presId="urn:microsoft.com/office/officeart/2005/8/layout/list1"/>
    <dgm:cxn modelId="{CD094083-35DA-437D-AE45-BDB38042360D}" type="presOf" srcId="{4ACBB5F4-434D-4664-BDAF-0A39F37F33D3}" destId="{B0282E65-D0E4-4BF0-8BD6-88678EE07ED6}" srcOrd="1" destOrd="0" presId="urn:microsoft.com/office/officeart/2005/8/layout/list1"/>
    <dgm:cxn modelId="{C9A9D2B3-246C-4D13-95A8-15185412441F}" srcId="{4ACBB5F4-434D-4664-BDAF-0A39F37F33D3}" destId="{8D7D4814-4DCD-4995-86E0-FAB0F1D74EFD}" srcOrd="3" destOrd="0" parTransId="{0AA596EF-AC06-46F7-9323-CF00BA417D95}" sibTransId="{CCA2AF91-54ED-473F-A97D-21F96D82C667}"/>
    <dgm:cxn modelId="{B419BDF6-0A87-41A3-9479-6C1F6536103D}" type="presOf" srcId="{8D82E01C-5C0F-48D5-98D9-0F0ADD347F50}" destId="{B7E15F21-3578-45EB-9865-8E6ABF7EB898}" srcOrd="0" destOrd="1" presId="urn:microsoft.com/office/officeart/2005/8/layout/list1"/>
    <dgm:cxn modelId="{D2436342-703B-4A13-9167-5FA67FA39DD3}" srcId="{4ACBB5F4-434D-4664-BDAF-0A39F37F33D3}" destId="{8D82E01C-5C0F-48D5-98D9-0F0ADD347F50}" srcOrd="1" destOrd="0" parTransId="{C0118FDF-14F9-4B17-BEC8-5EB5BE38D71A}" sibTransId="{7E0878F0-5380-4C1F-8688-D184CFBD1971}"/>
    <dgm:cxn modelId="{6468AAC0-8C06-4C15-A9F5-92D2476CBC5E}" type="presOf" srcId="{4ACBB5F4-434D-4664-BDAF-0A39F37F33D3}" destId="{5616DD1C-083E-4CC9-8C07-2BBB0D16D763}" srcOrd="0" destOrd="0" presId="urn:microsoft.com/office/officeart/2005/8/layout/list1"/>
    <dgm:cxn modelId="{CFE09F06-705C-430A-8F23-9C979F1C1DC0}" srcId="{4ACBB5F4-434D-4664-BDAF-0A39F37F33D3}" destId="{624BB596-AD26-4D3F-A36A-AEE16358E8F2}" srcOrd="2" destOrd="0" parTransId="{4A479A1F-4971-47A3-81A3-C208BEBD147A}" sibTransId="{2904D8AC-618C-47B6-B93F-70A9035C58C2}"/>
    <dgm:cxn modelId="{95CB5369-12B7-4D24-8811-9CED3A91BCE8}" type="presOf" srcId="{624BB596-AD26-4D3F-A36A-AEE16358E8F2}" destId="{B7E15F21-3578-45EB-9865-8E6ABF7EB898}" srcOrd="0" destOrd="2" presId="urn:microsoft.com/office/officeart/2005/8/layout/list1"/>
    <dgm:cxn modelId="{9B216066-D8CF-40E6-91F3-48010034207A}" srcId="{4ACBB5F4-434D-4664-BDAF-0A39F37F33D3}" destId="{A1AC9239-0661-4D42-B1A3-6C88D943D6EA}" srcOrd="0" destOrd="0" parTransId="{E18C8977-AB27-4137-9043-6E11807936C3}" sibTransId="{1751E609-1917-4E61-A0B9-4988C0007EA5}"/>
    <dgm:cxn modelId="{84F7EB80-E811-4318-9F54-FCDDB82E9D04}" srcId="{B0C56FCF-209D-41FA-9F1C-991CA2AAF36F}" destId="{4ACBB5F4-434D-4664-BDAF-0A39F37F33D3}" srcOrd="0" destOrd="0" parTransId="{7291A714-BECB-4CC3-BEBE-375801C56E89}" sibTransId="{47894E62-A36C-4B5A-96D1-189BD4FC0167}"/>
    <dgm:cxn modelId="{3884E5C7-85F9-4C9E-B0C3-A0FC70C6DB1C}" type="presOf" srcId="{8D7D4814-4DCD-4995-86E0-FAB0F1D74EFD}" destId="{B7E15F21-3578-45EB-9865-8E6ABF7EB898}" srcOrd="0" destOrd="3" presId="urn:microsoft.com/office/officeart/2005/8/layout/list1"/>
    <dgm:cxn modelId="{20CA92DE-F736-4B57-A82E-4A63AB6F9136}" type="presParOf" srcId="{AA542E93-6B2E-45E9-B3DC-CFFABEFAAAF1}" destId="{9937AA09-9AFD-4003-9D81-872B94529119}" srcOrd="0" destOrd="0" presId="urn:microsoft.com/office/officeart/2005/8/layout/list1"/>
    <dgm:cxn modelId="{57A4925B-F4B1-4DA9-B13C-BFADD718054D}" type="presParOf" srcId="{9937AA09-9AFD-4003-9D81-872B94529119}" destId="{5616DD1C-083E-4CC9-8C07-2BBB0D16D763}" srcOrd="0" destOrd="0" presId="urn:microsoft.com/office/officeart/2005/8/layout/list1"/>
    <dgm:cxn modelId="{ADC4394A-EB7A-4D24-9B8A-869800F3ED24}" type="presParOf" srcId="{9937AA09-9AFD-4003-9D81-872B94529119}" destId="{B0282E65-D0E4-4BF0-8BD6-88678EE07ED6}" srcOrd="1" destOrd="0" presId="urn:microsoft.com/office/officeart/2005/8/layout/list1"/>
    <dgm:cxn modelId="{D1BF5C8E-9913-43A4-9C0B-0DBBAF312BFA}" type="presParOf" srcId="{AA542E93-6B2E-45E9-B3DC-CFFABEFAAAF1}" destId="{5F2A8917-6C41-48CD-B12F-739861832FD1}" srcOrd="1" destOrd="0" presId="urn:microsoft.com/office/officeart/2005/8/layout/list1"/>
    <dgm:cxn modelId="{4BFABC1D-CBB3-4E8D-96FE-CCD8BF0CBB65}" type="presParOf" srcId="{AA542E93-6B2E-45E9-B3DC-CFFABEFAAAF1}" destId="{B7E15F21-3578-45EB-9865-8E6ABF7EB898}" srcOrd="2"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D403967-23E3-43BA-A53A-ECB7E4CFB1D2}"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488A4A85-803D-4B1B-880E-97CEECD4C49F}">
      <dgm:prSet phldrT="[Text]"/>
      <dgm:spPr/>
      <dgm:t>
        <a:bodyPr/>
        <a:lstStyle/>
        <a:p>
          <a:r>
            <a:rPr kumimoji="1" lang="en-GB" dirty="0" smtClean="0"/>
            <a:t>bus </a:t>
          </a:r>
          <a:r>
            <a:rPr kumimoji="1" lang="en-US" dirty="0" smtClean="0"/>
            <a:t>configuration</a:t>
          </a:r>
          <a:endParaRPr lang="en-US" dirty="0"/>
        </a:p>
      </dgm:t>
    </dgm:pt>
    <dgm:pt modelId="{AE866328-B75F-4424-9800-5EADC8A6463D}" type="parTrans" cxnId="{2CB7C0FC-9617-4259-B222-AB48AB9D27E1}">
      <dgm:prSet/>
      <dgm:spPr/>
      <dgm:t>
        <a:bodyPr/>
        <a:lstStyle/>
        <a:p>
          <a:endParaRPr lang="en-US"/>
        </a:p>
      </dgm:t>
    </dgm:pt>
    <dgm:pt modelId="{A5CEC1C0-263B-4BD6-BB47-E191C7233D60}" type="sibTrans" cxnId="{2CB7C0FC-9617-4259-B222-AB48AB9D27E1}">
      <dgm:prSet/>
      <dgm:spPr/>
      <dgm:t>
        <a:bodyPr/>
        <a:lstStyle/>
        <a:p>
          <a:endParaRPr lang="en-US"/>
        </a:p>
      </dgm:t>
    </dgm:pt>
    <dgm:pt modelId="{24035F10-836E-4351-8375-31CF1547C717}">
      <dgm:prSet phldrT="[Text]"/>
      <dgm:spPr/>
      <dgm:t>
        <a:bodyPr/>
        <a:lstStyle/>
        <a:p>
          <a:r>
            <a:rPr kumimoji="1" lang="en-GB" dirty="0" smtClean="0"/>
            <a:t>all</a:t>
          </a:r>
          <a:r>
            <a:rPr kumimoji="1" lang="en-US" dirty="0" smtClean="0"/>
            <a:t> stations share capacity of bus</a:t>
          </a:r>
          <a:r>
            <a:rPr kumimoji="1" lang="en-GB" dirty="0" smtClean="0"/>
            <a:t> (e.g. 10Mbps)</a:t>
          </a:r>
          <a:endParaRPr lang="en-US" dirty="0"/>
        </a:p>
      </dgm:t>
    </dgm:pt>
    <dgm:pt modelId="{C97419C1-2A41-499F-87E1-E36470345336}" type="parTrans" cxnId="{1581D16F-EC66-4A30-B73F-2AAE2305FC45}">
      <dgm:prSet/>
      <dgm:spPr/>
      <dgm:t>
        <a:bodyPr/>
        <a:lstStyle/>
        <a:p>
          <a:endParaRPr lang="en-US"/>
        </a:p>
      </dgm:t>
    </dgm:pt>
    <dgm:pt modelId="{5FB72E3D-3275-4088-86EA-179C61AA74ED}" type="sibTrans" cxnId="{1581D16F-EC66-4A30-B73F-2AAE2305FC45}">
      <dgm:prSet/>
      <dgm:spPr/>
      <dgm:t>
        <a:bodyPr/>
        <a:lstStyle/>
        <a:p>
          <a:endParaRPr lang="en-US"/>
        </a:p>
      </dgm:t>
    </dgm:pt>
    <dgm:pt modelId="{37505AB0-B0E9-401E-A563-217C99CBA23D}">
      <dgm:prSet phldrT="[Text]"/>
      <dgm:spPr/>
      <dgm:t>
        <a:bodyPr/>
        <a:lstStyle/>
        <a:p>
          <a:r>
            <a:rPr kumimoji="1" lang="en-GB" dirty="0" smtClean="0"/>
            <a:t>hub</a:t>
          </a:r>
          <a:r>
            <a:rPr kumimoji="1" lang="en-US" dirty="0" smtClean="0"/>
            <a:t> uses star wiring to attach stations </a:t>
          </a:r>
          <a:endParaRPr lang="en-US" dirty="0"/>
        </a:p>
      </dgm:t>
    </dgm:pt>
    <dgm:pt modelId="{58386A85-CE6E-433A-833F-FD91063B31A4}" type="parTrans" cxnId="{64F92D7A-A61F-4FCA-8626-6E82319AB3AA}">
      <dgm:prSet/>
      <dgm:spPr/>
      <dgm:t>
        <a:bodyPr/>
        <a:lstStyle/>
        <a:p>
          <a:endParaRPr lang="en-US"/>
        </a:p>
      </dgm:t>
    </dgm:pt>
    <dgm:pt modelId="{153F9C66-213B-470C-A290-DAA871CF8A39}" type="sibTrans" cxnId="{64F92D7A-A61F-4FCA-8626-6E82319AB3AA}">
      <dgm:prSet/>
      <dgm:spPr/>
      <dgm:t>
        <a:bodyPr/>
        <a:lstStyle/>
        <a:p>
          <a:endParaRPr lang="en-US"/>
        </a:p>
      </dgm:t>
    </dgm:pt>
    <dgm:pt modelId="{4BEDEB41-618A-4D15-B923-DA674268D61B}">
      <dgm:prSet phldrT="[Text]"/>
      <dgm:spPr/>
      <dgm:t>
        <a:bodyPr/>
        <a:lstStyle/>
        <a:p>
          <a:r>
            <a:rPr kumimoji="1" lang="en-GB" dirty="0" smtClean="0"/>
            <a:t>transmission</a:t>
          </a:r>
          <a:r>
            <a:rPr kumimoji="1" lang="en-US" dirty="0" smtClean="0"/>
            <a:t> from any station received by hub and retransmitted on all outgoing lines</a:t>
          </a:r>
          <a:endParaRPr lang="en-US" dirty="0"/>
        </a:p>
      </dgm:t>
    </dgm:pt>
    <dgm:pt modelId="{83B7DE33-70C2-4B5C-9815-25E030B882B2}" type="parTrans" cxnId="{5890CE66-440C-4CFD-8DC6-DF332241BB15}">
      <dgm:prSet/>
      <dgm:spPr/>
      <dgm:t>
        <a:bodyPr/>
        <a:lstStyle/>
        <a:p>
          <a:endParaRPr lang="en-US"/>
        </a:p>
      </dgm:t>
    </dgm:pt>
    <dgm:pt modelId="{F5A4E5A2-B9BE-42AB-9CC4-1D7E9E7A4C0F}" type="sibTrans" cxnId="{5890CE66-440C-4CFD-8DC6-DF332241BB15}">
      <dgm:prSet/>
      <dgm:spPr/>
      <dgm:t>
        <a:bodyPr/>
        <a:lstStyle/>
        <a:p>
          <a:endParaRPr lang="en-US"/>
        </a:p>
      </dgm:t>
    </dgm:pt>
    <dgm:pt modelId="{2BE1BE9C-FB28-40B1-B896-F8DF9073CCDF}">
      <dgm:prSet/>
      <dgm:spPr/>
      <dgm:t>
        <a:bodyPr/>
        <a:lstStyle/>
        <a:p>
          <a:r>
            <a:rPr kumimoji="1" lang="en-GB" dirty="0" smtClean="0"/>
            <a:t>only one station transmitting at a time</a:t>
          </a:r>
          <a:endParaRPr kumimoji="1" lang="en-GB" dirty="0"/>
        </a:p>
      </dgm:t>
    </dgm:pt>
    <dgm:pt modelId="{75571C47-C6D1-4B32-AF92-FD6BDAD45838}" type="parTrans" cxnId="{FB5E7E6A-DC68-4669-8E2A-97F66DA0652D}">
      <dgm:prSet/>
      <dgm:spPr/>
      <dgm:t>
        <a:bodyPr/>
        <a:lstStyle/>
        <a:p>
          <a:endParaRPr lang="en-US"/>
        </a:p>
      </dgm:t>
    </dgm:pt>
    <dgm:pt modelId="{66C4A5D8-DE38-4216-A89C-A56EF36EC0CD}" type="sibTrans" cxnId="{FB5E7E6A-DC68-4669-8E2A-97F66DA0652D}">
      <dgm:prSet/>
      <dgm:spPr/>
      <dgm:t>
        <a:bodyPr/>
        <a:lstStyle/>
        <a:p>
          <a:endParaRPr lang="en-US"/>
        </a:p>
      </dgm:t>
    </dgm:pt>
    <dgm:pt modelId="{9454060C-BB7C-4D2B-A4A7-0E1AD9457326}">
      <dgm:prSet/>
      <dgm:spPr/>
      <dgm:t>
        <a:bodyPr/>
        <a:lstStyle/>
        <a:p>
          <a:r>
            <a:rPr kumimoji="1" lang="en-GB" dirty="0" smtClean="0"/>
            <a:t>only</a:t>
          </a:r>
          <a:r>
            <a:rPr kumimoji="1" lang="en-US" dirty="0" smtClean="0"/>
            <a:t> one station can transmit at a time</a:t>
          </a:r>
          <a:endParaRPr kumimoji="1" lang="en-GB" dirty="0"/>
        </a:p>
      </dgm:t>
    </dgm:pt>
    <dgm:pt modelId="{5997D3BD-829D-4E11-B711-A72ABDE611AE}" type="parTrans" cxnId="{EB4CB54C-EACC-4D11-A7DA-DBEDA8EA842A}">
      <dgm:prSet/>
      <dgm:spPr/>
      <dgm:t>
        <a:bodyPr/>
        <a:lstStyle/>
        <a:p>
          <a:endParaRPr lang="en-US"/>
        </a:p>
      </dgm:t>
    </dgm:pt>
    <dgm:pt modelId="{75EFE9E7-AC08-4CB1-94E4-0DC646F7715B}" type="sibTrans" cxnId="{EB4CB54C-EACC-4D11-A7DA-DBEDA8EA842A}">
      <dgm:prSet/>
      <dgm:spPr/>
      <dgm:t>
        <a:bodyPr/>
        <a:lstStyle/>
        <a:p>
          <a:endParaRPr lang="en-US"/>
        </a:p>
      </dgm:t>
    </dgm:pt>
    <dgm:pt modelId="{4BB1FBB2-6C53-480B-A509-98C77A9A8DF1}">
      <dgm:prSet/>
      <dgm:spPr/>
      <dgm:t>
        <a:bodyPr/>
        <a:lstStyle/>
        <a:p>
          <a:r>
            <a:rPr kumimoji="1" lang="en-GB" dirty="0" smtClean="0"/>
            <a:t>total </a:t>
          </a:r>
          <a:r>
            <a:rPr kumimoji="1" lang="en-US" dirty="0" smtClean="0"/>
            <a:t>capacity of LAN is 10 Mbps</a:t>
          </a:r>
          <a:endParaRPr kumimoji="1" lang="en-GB" dirty="0"/>
        </a:p>
      </dgm:t>
    </dgm:pt>
    <dgm:pt modelId="{04BB64D4-E0C4-4526-AA3F-8AFFA2CE9853}" type="parTrans" cxnId="{72D7E210-22D1-4056-AD44-8A76D32742AB}">
      <dgm:prSet/>
      <dgm:spPr/>
      <dgm:t>
        <a:bodyPr/>
        <a:lstStyle/>
        <a:p>
          <a:endParaRPr lang="en-US"/>
        </a:p>
      </dgm:t>
    </dgm:pt>
    <dgm:pt modelId="{830AAF75-7732-4698-880E-5D2BF440E7C4}" type="sibTrans" cxnId="{72D7E210-22D1-4056-AD44-8A76D32742AB}">
      <dgm:prSet/>
      <dgm:spPr/>
      <dgm:t>
        <a:bodyPr/>
        <a:lstStyle/>
        <a:p>
          <a:endParaRPr lang="en-US"/>
        </a:p>
      </dgm:t>
    </dgm:pt>
    <dgm:pt modelId="{F6198525-4932-7A49-9CC9-A4C7BB61665A}" type="pres">
      <dgm:prSet presAssocID="{CD403967-23E3-43BA-A53A-ECB7E4CFB1D2}" presName="Name0" presStyleCnt="0">
        <dgm:presLayoutVars>
          <dgm:dir/>
          <dgm:animLvl val="lvl"/>
          <dgm:resizeHandles val="exact"/>
        </dgm:presLayoutVars>
      </dgm:prSet>
      <dgm:spPr/>
      <dgm:t>
        <a:bodyPr/>
        <a:lstStyle/>
        <a:p>
          <a:endParaRPr lang="en-US"/>
        </a:p>
      </dgm:t>
    </dgm:pt>
    <dgm:pt modelId="{AAFD199A-302C-CA47-B71D-686444D77CA7}" type="pres">
      <dgm:prSet presAssocID="{37505AB0-B0E9-401E-A563-217C99CBA23D}" presName="boxAndChildren" presStyleCnt="0"/>
      <dgm:spPr/>
    </dgm:pt>
    <dgm:pt modelId="{53FDEA15-00BB-F940-BF6D-7E6448D20130}" type="pres">
      <dgm:prSet presAssocID="{37505AB0-B0E9-401E-A563-217C99CBA23D}" presName="parentTextBox" presStyleLbl="node1" presStyleIdx="0" presStyleCnt="2"/>
      <dgm:spPr/>
      <dgm:t>
        <a:bodyPr/>
        <a:lstStyle/>
        <a:p>
          <a:endParaRPr lang="en-US"/>
        </a:p>
      </dgm:t>
    </dgm:pt>
    <dgm:pt modelId="{789131AE-6382-F547-BA13-186B1478181F}" type="pres">
      <dgm:prSet presAssocID="{37505AB0-B0E9-401E-A563-217C99CBA23D}" presName="entireBox" presStyleLbl="node1" presStyleIdx="0" presStyleCnt="2" custLinFactNeighborX="-1754" custLinFactNeighborY="49608"/>
      <dgm:spPr/>
      <dgm:t>
        <a:bodyPr/>
        <a:lstStyle/>
        <a:p>
          <a:endParaRPr lang="en-US"/>
        </a:p>
      </dgm:t>
    </dgm:pt>
    <dgm:pt modelId="{6784BF28-B5B3-2440-9948-A3DFE6218B81}" type="pres">
      <dgm:prSet presAssocID="{37505AB0-B0E9-401E-A563-217C99CBA23D}" presName="descendantBox" presStyleCnt="0"/>
      <dgm:spPr/>
    </dgm:pt>
    <dgm:pt modelId="{CA0710E9-F616-3D48-A65F-701D3E198998}" type="pres">
      <dgm:prSet presAssocID="{4BEDEB41-618A-4D15-B923-DA674268D61B}" presName="childTextBox" presStyleLbl="fgAccFollowNode1" presStyleIdx="0" presStyleCnt="5">
        <dgm:presLayoutVars>
          <dgm:bulletEnabled val="1"/>
        </dgm:presLayoutVars>
      </dgm:prSet>
      <dgm:spPr/>
      <dgm:t>
        <a:bodyPr/>
        <a:lstStyle/>
        <a:p>
          <a:endParaRPr lang="en-US"/>
        </a:p>
      </dgm:t>
    </dgm:pt>
    <dgm:pt modelId="{C6EF1DCB-78E8-6445-A17E-8E5A3AD3F552}" type="pres">
      <dgm:prSet presAssocID="{9454060C-BB7C-4D2B-A4A7-0E1AD9457326}" presName="childTextBox" presStyleLbl="fgAccFollowNode1" presStyleIdx="1" presStyleCnt="5">
        <dgm:presLayoutVars>
          <dgm:bulletEnabled val="1"/>
        </dgm:presLayoutVars>
      </dgm:prSet>
      <dgm:spPr/>
      <dgm:t>
        <a:bodyPr/>
        <a:lstStyle/>
        <a:p>
          <a:endParaRPr lang="en-US"/>
        </a:p>
      </dgm:t>
    </dgm:pt>
    <dgm:pt modelId="{240C5452-CDE5-D746-9C1C-64C95B824BC4}" type="pres">
      <dgm:prSet presAssocID="{4BB1FBB2-6C53-480B-A509-98C77A9A8DF1}" presName="childTextBox" presStyleLbl="fgAccFollowNode1" presStyleIdx="2" presStyleCnt="5">
        <dgm:presLayoutVars>
          <dgm:bulletEnabled val="1"/>
        </dgm:presLayoutVars>
      </dgm:prSet>
      <dgm:spPr/>
      <dgm:t>
        <a:bodyPr/>
        <a:lstStyle/>
        <a:p>
          <a:endParaRPr lang="en-US"/>
        </a:p>
      </dgm:t>
    </dgm:pt>
    <dgm:pt modelId="{1BE67851-1C14-FC4E-94D3-A04FA75B052D}" type="pres">
      <dgm:prSet presAssocID="{A5CEC1C0-263B-4BD6-BB47-E191C7233D60}" presName="sp" presStyleCnt="0"/>
      <dgm:spPr/>
    </dgm:pt>
    <dgm:pt modelId="{A82AC3C7-5E96-9849-88B6-D0EF2955C389}" type="pres">
      <dgm:prSet presAssocID="{488A4A85-803D-4B1B-880E-97CEECD4C49F}" presName="arrowAndChildren" presStyleCnt="0"/>
      <dgm:spPr/>
    </dgm:pt>
    <dgm:pt modelId="{14216639-A768-7F41-80C3-CE860CD4685F}" type="pres">
      <dgm:prSet presAssocID="{488A4A85-803D-4B1B-880E-97CEECD4C49F}" presName="parentTextArrow" presStyleLbl="node1" presStyleIdx="0" presStyleCnt="2"/>
      <dgm:spPr/>
      <dgm:t>
        <a:bodyPr/>
        <a:lstStyle/>
        <a:p>
          <a:endParaRPr lang="en-US"/>
        </a:p>
      </dgm:t>
    </dgm:pt>
    <dgm:pt modelId="{6BD7AFEC-4ACD-7749-BE11-5AA446AD769C}" type="pres">
      <dgm:prSet presAssocID="{488A4A85-803D-4B1B-880E-97CEECD4C49F}" presName="arrow" presStyleLbl="node1" presStyleIdx="1" presStyleCnt="2" custLinFactNeighborX="-1754" custLinFactNeighborY="3575"/>
      <dgm:spPr/>
      <dgm:t>
        <a:bodyPr/>
        <a:lstStyle/>
        <a:p>
          <a:endParaRPr lang="en-US"/>
        </a:p>
      </dgm:t>
    </dgm:pt>
    <dgm:pt modelId="{D7372E57-2639-0541-B88E-DB29A615BB3F}" type="pres">
      <dgm:prSet presAssocID="{488A4A85-803D-4B1B-880E-97CEECD4C49F}" presName="descendantArrow" presStyleCnt="0"/>
      <dgm:spPr/>
    </dgm:pt>
    <dgm:pt modelId="{02B92265-9FD3-8446-A67A-19CC42C58C58}" type="pres">
      <dgm:prSet presAssocID="{24035F10-836E-4351-8375-31CF1547C717}" presName="childTextArrow" presStyleLbl="fgAccFollowNode1" presStyleIdx="3" presStyleCnt="5">
        <dgm:presLayoutVars>
          <dgm:bulletEnabled val="1"/>
        </dgm:presLayoutVars>
      </dgm:prSet>
      <dgm:spPr/>
      <dgm:t>
        <a:bodyPr/>
        <a:lstStyle/>
        <a:p>
          <a:endParaRPr lang="en-US"/>
        </a:p>
      </dgm:t>
    </dgm:pt>
    <dgm:pt modelId="{B251B1F1-C4EC-8247-938A-0B0A93B705AC}" type="pres">
      <dgm:prSet presAssocID="{2BE1BE9C-FB28-40B1-B896-F8DF9073CCDF}" presName="childTextArrow" presStyleLbl="fgAccFollowNode1" presStyleIdx="4" presStyleCnt="5">
        <dgm:presLayoutVars>
          <dgm:bulletEnabled val="1"/>
        </dgm:presLayoutVars>
      </dgm:prSet>
      <dgm:spPr/>
      <dgm:t>
        <a:bodyPr/>
        <a:lstStyle/>
        <a:p>
          <a:endParaRPr lang="en-US"/>
        </a:p>
      </dgm:t>
    </dgm:pt>
  </dgm:ptLst>
  <dgm:cxnLst>
    <dgm:cxn modelId="{EB4CB54C-EACC-4D11-A7DA-DBEDA8EA842A}" srcId="{37505AB0-B0E9-401E-A563-217C99CBA23D}" destId="{9454060C-BB7C-4D2B-A4A7-0E1AD9457326}" srcOrd="1" destOrd="0" parTransId="{5997D3BD-829D-4E11-B711-A72ABDE611AE}" sibTransId="{75EFE9E7-AC08-4CB1-94E4-0DC646F7715B}"/>
    <dgm:cxn modelId="{20577925-A241-E041-9703-AC7783C39543}" type="presOf" srcId="{24035F10-836E-4351-8375-31CF1547C717}" destId="{02B92265-9FD3-8446-A67A-19CC42C58C58}" srcOrd="0" destOrd="0" presId="urn:microsoft.com/office/officeart/2005/8/layout/process4"/>
    <dgm:cxn modelId="{97CCC3A6-99E1-FF42-8398-852FBD0DAB60}" type="presOf" srcId="{37505AB0-B0E9-401E-A563-217C99CBA23D}" destId="{789131AE-6382-F547-BA13-186B1478181F}" srcOrd="1" destOrd="0" presId="urn:microsoft.com/office/officeart/2005/8/layout/process4"/>
    <dgm:cxn modelId="{06BF7778-C26B-E94D-B4AC-1E023D6E26E2}" type="presOf" srcId="{CD403967-23E3-43BA-A53A-ECB7E4CFB1D2}" destId="{F6198525-4932-7A49-9CC9-A4C7BB61665A}" srcOrd="0" destOrd="0" presId="urn:microsoft.com/office/officeart/2005/8/layout/process4"/>
    <dgm:cxn modelId="{A0CD6793-D71E-F64E-BD61-FCB314AAC016}" type="presOf" srcId="{9454060C-BB7C-4D2B-A4A7-0E1AD9457326}" destId="{C6EF1DCB-78E8-6445-A17E-8E5A3AD3F552}" srcOrd="0" destOrd="0" presId="urn:microsoft.com/office/officeart/2005/8/layout/process4"/>
    <dgm:cxn modelId="{64F92D7A-A61F-4FCA-8626-6E82319AB3AA}" srcId="{CD403967-23E3-43BA-A53A-ECB7E4CFB1D2}" destId="{37505AB0-B0E9-401E-A563-217C99CBA23D}" srcOrd="1" destOrd="0" parTransId="{58386A85-CE6E-433A-833F-FD91063B31A4}" sibTransId="{153F9C66-213B-470C-A290-DAA871CF8A39}"/>
    <dgm:cxn modelId="{5890CE66-440C-4CFD-8DC6-DF332241BB15}" srcId="{37505AB0-B0E9-401E-A563-217C99CBA23D}" destId="{4BEDEB41-618A-4D15-B923-DA674268D61B}" srcOrd="0" destOrd="0" parTransId="{83B7DE33-70C2-4B5C-9815-25E030B882B2}" sibTransId="{F5A4E5A2-B9BE-42AB-9CC4-1D7E9E7A4C0F}"/>
    <dgm:cxn modelId="{B67EFECE-C07A-AB4E-82B5-343D23F92A60}" type="presOf" srcId="{488A4A85-803D-4B1B-880E-97CEECD4C49F}" destId="{6BD7AFEC-4ACD-7749-BE11-5AA446AD769C}" srcOrd="1" destOrd="0" presId="urn:microsoft.com/office/officeart/2005/8/layout/process4"/>
    <dgm:cxn modelId="{72D7E210-22D1-4056-AD44-8A76D32742AB}" srcId="{37505AB0-B0E9-401E-A563-217C99CBA23D}" destId="{4BB1FBB2-6C53-480B-A509-98C77A9A8DF1}" srcOrd="2" destOrd="0" parTransId="{04BB64D4-E0C4-4526-AA3F-8AFFA2CE9853}" sibTransId="{830AAF75-7732-4698-880E-5D2BF440E7C4}"/>
    <dgm:cxn modelId="{2CB7C0FC-9617-4259-B222-AB48AB9D27E1}" srcId="{CD403967-23E3-43BA-A53A-ECB7E4CFB1D2}" destId="{488A4A85-803D-4B1B-880E-97CEECD4C49F}" srcOrd="0" destOrd="0" parTransId="{AE866328-B75F-4424-9800-5EADC8A6463D}" sibTransId="{A5CEC1C0-263B-4BD6-BB47-E191C7233D60}"/>
    <dgm:cxn modelId="{1581D16F-EC66-4A30-B73F-2AAE2305FC45}" srcId="{488A4A85-803D-4B1B-880E-97CEECD4C49F}" destId="{24035F10-836E-4351-8375-31CF1547C717}" srcOrd="0" destOrd="0" parTransId="{C97419C1-2A41-499F-87E1-E36470345336}" sibTransId="{5FB72E3D-3275-4088-86EA-179C61AA74ED}"/>
    <dgm:cxn modelId="{FB5E7E6A-DC68-4669-8E2A-97F66DA0652D}" srcId="{488A4A85-803D-4B1B-880E-97CEECD4C49F}" destId="{2BE1BE9C-FB28-40B1-B896-F8DF9073CCDF}" srcOrd="1" destOrd="0" parTransId="{75571C47-C6D1-4B32-AF92-FD6BDAD45838}" sibTransId="{66C4A5D8-DE38-4216-A89C-A56EF36EC0CD}"/>
    <dgm:cxn modelId="{8D291994-DD20-3A47-B247-862694D898E4}" type="presOf" srcId="{2BE1BE9C-FB28-40B1-B896-F8DF9073CCDF}" destId="{B251B1F1-C4EC-8247-938A-0B0A93B705AC}" srcOrd="0" destOrd="0" presId="urn:microsoft.com/office/officeart/2005/8/layout/process4"/>
    <dgm:cxn modelId="{7B225D80-62B2-1942-B6F1-ED2CEA045833}" type="presOf" srcId="{37505AB0-B0E9-401E-A563-217C99CBA23D}" destId="{53FDEA15-00BB-F940-BF6D-7E6448D20130}" srcOrd="0" destOrd="0" presId="urn:microsoft.com/office/officeart/2005/8/layout/process4"/>
    <dgm:cxn modelId="{DF78F62F-803E-364B-8B5D-C51393377BFD}" type="presOf" srcId="{488A4A85-803D-4B1B-880E-97CEECD4C49F}" destId="{14216639-A768-7F41-80C3-CE860CD4685F}" srcOrd="0" destOrd="0" presId="urn:microsoft.com/office/officeart/2005/8/layout/process4"/>
    <dgm:cxn modelId="{A7610A6E-B316-FF41-9890-48A13DC61CA3}" type="presOf" srcId="{4BEDEB41-618A-4D15-B923-DA674268D61B}" destId="{CA0710E9-F616-3D48-A65F-701D3E198998}" srcOrd="0" destOrd="0" presId="urn:microsoft.com/office/officeart/2005/8/layout/process4"/>
    <dgm:cxn modelId="{45A4F066-2463-0B4C-BD9D-21AD17BC82DA}" type="presOf" srcId="{4BB1FBB2-6C53-480B-A509-98C77A9A8DF1}" destId="{240C5452-CDE5-D746-9C1C-64C95B824BC4}" srcOrd="0" destOrd="0" presId="urn:microsoft.com/office/officeart/2005/8/layout/process4"/>
    <dgm:cxn modelId="{A0B17748-9D59-2547-9715-E9F436000181}" type="presParOf" srcId="{F6198525-4932-7A49-9CC9-A4C7BB61665A}" destId="{AAFD199A-302C-CA47-B71D-686444D77CA7}" srcOrd="0" destOrd="0" presId="urn:microsoft.com/office/officeart/2005/8/layout/process4"/>
    <dgm:cxn modelId="{CB87F11E-86D0-8D40-858C-3111BC075A2A}" type="presParOf" srcId="{AAFD199A-302C-CA47-B71D-686444D77CA7}" destId="{53FDEA15-00BB-F940-BF6D-7E6448D20130}" srcOrd="0" destOrd="0" presId="urn:microsoft.com/office/officeart/2005/8/layout/process4"/>
    <dgm:cxn modelId="{FE1C7D48-8365-A549-88BC-B6116B8D74F3}" type="presParOf" srcId="{AAFD199A-302C-CA47-B71D-686444D77CA7}" destId="{789131AE-6382-F547-BA13-186B1478181F}" srcOrd="1" destOrd="0" presId="urn:microsoft.com/office/officeart/2005/8/layout/process4"/>
    <dgm:cxn modelId="{1C51336D-33F4-994C-937D-F73E8E5B7E77}" type="presParOf" srcId="{AAFD199A-302C-CA47-B71D-686444D77CA7}" destId="{6784BF28-B5B3-2440-9948-A3DFE6218B81}" srcOrd="2" destOrd="0" presId="urn:microsoft.com/office/officeart/2005/8/layout/process4"/>
    <dgm:cxn modelId="{901BF479-17DB-7041-BBB5-DB67186A39AD}" type="presParOf" srcId="{6784BF28-B5B3-2440-9948-A3DFE6218B81}" destId="{CA0710E9-F616-3D48-A65F-701D3E198998}" srcOrd="0" destOrd="0" presId="urn:microsoft.com/office/officeart/2005/8/layout/process4"/>
    <dgm:cxn modelId="{400F5544-52A8-5B43-829D-575B2C7D9006}" type="presParOf" srcId="{6784BF28-B5B3-2440-9948-A3DFE6218B81}" destId="{C6EF1DCB-78E8-6445-A17E-8E5A3AD3F552}" srcOrd="1" destOrd="0" presId="urn:microsoft.com/office/officeart/2005/8/layout/process4"/>
    <dgm:cxn modelId="{D48F6460-943C-D34D-9634-028A430BAAF3}" type="presParOf" srcId="{6784BF28-B5B3-2440-9948-A3DFE6218B81}" destId="{240C5452-CDE5-D746-9C1C-64C95B824BC4}" srcOrd="2" destOrd="0" presId="urn:microsoft.com/office/officeart/2005/8/layout/process4"/>
    <dgm:cxn modelId="{3DAB04AC-A078-D84A-9578-3C6495903A48}" type="presParOf" srcId="{F6198525-4932-7A49-9CC9-A4C7BB61665A}" destId="{1BE67851-1C14-FC4E-94D3-A04FA75B052D}" srcOrd="1" destOrd="0" presId="urn:microsoft.com/office/officeart/2005/8/layout/process4"/>
    <dgm:cxn modelId="{2615596F-3E0E-1941-99B1-E0FEB0017735}" type="presParOf" srcId="{F6198525-4932-7A49-9CC9-A4C7BB61665A}" destId="{A82AC3C7-5E96-9849-88B6-D0EF2955C389}" srcOrd="2" destOrd="0" presId="urn:microsoft.com/office/officeart/2005/8/layout/process4"/>
    <dgm:cxn modelId="{8FA1ECCA-BBA8-DC4B-A041-8B257358808F}" type="presParOf" srcId="{A82AC3C7-5E96-9849-88B6-D0EF2955C389}" destId="{14216639-A768-7F41-80C3-CE860CD4685F}" srcOrd="0" destOrd="0" presId="urn:microsoft.com/office/officeart/2005/8/layout/process4"/>
    <dgm:cxn modelId="{90FFD240-34AC-784B-8EEC-3EFFF667BBAE}" type="presParOf" srcId="{A82AC3C7-5E96-9849-88B6-D0EF2955C389}" destId="{6BD7AFEC-4ACD-7749-BE11-5AA446AD769C}" srcOrd="1" destOrd="0" presId="urn:microsoft.com/office/officeart/2005/8/layout/process4"/>
    <dgm:cxn modelId="{CD317A4E-B6DC-FD42-A48C-C1DBA49A7BD3}" type="presParOf" srcId="{A82AC3C7-5E96-9849-88B6-D0EF2955C389}" destId="{D7372E57-2639-0541-B88E-DB29A615BB3F}" srcOrd="2" destOrd="0" presId="urn:microsoft.com/office/officeart/2005/8/layout/process4"/>
    <dgm:cxn modelId="{3A19BABC-F6D0-2A47-B5B9-4D1D4F519602}" type="presParOf" srcId="{D7372E57-2639-0541-B88E-DB29A615BB3F}" destId="{02B92265-9FD3-8446-A67A-19CC42C58C58}" srcOrd="0" destOrd="0" presId="urn:microsoft.com/office/officeart/2005/8/layout/process4"/>
    <dgm:cxn modelId="{F2A3CC4E-7BE8-4D46-A062-3A5C3443EFAC}" type="presParOf" srcId="{D7372E57-2639-0541-B88E-DB29A615BB3F}" destId="{B251B1F1-C4EC-8247-938A-0B0A93B705AC}" srcOrd="1" destOrd="0" presId="urn:microsoft.com/office/officeart/2005/8/layout/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6E8AE97-D2EB-47D1-94C3-3CF46C6A34EE}" type="doc">
      <dgm:prSet loTypeId="urn:microsoft.com/office/officeart/2005/8/layout/hierarchy3" loCatId="relationship" qsTypeId="urn:microsoft.com/office/officeart/2005/8/quickstyle/simple1" qsCatId="simple" csTypeId="urn:microsoft.com/office/officeart/2005/8/colors/accent1_2" csCatId="accent1" phldr="1"/>
      <dgm:spPr/>
      <dgm:t>
        <a:bodyPr/>
        <a:lstStyle/>
        <a:p>
          <a:endParaRPr lang="en-US"/>
        </a:p>
      </dgm:t>
    </dgm:pt>
    <dgm:pt modelId="{3AD78574-C807-447F-BDEA-1D6B635C6323}">
      <dgm:prSet phldrT="[Text]" custT="1"/>
      <dgm:spPr/>
      <dgm:t>
        <a:bodyPr/>
        <a:lstStyle/>
        <a:p>
          <a:r>
            <a:rPr lang="en-US" sz="2000" dirty="0" smtClean="0"/>
            <a:t>Bridge</a:t>
          </a:r>
          <a:endParaRPr lang="en-US" sz="2000" dirty="0"/>
        </a:p>
      </dgm:t>
    </dgm:pt>
    <dgm:pt modelId="{ADDA9273-EC86-42C1-A9E6-B247123A541A}" type="parTrans" cxnId="{8571879E-3642-40EB-A39E-5DB6BA6CEF7A}">
      <dgm:prSet/>
      <dgm:spPr/>
      <dgm:t>
        <a:bodyPr/>
        <a:lstStyle/>
        <a:p>
          <a:endParaRPr lang="en-US"/>
        </a:p>
      </dgm:t>
    </dgm:pt>
    <dgm:pt modelId="{02698DA2-26AD-4717-99C6-6D8A16D8C091}" type="sibTrans" cxnId="{8571879E-3642-40EB-A39E-5DB6BA6CEF7A}">
      <dgm:prSet/>
      <dgm:spPr/>
      <dgm:t>
        <a:bodyPr/>
        <a:lstStyle/>
        <a:p>
          <a:endParaRPr lang="en-US"/>
        </a:p>
      </dgm:t>
    </dgm:pt>
    <dgm:pt modelId="{EAA57051-54F6-448E-8CCE-5C0F130CCCBA}">
      <dgm:prSet phldrT="[Text]" custT="1"/>
      <dgm:spPr/>
      <dgm:t>
        <a:bodyPr/>
        <a:lstStyle/>
        <a:p>
          <a:r>
            <a:rPr kumimoji="1" lang="en-US" sz="2000" dirty="0" smtClean="0"/>
            <a:t>frame handling done in software</a:t>
          </a:r>
          <a:endParaRPr lang="en-US" sz="2000" dirty="0"/>
        </a:p>
      </dgm:t>
    </dgm:pt>
    <dgm:pt modelId="{AF01DBCC-681D-46BC-89CB-C7BF2C98A3B4}" type="parTrans" cxnId="{99DA5B2C-250B-4FBE-AAFE-18F3ED0B6901}">
      <dgm:prSet/>
      <dgm:spPr/>
      <dgm:t>
        <a:bodyPr/>
        <a:lstStyle/>
        <a:p>
          <a:endParaRPr lang="en-US" dirty="0"/>
        </a:p>
      </dgm:t>
    </dgm:pt>
    <dgm:pt modelId="{7EC37A08-2D0D-4C5A-9253-56A3432BE368}" type="sibTrans" cxnId="{99DA5B2C-250B-4FBE-AAFE-18F3ED0B6901}">
      <dgm:prSet/>
      <dgm:spPr/>
      <dgm:t>
        <a:bodyPr/>
        <a:lstStyle/>
        <a:p>
          <a:endParaRPr lang="en-US"/>
        </a:p>
      </dgm:t>
    </dgm:pt>
    <dgm:pt modelId="{032D174E-CCB5-4C79-B5FC-85C29A064096}">
      <dgm:prSet phldrT="[Text]" custT="1"/>
      <dgm:spPr/>
      <dgm:t>
        <a:bodyPr/>
        <a:lstStyle/>
        <a:p>
          <a:r>
            <a:rPr kumimoji="1" lang="en-US" sz="2000" dirty="0" smtClean="0"/>
            <a:t>analyze</a:t>
          </a:r>
          <a:r>
            <a:rPr kumimoji="1" lang="en-GB" sz="2000" dirty="0" smtClean="0"/>
            <a:t>s</a:t>
          </a:r>
          <a:r>
            <a:rPr kumimoji="1" lang="en-US" sz="2000" dirty="0" smtClean="0"/>
            <a:t> and forward</a:t>
          </a:r>
          <a:r>
            <a:rPr kumimoji="1" lang="en-GB" sz="2000" dirty="0" smtClean="0"/>
            <a:t>s</a:t>
          </a:r>
          <a:r>
            <a:rPr kumimoji="1" lang="en-US" sz="2000" dirty="0" smtClean="0"/>
            <a:t> one frame at a time</a:t>
          </a:r>
          <a:endParaRPr lang="en-US" sz="2000" dirty="0"/>
        </a:p>
      </dgm:t>
    </dgm:pt>
    <dgm:pt modelId="{F0052FD2-0106-4727-83D2-E10F2A804AD5}" type="parTrans" cxnId="{EE01111F-B4C1-45F4-B31A-2AC49F900348}">
      <dgm:prSet/>
      <dgm:spPr/>
      <dgm:t>
        <a:bodyPr/>
        <a:lstStyle/>
        <a:p>
          <a:endParaRPr lang="en-US" dirty="0"/>
        </a:p>
      </dgm:t>
    </dgm:pt>
    <dgm:pt modelId="{EA76EAD7-043B-4A78-B291-152354926228}" type="sibTrans" cxnId="{EE01111F-B4C1-45F4-B31A-2AC49F900348}">
      <dgm:prSet/>
      <dgm:spPr/>
      <dgm:t>
        <a:bodyPr/>
        <a:lstStyle/>
        <a:p>
          <a:endParaRPr lang="en-US"/>
        </a:p>
      </dgm:t>
    </dgm:pt>
    <dgm:pt modelId="{9122E9CD-A9F3-407D-A55E-162A69543ED8}">
      <dgm:prSet phldrT="[Text]" custT="1"/>
      <dgm:spPr/>
      <dgm:t>
        <a:bodyPr/>
        <a:lstStyle/>
        <a:p>
          <a:r>
            <a:rPr kumimoji="1" lang="en-US" sz="2000" dirty="0" smtClean="0"/>
            <a:t>uses store-and-forward operation</a:t>
          </a:r>
          <a:endParaRPr lang="en-US" sz="2000" dirty="0"/>
        </a:p>
      </dgm:t>
    </dgm:pt>
    <dgm:pt modelId="{B95AC77F-A80B-4990-BAA0-67E8A145057E}" type="parTrans" cxnId="{BCC94CEE-A66F-45AA-AD98-98A438CCB086}">
      <dgm:prSet/>
      <dgm:spPr/>
      <dgm:t>
        <a:bodyPr/>
        <a:lstStyle/>
        <a:p>
          <a:endParaRPr lang="en-US" dirty="0"/>
        </a:p>
      </dgm:t>
    </dgm:pt>
    <dgm:pt modelId="{23C24756-108B-4ADF-B12C-826E53F70CA8}" type="sibTrans" cxnId="{BCC94CEE-A66F-45AA-AD98-98A438CCB086}">
      <dgm:prSet/>
      <dgm:spPr/>
      <dgm:t>
        <a:bodyPr/>
        <a:lstStyle/>
        <a:p>
          <a:endParaRPr lang="en-US"/>
        </a:p>
      </dgm:t>
    </dgm:pt>
    <dgm:pt modelId="{DDFD050E-808C-43A3-87EA-41B637E88646}">
      <dgm:prSet phldrT="[Text]" custT="1"/>
      <dgm:spPr/>
      <dgm:t>
        <a:bodyPr/>
        <a:lstStyle/>
        <a:p>
          <a:r>
            <a:rPr lang="en-US" sz="2000" dirty="0" smtClean="0"/>
            <a:t>Switch</a:t>
          </a:r>
          <a:endParaRPr lang="en-US" sz="2000" dirty="0"/>
        </a:p>
      </dgm:t>
    </dgm:pt>
    <dgm:pt modelId="{5FD15E86-3833-49FC-B6FD-ABCBEB045929}" type="parTrans" cxnId="{E58F95AE-A6AA-4881-9BF8-BE99104F608B}">
      <dgm:prSet/>
      <dgm:spPr/>
      <dgm:t>
        <a:bodyPr/>
        <a:lstStyle/>
        <a:p>
          <a:endParaRPr lang="en-US"/>
        </a:p>
      </dgm:t>
    </dgm:pt>
    <dgm:pt modelId="{09E9C0E6-F1FB-4B63-8150-7CDF46003B73}" type="sibTrans" cxnId="{E58F95AE-A6AA-4881-9BF8-BE99104F608B}">
      <dgm:prSet/>
      <dgm:spPr/>
      <dgm:t>
        <a:bodyPr/>
        <a:lstStyle/>
        <a:p>
          <a:endParaRPr lang="en-US"/>
        </a:p>
      </dgm:t>
    </dgm:pt>
    <dgm:pt modelId="{1A5FFD4E-FA7E-4704-94A8-317FD13232BF}">
      <dgm:prSet phldrT="[Text]" custT="1"/>
      <dgm:spPr/>
      <dgm:t>
        <a:bodyPr/>
        <a:lstStyle/>
        <a:p>
          <a:r>
            <a:rPr kumimoji="1" lang="en-US" sz="2000" dirty="0" smtClean="0"/>
            <a:t>performs frame forwarding in hardware</a:t>
          </a:r>
          <a:endParaRPr lang="en-US" sz="2000" dirty="0"/>
        </a:p>
      </dgm:t>
    </dgm:pt>
    <dgm:pt modelId="{31409E36-7515-46DE-9C09-E1AAAF27E9B6}" type="parTrans" cxnId="{BC527FB6-3404-405F-A429-3E190FD3B57B}">
      <dgm:prSet/>
      <dgm:spPr/>
      <dgm:t>
        <a:bodyPr/>
        <a:lstStyle/>
        <a:p>
          <a:endParaRPr lang="en-US" dirty="0"/>
        </a:p>
      </dgm:t>
    </dgm:pt>
    <dgm:pt modelId="{664637D4-1660-4FDF-A011-934A6D856508}" type="sibTrans" cxnId="{BC527FB6-3404-405F-A429-3E190FD3B57B}">
      <dgm:prSet/>
      <dgm:spPr/>
      <dgm:t>
        <a:bodyPr/>
        <a:lstStyle/>
        <a:p>
          <a:endParaRPr lang="en-US"/>
        </a:p>
      </dgm:t>
    </dgm:pt>
    <dgm:pt modelId="{28B3B781-7C62-4485-B0F6-FE0E816B8BB7}">
      <dgm:prSet custT="1"/>
      <dgm:spPr/>
      <dgm:t>
        <a:bodyPr/>
        <a:lstStyle/>
        <a:p>
          <a:r>
            <a:rPr kumimoji="1" lang="en-GB" sz="2000" dirty="0" smtClean="0"/>
            <a:t>can</a:t>
          </a:r>
          <a:r>
            <a:rPr kumimoji="1" lang="en-US" sz="2000" dirty="0" smtClean="0"/>
            <a:t> handle multiple frames at a time</a:t>
          </a:r>
          <a:endParaRPr kumimoji="1" lang="en-US" sz="2000" dirty="0"/>
        </a:p>
      </dgm:t>
    </dgm:pt>
    <dgm:pt modelId="{A2A2C74B-6FD1-467D-80DD-1CC1620A0FDB}" type="parTrans" cxnId="{7DF36C01-6BCA-43CC-95F2-90FED70ADE4B}">
      <dgm:prSet/>
      <dgm:spPr/>
      <dgm:t>
        <a:bodyPr/>
        <a:lstStyle/>
        <a:p>
          <a:endParaRPr lang="en-US" dirty="0"/>
        </a:p>
      </dgm:t>
    </dgm:pt>
    <dgm:pt modelId="{0541D032-AF0B-424A-9926-DF6FBB8255D6}" type="sibTrans" cxnId="{7DF36C01-6BCA-43CC-95F2-90FED70ADE4B}">
      <dgm:prSet/>
      <dgm:spPr/>
      <dgm:t>
        <a:bodyPr/>
        <a:lstStyle/>
        <a:p>
          <a:endParaRPr lang="en-US"/>
        </a:p>
      </dgm:t>
    </dgm:pt>
    <dgm:pt modelId="{A5DEFC15-72ED-4801-ACDD-771351A840C5}">
      <dgm:prSet custT="1"/>
      <dgm:spPr/>
      <dgm:t>
        <a:bodyPr/>
        <a:lstStyle/>
        <a:p>
          <a:r>
            <a:rPr kumimoji="1" lang="en-GB" sz="2000" dirty="0" smtClean="0"/>
            <a:t>can</a:t>
          </a:r>
          <a:r>
            <a:rPr kumimoji="1" lang="en-US" sz="2000" dirty="0" smtClean="0"/>
            <a:t> have cut-through</a:t>
          </a:r>
          <a:r>
            <a:rPr kumimoji="1" lang="en-GB" sz="2000" dirty="0" smtClean="0"/>
            <a:t> </a:t>
          </a:r>
          <a:r>
            <a:rPr kumimoji="1" lang="en-US" sz="2000" dirty="0" smtClean="0"/>
            <a:t>operation</a:t>
          </a:r>
        </a:p>
      </dgm:t>
    </dgm:pt>
    <dgm:pt modelId="{48684126-F796-45BC-A4EE-46FBBBF62CD9}" type="parTrans" cxnId="{8D492E28-10CD-411F-A7DB-9CAB38D45080}">
      <dgm:prSet/>
      <dgm:spPr/>
      <dgm:t>
        <a:bodyPr/>
        <a:lstStyle/>
        <a:p>
          <a:endParaRPr lang="en-US" dirty="0"/>
        </a:p>
      </dgm:t>
    </dgm:pt>
    <dgm:pt modelId="{AA247279-CFBB-4C6B-9562-BB8DE1792825}" type="sibTrans" cxnId="{8D492E28-10CD-411F-A7DB-9CAB38D45080}">
      <dgm:prSet/>
      <dgm:spPr/>
      <dgm:t>
        <a:bodyPr/>
        <a:lstStyle/>
        <a:p>
          <a:endParaRPr lang="en-US"/>
        </a:p>
      </dgm:t>
    </dgm:pt>
    <dgm:pt modelId="{62A88E84-C155-4A3C-8386-E537802C408E}" type="pres">
      <dgm:prSet presAssocID="{E6E8AE97-D2EB-47D1-94C3-3CF46C6A34EE}" presName="diagram" presStyleCnt="0">
        <dgm:presLayoutVars>
          <dgm:chPref val="1"/>
          <dgm:dir/>
          <dgm:animOne val="branch"/>
          <dgm:animLvl val="lvl"/>
          <dgm:resizeHandles/>
        </dgm:presLayoutVars>
      </dgm:prSet>
      <dgm:spPr/>
      <dgm:t>
        <a:bodyPr/>
        <a:lstStyle/>
        <a:p>
          <a:endParaRPr lang="en-US"/>
        </a:p>
      </dgm:t>
    </dgm:pt>
    <dgm:pt modelId="{F9510E78-124D-40B5-BC21-B26E3FA0F988}" type="pres">
      <dgm:prSet presAssocID="{3AD78574-C807-447F-BDEA-1D6B635C6323}" presName="root" presStyleCnt="0"/>
      <dgm:spPr/>
    </dgm:pt>
    <dgm:pt modelId="{D2E68205-4155-4B47-A3D6-D52364F47AE9}" type="pres">
      <dgm:prSet presAssocID="{3AD78574-C807-447F-BDEA-1D6B635C6323}" presName="rootComposite" presStyleCnt="0"/>
      <dgm:spPr/>
    </dgm:pt>
    <dgm:pt modelId="{9ECAF5F7-6E1A-44B5-9B50-F37EED76C934}" type="pres">
      <dgm:prSet presAssocID="{3AD78574-C807-447F-BDEA-1D6B635C6323}" presName="rootText" presStyleLbl="node1" presStyleIdx="0" presStyleCnt="2" custLinFactNeighborX="15351" custLinFactNeighborY="-2141"/>
      <dgm:spPr/>
      <dgm:t>
        <a:bodyPr/>
        <a:lstStyle/>
        <a:p>
          <a:endParaRPr lang="en-US"/>
        </a:p>
      </dgm:t>
    </dgm:pt>
    <dgm:pt modelId="{DA567BA8-9466-4FA6-A304-639D3FF5056D}" type="pres">
      <dgm:prSet presAssocID="{3AD78574-C807-447F-BDEA-1D6B635C6323}" presName="rootConnector" presStyleLbl="node1" presStyleIdx="0" presStyleCnt="2"/>
      <dgm:spPr/>
      <dgm:t>
        <a:bodyPr/>
        <a:lstStyle/>
        <a:p>
          <a:endParaRPr lang="en-US"/>
        </a:p>
      </dgm:t>
    </dgm:pt>
    <dgm:pt modelId="{2FB4984A-635A-4881-AA01-E5B930B86344}" type="pres">
      <dgm:prSet presAssocID="{3AD78574-C807-447F-BDEA-1D6B635C6323}" presName="childShape" presStyleCnt="0"/>
      <dgm:spPr/>
    </dgm:pt>
    <dgm:pt modelId="{90FD37B3-FA34-4611-8565-E5E8A2C8A746}" type="pres">
      <dgm:prSet presAssocID="{AF01DBCC-681D-46BC-89CB-C7BF2C98A3B4}" presName="Name13" presStyleLbl="parChTrans1D2" presStyleIdx="0" presStyleCnt="6"/>
      <dgm:spPr/>
      <dgm:t>
        <a:bodyPr/>
        <a:lstStyle/>
        <a:p>
          <a:endParaRPr lang="en-US"/>
        </a:p>
      </dgm:t>
    </dgm:pt>
    <dgm:pt modelId="{F6685D4F-FA10-471F-ADA5-0BF1DC8C1492}" type="pres">
      <dgm:prSet presAssocID="{EAA57051-54F6-448E-8CCE-5C0F130CCCBA}" presName="childText" presStyleLbl="bgAcc1" presStyleIdx="0" presStyleCnt="6" custScaleX="173867" custScaleY="126709">
        <dgm:presLayoutVars>
          <dgm:bulletEnabled val="1"/>
        </dgm:presLayoutVars>
      </dgm:prSet>
      <dgm:spPr/>
      <dgm:t>
        <a:bodyPr/>
        <a:lstStyle/>
        <a:p>
          <a:endParaRPr lang="en-US"/>
        </a:p>
      </dgm:t>
    </dgm:pt>
    <dgm:pt modelId="{9300C71A-2819-4A3D-8C0B-DFB0091B746E}" type="pres">
      <dgm:prSet presAssocID="{F0052FD2-0106-4727-83D2-E10F2A804AD5}" presName="Name13" presStyleLbl="parChTrans1D2" presStyleIdx="1" presStyleCnt="6"/>
      <dgm:spPr/>
      <dgm:t>
        <a:bodyPr/>
        <a:lstStyle/>
        <a:p>
          <a:endParaRPr lang="en-US"/>
        </a:p>
      </dgm:t>
    </dgm:pt>
    <dgm:pt modelId="{F30C425E-DE85-4B10-B67D-1BB1A541F7A9}" type="pres">
      <dgm:prSet presAssocID="{032D174E-CCB5-4C79-B5FC-85C29A064096}" presName="childText" presStyleLbl="bgAcc1" presStyleIdx="1" presStyleCnt="6" custScaleX="187368" custScaleY="133670">
        <dgm:presLayoutVars>
          <dgm:bulletEnabled val="1"/>
        </dgm:presLayoutVars>
      </dgm:prSet>
      <dgm:spPr/>
      <dgm:t>
        <a:bodyPr/>
        <a:lstStyle/>
        <a:p>
          <a:endParaRPr lang="en-US"/>
        </a:p>
      </dgm:t>
    </dgm:pt>
    <dgm:pt modelId="{82181AA5-EB92-432B-8483-539E89AFF68F}" type="pres">
      <dgm:prSet presAssocID="{B95AC77F-A80B-4990-BAA0-67E8A145057E}" presName="Name13" presStyleLbl="parChTrans1D2" presStyleIdx="2" presStyleCnt="6"/>
      <dgm:spPr/>
      <dgm:t>
        <a:bodyPr/>
        <a:lstStyle/>
        <a:p>
          <a:endParaRPr lang="en-US"/>
        </a:p>
      </dgm:t>
    </dgm:pt>
    <dgm:pt modelId="{F1C737BD-6259-414D-B10D-40DFEB01364E}" type="pres">
      <dgm:prSet presAssocID="{9122E9CD-A9F3-407D-A55E-162A69543ED8}" presName="childText" presStyleLbl="bgAcc1" presStyleIdx="2" presStyleCnt="6" custScaleX="195385">
        <dgm:presLayoutVars>
          <dgm:bulletEnabled val="1"/>
        </dgm:presLayoutVars>
      </dgm:prSet>
      <dgm:spPr/>
      <dgm:t>
        <a:bodyPr/>
        <a:lstStyle/>
        <a:p>
          <a:endParaRPr lang="en-US"/>
        </a:p>
      </dgm:t>
    </dgm:pt>
    <dgm:pt modelId="{2F2DAF0C-8D58-45DC-9F80-A77341ACBA76}" type="pres">
      <dgm:prSet presAssocID="{DDFD050E-808C-43A3-87EA-41B637E88646}" presName="root" presStyleCnt="0"/>
      <dgm:spPr/>
    </dgm:pt>
    <dgm:pt modelId="{DF49062A-A73D-4722-80E5-CA143F324646}" type="pres">
      <dgm:prSet presAssocID="{DDFD050E-808C-43A3-87EA-41B637E88646}" presName="rootComposite" presStyleCnt="0"/>
      <dgm:spPr/>
    </dgm:pt>
    <dgm:pt modelId="{5AEC553C-E6A4-4836-B0DE-E0782599191A}" type="pres">
      <dgm:prSet presAssocID="{DDFD050E-808C-43A3-87EA-41B637E88646}" presName="rootText" presStyleLbl="node1" presStyleIdx="1" presStyleCnt="2"/>
      <dgm:spPr/>
      <dgm:t>
        <a:bodyPr/>
        <a:lstStyle/>
        <a:p>
          <a:endParaRPr lang="en-US"/>
        </a:p>
      </dgm:t>
    </dgm:pt>
    <dgm:pt modelId="{906F1858-EAAC-4E2D-8D2D-A0FBA72FC148}" type="pres">
      <dgm:prSet presAssocID="{DDFD050E-808C-43A3-87EA-41B637E88646}" presName="rootConnector" presStyleLbl="node1" presStyleIdx="1" presStyleCnt="2"/>
      <dgm:spPr/>
      <dgm:t>
        <a:bodyPr/>
        <a:lstStyle/>
        <a:p>
          <a:endParaRPr lang="en-US"/>
        </a:p>
      </dgm:t>
    </dgm:pt>
    <dgm:pt modelId="{C313C7FB-EA2B-4587-AC38-59EA0AAB1074}" type="pres">
      <dgm:prSet presAssocID="{DDFD050E-808C-43A3-87EA-41B637E88646}" presName="childShape" presStyleCnt="0"/>
      <dgm:spPr/>
    </dgm:pt>
    <dgm:pt modelId="{EBEFF37A-B5B7-4EFD-BB45-0112433E462D}" type="pres">
      <dgm:prSet presAssocID="{31409E36-7515-46DE-9C09-E1AAAF27E9B6}" presName="Name13" presStyleLbl="parChTrans1D2" presStyleIdx="3" presStyleCnt="6"/>
      <dgm:spPr/>
      <dgm:t>
        <a:bodyPr/>
        <a:lstStyle/>
        <a:p>
          <a:endParaRPr lang="en-US"/>
        </a:p>
      </dgm:t>
    </dgm:pt>
    <dgm:pt modelId="{C21029A7-F301-46F7-8C65-EC2BB3D2BE9D}" type="pres">
      <dgm:prSet presAssocID="{1A5FFD4E-FA7E-4704-94A8-317FD13232BF}" presName="childText" presStyleLbl="bgAcc1" presStyleIdx="3" presStyleCnt="6" custScaleX="168845" custScaleY="130246" custLinFactNeighborX="-19097" custLinFactNeighborY="-3010">
        <dgm:presLayoutVars>
          <dgm:bulletEnabled val="1"/>
        </dgm:presLayoutVars>
      </dgm:prSet>
      <dgm:spPr/>
      <dgm:t>
        <a:bodyPr/>
        <a:lstStyle/>
        <a:p>
          <a:endParaRPr lang="en-US"/>
        </a:p>
      </dgm:t>
    </dgm:pt>
    <dgm:pt modelId="{A1575D3B-C889-4A8E-B60A-2FC5BE30E66C}" type="pres">
      <dgm:prSet presAssocID="{A2A2C74B-6FD1-467D-80DD-1CC1620A0FDB}" presName="Name13" presStyleLbl="parChTrans1D2" presStyleIdx="4" presStyleCnt="6"/>
      <dgm:spPr/>
      <dgm:t>
        <a:bodyPr/>
        <a:lstStyle/>
        <a:p>
          <a:endParaRPr lang="en-US"/>
        </a:p>
      </dgm:t>
    </dgm:pt>
    <dgm:pt modelId="{83ADB218-874B-43B1-8026-822F365DEE01}" type="pres">
      <dgm:prSet presAssocID="{28B3B781-7C62-4485-B0F6-FE0E816B8BB7}" presName="childText" presStyleLbl="bgAcc1" presStyleIdx="4" presStyleCnt="6" custScaleX="171874" custScaleY="147642" custLinFactNeighborX="-12632" custLinFactNeighborY="-3880">
        <dgm:presLayoutVars>
          <dgm:bulletEnabled val="1"/>
        </dgm:presLayoutVars>
      </dgm:prSet>
      <dgm:spPr/>
      <dgm:t>
        <a:bodyPr/>
        <a:lstStyle/>
        <a:p>
          <a:endParaRPr lang="en-US"/>
        </a:p>
      </dgm:t>
    </dgm:pt>
    <dgm:pt modelId="{B4606B4C-E043-412E-92B3-87C38F413444}" type="pres">
      <dgm:prSet presAssocID="{48684126-F796-45BC-A4EE-46FBBBF62CD9}" presName="Name13" presStyleLbl="parChTrans1D2" presStyleIdx="5" presStyleCnt="6"/>
      <dgm:spPr/>
      <dgm:t>
        <a:bodyPr/>
        <a:lstStyle/>
        <a:p>
          <a:endParaRPr lang="en-US"/>
        </a:p>
      </dgm:t>
    </dgm:pt>
    <dgm:pt modelId="{CB623BE7-2CF9-4503-9B55-3A2C94EBAA91}" type="pres">
      <dgm:prSet presAssocID="{A5DEFC15-72ED-4801-ACDD-771351A840C5}" presName="childText" presStyleLbl="bgAcc1" presStyleIdx="5" presStyleCnt="6" custScaleX="181115" custLinFactNeighborX="-19097" custLinFactNeighborY="-4749">
        <dgm:presLayoutVars>
          <dgm:bulletEnabled val="1"/>
        </dgm:presLayoutVars>
      </dgm:prSet>
      <dgm:spPr/>
      <dgm:t>
        <a:bodyPr/>
        <a:lstStyle/>
        <a:p>
          <a:endParaRPr lang="en-US"/>
        </a:p>
      </dgm:t>
    </dgm:pt>
  </dgm:ptLst>
  <dgm:cxnLst>
    <dgm:cxn modelId="{7E48F119-6E39-4BE6-9D22-E32D21CD6503}" type="presOf" srcId="{AF01DBCC-681D-46BC-89CB-C7BF2C98A3B4}" destId="{90FD37B3-FA34-4611-8565-E5E8A2C8A746}" srcOrd="0" destOrd="0" presId="urn:microsoft.com/office/officeart/2005/8/layout/hierarchy3"/>
    <dgm:cxn modelId="{BCC94CEE-A66F-45AA-AD98-98A438CCB086}" srcId="{3AD78574-C807-447F-BDEA-1D6B635C6323}" destId="{9122E9CD-A9F3-407D-A55E-162A69543ED8}" srcOrd="2" destOrd="0" parTransId="{B95AC77F-A80B-4990-BAA0-67E8A145057E}" sibTransId="{23C24756-108B-4ADF-B12C-826E53F70CA8}"/>
    <dgm:cxn modelId="{CDF1E39F-51A9-4FD6-94D3-DB93D8395ABF}" type="presOf" srcId="{EAA57051-54F6-448E-8CCE-5C0F130CCCBA}" destId="{F6685D4F-FA10-471F-ADA5-0BF1DC8C1492}" srcOrd="0" destOrd="0" presId="urn:microsoft.com/office/officeart/2005/8/layout/hierarchy3"/>
    <dgm:cxn modelId="{7DF36C01-6BCA-43CC-95F2-90FED70ADE4B}" srcId="{DDFD050E-808C-43A3-87EA-41B637E88646}" destId="{28B3B781-7C62-4485-B0F6-FE0E816B8BB7}" srcOrd="1" destOrd="0" parTransId="{A2A2C74B-6FD1-467D-80DD-1CC1620A0FDB}" sibTransId="{0541D032-AF0B-424A-9926-DF6FBB8255D6}"/>
    <dgm:cxn modelId="{EE01111F-B4C1-45F4-B31A-2AC49F900348}" srcId="{3AD78574-C807-447F-BDEA-1D6B635C6323}" destId="{032D174E-CCB5-4C79-B5FC-85C29A064096}" srcOrd="1" destOrd="0" parTransId="{F0052FD2-0106-4727-83D2-E10F2A804AD5}" sibTransId="{EA76EAD7-043B-4A78-B291-152354926228}"/>
    <dgm:cxn modelId="{99DA4DCE-9F4F-4D48-AE71-B61A2C014B19}" type="presOf" srcId="{48684126-F796-45BC-A4EE-46FBBBF62CD9}" destId="{B4606B4C-E043-412E-92B3-87C38F413444}" srcOrd="0" destOrd="0" presId="urn:microsoft.com/office/officeart/2005/8/layout/hierarchy3"/>
    <dgm:cxn modelId="{99DA5B2C-250B-4FBE-AAFE-18F3ED0B6901}" srcId="{3AD78574-C807-447F-BDEA-1D6B635C6323}" destId="{EAA57051-54F6-448E-8CCE-5C0F130CCCBA}" srcOrd="0" destOrd="0" parTransId="{AF01DBCC-681D-46BC-89CB-C7BF2C98A3B4}" sibTransId="{7EC37A08-2D0D-4C5A-9253-56A3432BE368}"/>
    <dgm:cxn modelId="{8571879E-3642-40EB-A39E-5DB6BA6CEF7A}" srcId="{E6E8AE97-D2EB-47D1-94C3-3CF46C6A34EE}" destId="{3AD78574-C807-447F-BDEA-1D6B635C6323}" srcOrd="0" destOrd="0" parTransId="{ADDA9273-EC86-42C1-A9E6-B247123A541A}" sibTransId="{02698DA2-26AD-4717-99C6-6D8A16D8C091}"/>
    <dgm:cxn modelId="{5FCD15F8-E0F8-4E60-B35A-8B18583CCC85}" type="presOf" srcId="{B95AC77F-A80B-4990-BAA0-67E8A145057E}" destId="{82181AA5-EB92-432B-8483-539E89AFF68F}" srcOrd="0" destOrd="0" presId="urn:microsoft.com/office/officeart/2005/8/layout/hierarchy3"/>
    <dgm:cxn modelId="{28ACC1C4-F3C8-44CD-AC1A-E16941AFB387}" type="presOf" srcId="{F0052FD2-0106-4727-83D2-E10F2A804AD5}" destId="{9300C71A-2819-4A3D-8C0B-DFB0091B746E}" srcOrd="0" destOrd="0" presId="urn:microsoft.com/office/officeart/2005/8/layout/hierarchy3"/>
    <dgm:cxn modelId="{BC527FB6-3404-405F-A429-3E190FD3B57B}" srcId="{DDFD050E-808C-43A3-87EA-41B637E88646}" destId="{1A5FFD4E-FA7E-4704-94A8-317FD13232BF}" srcOrd="0" destOrd="0" parTransId="{31409E36-7515-46DE-9C09-E1AAAF27E9B6}" sibTransId="{664637D4-1660-4FDF-A011-934A6D856508}"/>
    <dgm:cxn modelId="{B3382FA9-8FC7-42D7-917B-13B763F25FE0}" type="presOf" srcId="{A5DEFC15-72ED-4801-ACDD-771351A840C5}" destId="{CB623BE7-2CF9-4503-9B55-3A2C94EBAA91}" srcOrd="0" destOrd="0" presId="urn:microsoft.com/office/officeart/2005/8/layout/hierarchy3"/>
    <dgm:cxn modelId="{DFB4F23B-743A-4517-9CF9-B9C66CC1445A}" type="presOf" srcId="{3AD78574-C807-447F-BDEA-1D6B635C6323}" destId="{9ECAF5F7-6E1A-44B5-9B50-F37EED76C934}" srcOrd="0" destOrd="0" presId="urn:microsoft.com/office/officeart/2005/8/layout/hierarchy3"/>
    <dgm:cxn modelId="{DC5BCB17-DADB-4E21-8E51-477070D157EC}" type="presOf" srcId="{A2A2C74B-6FD1-467D-80DD-1CC1620A0FDB}" destId="{A1575D3B-C889-4A8E-B60A-2FC5BE30E66C}" srcOrd="0" destOrd="0" presId="urn:microsoft.com/office/officeart/2005/8/layout/hierarchy3"/>
    <dgm:cxn modelId="{9658B268-B75D-4FBF-A134-A3EC3E5973CE}" type="presOf" srcId="{9122E9CD-A9F3-407D-A55E-162A69543ED8}" destId="{F1C737BD-6259-414D-B10D-40DFEB01364E}" srcOrd="0" destOrd="0" presId="urn:microsoft.com/office/officeart/2005/8/layout/hierarchy3"/>
    <dgm:cxn modelId="{E58F95AE-A6AA-4881-9BF8-BE99104F608B}" srcId="{E6E8AE97-D2EB-47D1-94C3-3CF46C6A34EE}" destId="{DDFD050E-808C-43A3-87EA-41B637E88646}" srcOrd="1" destOrd="0" parTransId="{5FD15E86-3833-49FC-B6FD-ABCBEB045929}" sibTransId="{09E9C0E6-F1FB-4B63-8150-7CDF46003B73}"/>
    <dgm:cxn modelId="{E81D406F-235E-495E-B538-BD972803EE99}" type="presOf" srcId="{1A5FFD4E-FA7E-4704-94A8-317FD13232BF}" destId="{C21029A7-F301-46F7-8C65-EC2BB3D2BE9D}" srcOrd="0" destOrd="0" presId="urn:microsoft.com/office/officeart/2005/8/layout/hierarchy3"/>
    <dgm:cxn modelId="{2586DC31-0BC3-4005-9E62-3B46C8BC86E8}" type="presOf" srcId="{31409E36-7515-46DE-9C09-E1AAAF27E9B6}" destId="{EBEFF37A-B5B7-4EFD-BB45-0112433E462D}" srcOrd="0" destOrd="0" presId="urn:microsoft.com/office/officeart/2005/8/layout/hierarchy3"/>
    <dgm:cxn modelId="{8D492E28-10CD-411F-A7DB-9CAB38D45080}" srcId="{DDFD050E-808C-43A3-87EA-41B637E88646}" destId="{A5DEFC15-72ED-4801-ACDD-771351A840C5}" srcOrd="2" destOrd="0" parTransId="{48684126-F796-45BC-A4EE-46FBBBF62CD9}" sibTransId="{AA247279-CFBB-4C6B-9562-BB8DE1792825}"/>
    <dgm:cxn modelId="{945B097A-90BF-433A-8D84-0889610A9A99}" type="presOf" srcId="{28B3B781-7C62-4485-B0F6-FE0E816B8BB7}" destId="{83ADB218-874B-43B1-8026-822F365DEE01}" srcOrd="0" destOrd="0" presId="urn:microsoft.com/office/officeart/2005/8/layout/hierarchy3"/>
    <dgm:cxn modelId="{2982021F-18D6-4EB5-AFE4-3B935C220E39}" type="presOf" srcId="{DDFD050E-808C-43A3-87EA-41B637E88646}" destId="{5AEC553C-E6A4-4836-B0DE-E0782599191A}" srcOrd="0" destOrd="0" presId="urn:microsoft.com/office/officeart/2005/8/layout/hierarchy3"/>
    <dgm:cxn modelId="{E385FF07-F446-465D-9483-3466415EB9D3}" type="presOf" srcId="{3AD78574-C807-447F-BDEA-1D6B635C6323}" destId="{DA567BA8-9466-4FA6-A304-639D3FF5056D}" srcOrd="1" destOrd="0" presId="urn:microsoft.com/office/officeart/2005/8/layout/hierarchy3"/>
    <dgm:cxn modelId="{1D3EF002-2A77-41CC-8E2C-A04DA5D8AB1E}" type="presOf" srcId="{E6E8AE97-D2EB-47D1-94C3-3CF46C6A34EE}" destId="{62A88E84-C155-4A3C-8386-E537802C408E}" srcOrd="0" destOrd="0" presId="urn:microsoft.com/office/officeart/2005/8/layout/hierarchy3"/>
    <dgm:cxn modelId="{6B690C5C-4A0C-4E93-89A1-FFD88B626BFF}" type="presOf" srcId="{DDFD050E-808C-43A3-87EA-41B637E88646}" destId="{906F1858-EAAC-4E2D-8D2D-A0FBA72FC148}" srcOrd="1" destOrd="0" presId="urn:microsoft.com/office/officeart/2005/8/layout/hierarchy3"/>
    <dgm:cxn modelId="{7578019D-91DC-484E-B6D9-A9273B651465}" type="presOf" srcId="{032D174E-CCB5-4C79-B5FC-85C29A064096}" destId="{F30C425E-DE85-4B10-B67D-1BB1A541F7A9}" srcOrd="0" destOrd="0" presId="urn:microsoft.com/office/officeart/2005/8/layout/hierarchy3"/>
    <dgm:cxn modelId="{3677314E-56B6-44DD-9D06-93070E59DD6F}" type="presParOf" srcId="{62A88E84-C155-4A3C-8386-E537802C408E}" destId="{F9510E78-124D-40B5-BC21-B26E3FA0F988}" srcOrd="0" destOrd="0" presId="urn:microsoft.com/office/officeart/2005/8/layout/hierarchy3"/>
    <dgm:cxn modelId="{FA0563DE-8F03-4E5E-81F7-9E15767C2285}" type="presParOf" srcId="{F9510E78-124D-40B5-BC21-B26E3FA0F988}" destId="{D2E68205-4155-4B47-A3D6-D52364F47AE9}" srcOrd="0" destOrd="0" presId="urn:microsoft.com/office/officeart/2005/8/layout/hierarchy3"/>
    <dgm:cxn modelId="{192F533F-B9F9-470D-B1E7-FC0931E8058F}" type="presParOf" srcId="{D2E68205-4155-4B47-A3D6-D52364F47AE9}" destId="{9ECAF5F7-6E1A-44B5-9B50-F37EED76C934}" srcOrd="0" destOrd="0" presId="urn:microsoft.com/office/officeart/2005/8/layout/hierarchy3"/>
    <dgm:cxn modelId="{3C1CE24F-179A-4A37-8A9B-46C2867EF77A}" type="presParOf" srcId="{D2E68205-4155-4B47-A3D6-D52364F47AE9}" destId="{DA567BA8-9466-4FA6-A304-639D3FF5056D}" srcOrd="1" destOrd="0" presId="urn:microsoft.com/office/officeart/2005/8/layout/hierarchy3"/>
    <dgm:cxn modelId="{83F421D4-D6BE-42B7-A056-05B3E1FADC6D}" type="presParOf" srcId="{F9510E78-124D-40B5-BC21-B26E3FA0F988}" destId="{2FB4984A-635A-4881-AA01-E5B930B86344}" srcOrd="1" destOrd="0" presId="urn:microsoft.com/office/officeart/2005/8/layout/hierarchy3"/>
    <dgm:cxn modelId="{BD8C1220-E6B0-418A-803F-E7BC62486274}" type="presParOf" srcId="{2FB4984A-635A-4881-AA01-E5B930B86344}" destId="{90FD37B3-FA34-4611-8565-E5E8A2C8A746}" srcOrd="0" destOrd="0" presId="urn:microsoft.com/office/officeart/2005/8/layout/hierarchy3"/>
    <dgm:cxn modelId="{274325D0-D390-4194-86B1-FB9D6792157A}" type="presParOf" srcId="{2FB4984A-635A-4881-AA01-E5B930B86344}" destId="{F6685D4F-FA10-471F-ADA5-0BF1DC8C1492}" srcOrd="1" destOrd="0" presId="urn:microsoft.com/office/officeart/2005/8/layout/hierarchy3"/>
    <dgm:cxn modelId="{714DF184-26F2-4E44-83C1-40D2143E8FAF}" type="presParOf" srcId="{2FB4984A-635A-4881-AA01-E5B930B86344}" destId="{9300C71A-2819-4A3D-8C0B-DFB0091B746E}" srcOrd="2" destOrd="0" presId="urn:microsoft.com/office/officeart/2005/8/layout/hierarchy3"/>
    <dgm:cxn modelId="{DC0CF117-625C-443A-AD3C-1E673E39D15C}" type="presParOf" srcId="{2FB4984A-635A-4881-AA01-E5B930B86344}" destId="{F30C425E-DE85-4B10-B67D-1BB1A541F7A9}" srcOrd="3" destOrd="0" presId="urn:microsoft.com/office/officeart/2005/8/layout/hierarchy3"/>
    <dgm:cxn modelId="{C63B97AC-DC68-4C5A-86C7-1D122A06B12B}" type="presParOf" srcId="{2FB4984A-635A-4881-AA01-E5B930B86344}" destId="{82181AA5-EB92-432B-8483-539E89AFF68F}" srcOrd="4" destOrd="0" presId="urn:microsoft.com/office/officeart/2005/8/layout/hierarchy3"/>
    <dgm:cxn modelId="{9C8AA914-6994-486F-83A1-2707652B6BE3}" type="presParOf" srcId="{2FB4984A-635A-4881-AA01-E5B930B86344}" destId="{F1C737BD-6259-414D-B10D-40DFEB01364E}" srcOrd="5" destOrd="0" presId="urn:microsoft.com/office/officeart/2005/8/layout/hierarchy3"/>
    <dgm:cxn modelId="{33CC41DE-296E-4D9C-BFAE-57616CA53981}" type="presParOf" srcId="{62A88E84-C155-4A3C-8386-E537802C408E}" destId="{2F2DAF0C-8D58-45DC-9F80-A77341ACBA76}" srcOrd="1" destOrd="0" presId="urn:microsoft.com/office/officeart/2005/8/layout/hierarchy3"/>
    <dgm:cxn modelId="{1A0974E7-D331-4B65-A883-C7AAF1888CF8}" type="presParOf" srcId="{2F2DAF0C-8D58-45DC-9F80-A77341ACBA76}" destId="{DF49062A-A73D-4722-80E5-CA143F324646}" srcOrd="0" destOrd="0" presId="urn:microsoft.com/office/officeart/2005/8/layout/hierarchy3"/>
    <dgm:cxn modelId="{D497A553-240D-4D4D-A479-D003661A3515}" type="presParOf" srcId="{DF49062A-A73D-4722-80E5-CA143F324646}" destId="{5AEC553C-E6A4-4836-B0DE-E0782599191A}" srcOrd="0" destOrd="0" presId="urn:microsoft.com/office/officeart/2005/8/layout/hierarchy3"/>
    <dgm:cxn modelId="{D473C90B-3D5C-4D9C-8B43-659E68FFDF2C}" type="presParOf" srcId="{DF49062A-A73D-4722-80E5-CA143F324646}" destId="{906F1858-EAAC-4E2D-8D2D-A0FBA72FC148}" srcOrd="1" destOrd="0" presId="urn:microsoft.com/office/officeart/2005/8/layout/hierarchy3"/>
    <dgm:cxn modelId="{E301994A-30D3-497B-8D75-A779F55A1E1E}" type="presParOf" srcId="{2F2DAF0C-8D58-45DC-9F80-A77341ACBA76}" destId="{C313C7FB-EA2B-4587-AC38-59EA0AAB1074}" srcOrd="1" destOrd="0" presId="urn:microsoft.com/office/officeart/2005/8/layout/hierarchy3"/>
    <dgm:cxn modelId="{0174336B-A029-419C-AE5F-73F62A91C77A}" type="presParOf" srcId="{C313C7FB-EA2B-4587-AC38-59EA0AAB1074}" destId="{EBEFF37A-B5B7-4EFD-BB45-0112433E462D}" srcOrd="0" destOrd="0" presId="urn:microsoft.com/office/officeart/2005/8/layout/hierarchy3"/>
    <dgm:cxn modelId="{A82DF23C-3ACF-4F0F-8738-7DC227F6D498}" type="presParOf" srcId="{C313C7FB-EA2B-4587-AC38-59EA0AAB1074}" destId="{C21029A7-F301-46F7-8C65-EC2BB3D2BE9D}" srcOrd="1" destOrd="0" presId="urn:microsoft.com/office/officeart/2005/8/layout/hierarchy3"/>
    <dgm:cxn modelId="{8BFF6EB3-98AD-463F-83D0-3F113D996C0D}" type="presParOf" srcId="{C313C7FB-EA2B-4587-AC38-59EA0AAB1074}" destId="{A1575D3B-C889-4A8E-B60A-2FC5BE30E66C}" srcOrd="2" destOrd="0" presId="urn:microsoft.com/office/officeart/2005/8/layout/hierarchy3"/>
    <dgm:cxn modelId="{481B3375-CF34-4C54-8D15-FE9B111D2BFA}" type="presParOf" srcId="{C313C7FB-EA2B-4587-AC38-59EA0AAB1074}" destId="{83ADB218-874B-43B1-8026-822F365DEE01}" srcOrd="3" destOrd="0" presId="urn:microsoft.com/office/officeart/2005/8/layout/hierarchy3"/>
    <dgm:cxn modelId="{4BAA358D-EB15-43D4-9BCA-A159195DC794}" type="presParOf" srcId="{C313C7FB-EA2B-4587-AC38-59EA0AAB1074}" destId="{B4606B4C-E043-412E-92B3-87C38F413444}" srcOrd="4" destOrd="0" presId="urn:microsoft.com/office/officeart/2005/8/layout/hierarchy3"/>
    <dgm:cxn modelId="{DD52A846-4ECB-45A5-87CD-6ED48AF44CBF}" type="presParOf" srcId="{C313C7FB-EA2B-4587-AC38-59EA0AAB1074}" destId="{CB623BE7-2CF9-4503-9B55-3A2C94EBAA91}" srcOrd="5" destOrd="0" presId="urn:microsoft.com/office/officeart/2005/8/layout/hierarchy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DAB7FC-9C16-43C2-BD53-C56372615C8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8E5F4BA-5C25-4D8D-A429-3B7D7CBE2ECC}">
      <dgm:prSet phldrT="[Text]"/>
      <dgm:spPr/>
      <dgm:t>
        <a:bodyPr/>
        <a:lstStyle/>
        <a:p>
          <a:r>
            <a:rPr kumimoji="1" lang="en-US" dirty="0" smtClean="0"/>
            <a:t>central node</a:t>
          </a:r>
          <a:endParaRPr lang="en-US" dirty="0"/>
        </a:p>
      </dgm:t>
    </dgm:pt>
    <dgm:pt modelId="{0DD7FF75-3438-43CA-8B35-8F594FE21F71}" type="parTrans" cxnId="{6F95FFA8-5CE0-41E3-9787-16B3956FC932}">
      <dgm:prSet/>
      <dgm:spPr/>
      <dgm:t>
        <a:bodyPr/>
        <a:lstStyle/>
        <a:p>
          <a:endParaRPr lang="en-US"/>
        </a:p>
      </dgm:t>
    </dgm:pt>
    <dgm:pt modelId="{C4B86E58-0247-4787-A4F0-DE0184FB7274}" type="sibTrans" cxnId="{6F95FFA8-5CE0-41E3-9787-16B3956FC932}">
      <dgm:prSet/>
      <dgm:spPr/>
      <dgm:t>
        <a:bodyPr/>
        <a:lstStyle/>
        <a:p>
          <a:endParaRPr lang="en-US"/>
        </a:p>
      </dgm:t>
    </dgm:pt>
    <dgm:pt modelId="{09C73F9C-CF46-48EE-ABE5-5BCDCD0A9245}">
      <dgm:prSet/>
      <dgm:spPr/>
      <dgm:t>
        <a:bodyPr/>
        <a:lstStyle/>
        <a:p>
          <a:r>
            <a:rPr kumimoji="1" lang="en-US" dirty="0" smtClean="0"/>
            <a:t>operate in broadcast fashion</a:t>
          </a:r>
          <a:endParaRPr lang="en-US" dirty="0"/>
        </a:p>
      </dgm:t>
    </dgm:pt>
    <dgm:pt modelId="{31350DF9-96FE-4217-BA59-17B22A16E442}" type="parTrans" cxnId="{4FD667B3-7010-4B28-9BA5-634FEDF338F6}">
      <dgm:prSet/>
      <dgm:spPr/>
      <dgm:t>
        <a:bodyPr/>
        <a:lstStyle/>
        <a:p>
          <a:endParaRPr lang="en-US"/>
        </a:p>
      </dgm:t>
    </dgm:pt>
    <dgm:pt modelId="{22770176-7198-4472-9EF1-504EC7DEBE8F}" type="sibTrans" cxnId="{4FD667B3-7010-4B28-9BA5-634FEDF338F6}">
      <dgm:prSet/>
      <dgm:spPr/>
      <dgm:t>
        <a:bodyPr/>
        <a:lstStyle/>
        <a:p>
          <a:endParaRPr lang="en-US"/>
        </a:p>
      </dgm:t>
    </dgm:pt>
    <dgm:pt modelId="{B9045FFB-1A4D-40A4-BE4F-8BE7D0415CED}">
      <dgm:prSet/>
      <dgm:spPr/>
      <dgm:t>
        <a:bodyPr/>
        <a:lstStyle/>
        <a:p>
          <a:r>
            <a:rPr kumimoji="1" lang="en-US" dirty="0" smtClean="0"/>
            <a:t>physical star, logical bus</a:t>
          </a:r>
          <a:endParaRPr kumimoji="1" lang="en-US" dirty="0"/>
        </a:p>
      </dgm:t>
    </dgm:pt>
    <dgm:pt modelId="{A5BAE927-D17C-48FF-A334-2C94EC8FDF4A}" type="parTrans" cxnId="{45972446-73EF-4E32-B884-AEF72D86CE23}">
      <dgm:prSet/>
      <dgm:spPr/>
      <dgm:t>
        <a:bodyPr/>
        <a:lstStyle/>
        <a:p>
          <a:endParaRPr lang="en-US"/>
        </a:p>
      </dgm:t>
    </dgm:pt>
    <dgm:pt modelId="{2C71BC90-32C6-4AF6-9A08-5FBC58BE7614}" type="sibTrans" cxnId="{45972446-73EF-4E32-B884-AEF72D86CE23}">
      <dgm:prSet/>
      <dgm:spPr/>
      <dgm:t>
        <a:bodyPr/>
        <a:lstStyle/>
        <a:p>
          <a:endParaRPr lang="en-US"/>
        </a:p>
      </dgm:t>
    </dgm:pt>
    <dgm:pt modelId="{347F820C-EEFE-4B7D-84F9-4B817AC36B3D}">
      <dgm:prSet/>
      <dgm:spPr/>
      <dgm:t>
        <a:bodyPr/>
        <a:lstStyle/>
        <a:p>
          <a:r>
            <a:rPr kumimoji="1" lang="en-US" dirty="0" smtClean="0"/>
            <a:t>only one station can transmit at a time (hub)</a:t>
          </a:r>
        </a:p>
      </dgm:t>
    </dgm:pt>
    <dgm:pt modelId="{F31431D1-6167-4536-829A-52A77337CA8A}" type="parTrans" cxnId="{1C28D869-BD7C-4BE0-B1A7-24276CB18442}">
      <dgm:prSet/>
      <dgm:spPr/>
      <dgm:t>
        <a:bodyPr/>
        <a:lstStyle/>
        <a:p>
          <a:endParaRPr lang="en-US"/>
        </a:p>
      </dgm:t>
    </dgm:pt>
    <dgm:pt modelId="{C9C85498-D85A-4046-ADCB-035A6F5BF7A4}" type="sibTrans" cxnId="{1C28D869-BD7C-4BE0-B1A7-24276CB18442}">
      <dgm:prSet/>
      <dgm:spPr/>
      <dgm:t>
        <a:bodyPr/>
        <a:lstStyle/>
        <a:p>
          <a:endParaRPr lang="en-US"/>
        </a:p>
      </dgm:t>
    </dgm:pt>
    <dgm:pt modelId="{75C715DE-DFE8-4C5E-99AB-2B7C5C24FC13}">
      <dgm:prSet/>
      <dgm:spPr/>
      <dgm:t>
        <a:bodyPr/>
        <a:lstStyle/>
        <a:p>
          <a:r>
            <a:rPr kumimoji="1" lang="en-US" dirty="0" smtClean="0"/>
            <a:t>can act as frame switch</a:t>
          </a:r>
          <a:endParaRPr kumimoji="1" lang="en-US" dirty="0"/>
        </a:p>
      </dgm:t>
    </dgm:pt>
    <dgm:pt modelId="{FCCE8C8B-3CC7-427C-BB9F-E211468F0ABF}" type="parTrans" cxnId="{F986692E-E427-4824-9CF3-F8E1213098A5}">
      <dgm:prSet/>
      <dgm:spPr/>
      <dgm:t>
        <a:bodyPr/>
        <a:lstStyle/>
        <a:p>
          <a:endParaRPr lang="en-US"/>
        </a:p>
      </dgm:t>
    </dgm:pt>
    <dgm:pt modelId="{391985BD-AE46-4508-BA25-FC9AA00B8801}" type="sibTrans" cxnId="{F986692E-E427-4824-9CF3-F8E1213098A5}">
      <dgm:prSet/>
      <dgm:spPr/>
      <dgm:t>
        <a:bodyPr/>
        <a:lstStyle/>
        <a:p>
          <a:endParaRPr lang="en-US"/>
        </a:p>
      </dgm:t>
    </dgm:pt>
    <dgm:pt modelId="{87019305-3D25-4152-90AE-4EC992A68D61}" type="pres">
      <dgm:prSet presAssocID="{E1DAB7FC-9C16-43C2-BD53-C56372615C8B}" presName="linear" presStyleCnt="0">
        <dgm:presLayoutVars>
          <dgm:dir/>
          <dgm:animLvl val="lvl"/>
          <dgm:resizeHandles val="exact"/>
        </dgm:presLayoutVars>
      </dgm:prSet>
      <dgm:spPr/>
      <dgm:t>
        <a:bodyPr/>
        <a:lstStyle/>
        <a:p>
          <a:endParaRPr lang="en-US"/>
        </a:p>
      </dgm:t>
    </dgm:pt>
    <dgm:pt modelId="{17B7BEE9-CFA9-4699-8225-AEFA8F210862}" type="pres">
      <dgm:prSet presAssocID="{18E5F4BA-5C25-4D8D-A429-3B7D7CBE2ECC}" presName="parentLin" presStyleCnt="0"/>
      <dgm:spPr/>
    </dgm:pt>
    <dgm:pt modelId="{556E2447-5DCB-40C3-9BF3-40C3755A82BA}" type="pres">
      <dgm:prSet presAssocID="{18E5F4BA-5C25-4D8D-A429-3B7D7CBE2ECC}" presName="parentLeftMargin" presStyleLbl="node1" presStyleIdx="0" presStyleCnt="1"/>
      <dgm:spPr/>
      <dgm:t>
        <a:bodyPr/>
        <a:lstStyle/>
        <a:p>
          <a:endParaRPr lang="en-US"/>
        </a:p>
      </dgm:t>
    </dgm:pt>
    <dgm:pt modelId="{D2C7074F-1BF2-47C5-B4AC-C964A1C364F9}" type="pres">
      <dgm:prSet presAssocID="{18E5F4BA-5C25-4D8D-A429-3B7D7CBE2ECC}" presName="parentText" presStyleLbl="node1" presStyleIdx="0" presStyleCnt="1">
        <dgm:presLayoutVars>
          <dgm:chMax val="0"/>
          <dgm:bulletEnabled val="1"/>
        </dgm:presLayoutVars>
      </dgm:prSet>
      <dgm:spPr/>
      <dgm:t>
        <a:bodyPr/>
        <a:lstStyle/>
        <a:p>
          <a:endParaRPr lang="en-US"/>
        </a:p>
      </dgm:t>
    </dgm:pt>
    <dgm:pt modelId="{EDCB0189-AB9B-48D7-8EC7-A1DB7084F7C9}" type="pres">
      <dgm:prSet presAssocID="{18E5F4BA-5C25-4D8D-A429-3B7D7CBE2ECC}" presName="negativeSpace" presStyleCnt="0"/>
      <dgm:spPr/>
    </dgm:pt>
    <dgm:pt modelId="{80F7EFC4-717F-4B67-B5F2-8AF71D6F03D9}" type="pres">
      <dgm:prSet presAssocID="{18E5F4BA-5C25-4D8D-A429-3B7D7CBE2ECC}" presName="childText" presStyleLbl="conFgAcc1" presStyleIdx="0" presStyleCnt="1">
        <dgm:presLayoutVars>
          <dgm:bulletEnabled val="1"/>
        </dgm:presLayoutVars>
      </dgm:prSet>
      <dgm:spPr/>
      <dgm:t>
        <a:bodyPr/>
        <a:lstStyle/>
        <a:p>
          <a:endParaRPr lang="en-US"/>
        </a:p>
      </dgm:t>
    </dgm:pt>
  </dgm:ptLst>
  <dgm:cxnLst>
    <dgm:cxn modelId="{6F95FFA8-5CE0-41E3-9787-16B3956FC932}" srcId="{E1DAB7FC-9C16-43C2-BD53-C56372615C8B}" destId="{18E5F4BA-5C25-4D8D-A429-3B7D7CBE2ECC}" srcOrd="0" destOrd="0" parTransId="{0DD7FF75-3438-43CA-8B35-8F594FE21F71}" sibTransId="{C4B86E58-0247-4787-A4F0-DE0184FB7274}"/>
    <dgm:cxn modelId="{1C28D869-BD7C-4BE0-B1A7-24276CB18442}" srcId="{18E5F4BA-5C25-4D8D-A429-3B7D7CBE2ECC}" destId="{347F820C-EEFE-4B7D-84F9-4B817AC36B3D}" srcOrd="2" destOrd="0" parTransId="{F31431D1-6167-4536-829A-52A77337CA8A}" sibTransId="{C9C85498-D85A-4046-ADCB-035A6F5BF7A4}"/>
    <dgm:cxn modelId="{F986692E-E427-4824-9CF3-F8E1213098A5}" srcId="{18E5F4BA-5C25-4D8D-A429-3B7D7CBE2ECC}" destId="{75C715DE-DFE8-4C5E-99AB-2B7C5C24FC13}" srcOrd="3" destOrd="0" parTransId="{FCCE8C8B-3CC7-427C-BB9F-E211468F0ABF}" sibTransId="{391985BD-AE46-4508-BA25-FC9AA00B8801}"/>
    <dgm:cxn modelId="{612A4D1B-8364-423E-ADDF-46100EA83A56}" type="presOf" srcId="{E1DAB7FC-9C16-43C2-BD53-C56372615C8B}" destId="{87019305-3D25-4152-90AE-4EC992A68D61}" srcOrd="0" destOrd="0" presId="urn:microsoft.com/office/officeart/2005/8/layout/list1"/>
    <dgm:cxn modelId="{EF4A99D4-5239-4C3D-AA92-D99DFD7D1B93}" type="presOf" srcId="{18E5F4BA-5C25-4D8D-A429-3B7D7CBE2ECC}" destId="{D2C7074F-1BF2-47C5-B4AC-C964A1C364F9}" srcOrd="1" destOrd="0" presId="urn:microsoft.com/office/officeart/2005/8/layout/list1"/>
    <dgm:cxn modelId="{4FD667B3-7010-4B28-9BA5-634FEDF338F6}" srcId="{18E5F4BA-5C25-4D8D-A429-3B7D7CBE2ECC}" destId="{09C73F9C-CF46-48EE-ABE5-5BCDCD0A9245}" srcOrd="0" destOrd="0" parTransId="{31350DF9-96FE-4217-BA59-17B22A16E442}" sibTransId="{22770176-7198-4472-9EF1-504EC7DEBE8F}"/>
    <dgm:cxn modelId="{81DDAF5B-0558-4372-AB91-E4171DF8FA46}" type="presOf" srcId="{09C73F9C-CF46-48EE-ABE5-5BCDCD0A9245}" destId="{80F7EFC4-717F-4B67-B5F2-8AF71D6F03D9}" srcOrd="0" destOrd="0" presId="urn:microsoft.com/office/officeart/2005/8/layout/list1"/>
    <dgm:cxn modelId="{F1AADC52-7C70-47FC-8DA8-288CFC0EEE29}" type="presOf" srcId="{347F820C-EEFE-4B7D-84F9-4B817AC36B3D}" destId="{80F7EFC4-717F-4B67-B5F2-8AF71D6F03D9}" srcOrd="0" destOrd="2" presId="urn:microsoft.com/office/officeart/2005/8/layout/list1"/>
    <dgm:cxn modelId="{FD7FBD37-1A9F-4B2E-A687-A65F2FB2A715}" type="presOf" srcId="{75C715DE-DFE8-4C5E-99AB-2B7C5C24FC13}" destId="{80F7EFC4-717F-4B67-B5F2-8AF71D6F03D9}" srcOrd="0" destOrd="3" presId="urn:microsoft.com/office/officeart/2005/8/layout/list1"/>
    <dgm:cxn modelId="{A5824F5A-F0A1-4C76-9CE5-5994EB9F2A1B}" type="presOf" srcId="{B9045FFB-1A4D-40A4-BE4F-8BE7D0415CED}" destId="{80F7EFC4-717F-4B67-B5F2-8AF71D6F03D9}" srcOrd="0" destOrd="1" presId="urn:microsoft.com/office/officeart/2005/8/layout/list1"/>
    <dgm:cxn modelId="{45972446-73EF-4E32-B884-AEF72D86CE23}" srcId="{18E5F4BA-5C25-4D8D-A429-3B7D7CBE2ECC}" destId="{B9045FFB-1A4D-40A4-BE4F-8BE7D0415CED}" srcOrd="1" destOrd="0" parTransId="{A5BAE927-D17C-48FF-A334-2C94EC8FDF4A}" sibTransId="{2C71BC90-32C6-4AF6-9A08-5FBC58BE7614}"/>
    <dgm:cxn modelId="{51121E2C-799B-4477-AB43-AC6B2511FDCF}" type="presOf" srcId="{18E5F4BA-5C25-4D8D-A429-3B7D7CBE2ECC}" destId="{556E2447-5DCB-40C3-9BF3-40C3755A82BA}" srcOrd="0" destOrd="0" presId="urn:microsoft.com/office/officeart/2005/8/layout/list1"/>
    <dgm:cxn modelId="{60DB5AA3-1404-45CE-98C4-D6F5F51BBC56}" type="presParOf" srcId="{87019305-3D25-4152-90AE-4EC992A68D61}" destId="{17B7BEE9-CFA9-4699-8225-AEFA8F210862}" srcOrd="0" destOrd="0" presId="urn:microsoft.com/office/officeart/2005/8/layout/list1"/>
    <dgm:cxn modelId="{BFF8599F-3B78-4F76-BE40-0F661A369774}" type="presParOf" srcId="{17B7BEE9-CFA9-4699-8225-AEFA8F210862}" destId="{556E2447-5DCB-40C3-9BF3-40C3755A82BA}" srcOrd="0" destOrd="0" presId="urn:microsoft.com/office/officeart/2005/8/layout/list1"/>
    <dgm:cxn modelId="{CEBA4782-DE15-46D5-84E3-A412896011C1}" type="presParOf" srcId="{17B7BEE9-CFA9-4699-8225-AEFA8F210862}" destId="{D2C7074F-1BF2-47C5-B4AC-C964A1C364F9}" srcOrd="1" destOrd="0" presId="urn:microsoft.com/office/officeart/2005/8/layout/list1"/>
    <dgm:cxn modelId="{4EA359A0-1EAA-474B-85E0-3BC62056969F}" type="presParOf" srcId="{87019305-3D25-4152-90AE-4EC992A68D61}" destId="{EDCB0189-AB9B-48D7-8EC7-A1DB7084F7C9}" srcOrd="1" destOrd="0" presId="urn:microsoft.com/office/officeart/2005/8/layout/list1"/>
    <dgm:cxn modelId="{CA3A6826-5AAF-435D-A7AE-83ECA31A282F}" type="presParOf" srcId="{87019305-3D25-4152-90AE-4EC992A68D61}" destId="{80F7EFC4-717F-4B67-B5F2-8AF71D6F03D9}" srcOrd="2"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2E0255-73EF-4879-9EBD-BAEDDBA02234}"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US"/>
        </a:p>
      </dgm:t>
    </dgm:pt>
    <dgm:pt modelId="{9F5A0D8E-BAC6-47B3-8467-8EE77228082D}">
      <dgm:prSet phldrT="[Text]"/>
      <dgm:spPr/>
      <dgm:t>
        <a:bodyPr/>
        <a:lstStyle/>
        <a:p>
          <a:r>
            <a:rPr kumimoji="1" lang="en-GB" dirty="0" smtClean="0"/>
            <a:t>factors:</a:t>
          </a:r>
          <a:endParaRPr lang="en-US" dirty="0"/>
        </a:p>
      </dgm:t>
    </dgm:pt>
    <dgm:pt modelId="{64241486-2DC5-4BF8-A764-91F07B081F77}" type="parTrans" cxnId="{48D6007F-2ACF-45D1-895D-140E2A98DBEE}">
      <dgm:prSet/>
      <dgm:spPr/>
      <dgm:t>
        <a:bodyPr/>
        <a:lstStyle/>
        <a:p>
          <a:endParaRPr lang="en-US"/>
        </a:p>
      </dgm:t>
    </dgm:pt>
    <dgm:pt modelId="{2EB26993-9FAB-4A3F-B541-20329B5F227C}" type="sibTrans" cxnId="{48D6007F-2ACF-45D1-895D-140E2A98DBEE}">
      <dgm:prSet/>
      <dgm:spPr/>
      <dgm:t>
        <a:bodyPr/>
        <a:lstStyle/>
        <a:p>
          <a:endParaRPr lang="en-US"/>
        </a:p>
      </dgm:t>
    </dgm:pt>
    <dgm:pt modelId="{E54322C3-33A7-47A7-88FF-938381653EF9}">
      <dgm:prSet phldrT="[Text]" custT="1"/>
      <dgm:spPr/>
      <dgm:t>
        <a:bodyPr/>
        <a:lstStyle/>
        <a:p>
          <a:r>
            <a:rPr kumimoji="1" lang="en-GB" sz="2000" dirty="0" smtClean="0"/>
            <a:t>reliability</a:t>
          </a:r>
          <a:endParaRPr lang="en-US" sz="2000" dirty="0"/>
        </a:p>
      </dgm:t>
    </dgm:pt>
    <dgm:pt modelId="{32FE2407-8688-48E9-BDAD-F81F04811ED2}" type="parTrans" cxnId="{D2DBFB8A-CEB8-4634-BA63-0CEA9F30599C}">
      <dgm:prSet/>
      <dgm:spPr/>
      <dgm:t>
        <a:bodyPr/>
        <a:lstStyle/>
        <a:p>
          <a:endParaRPr lang="en-US"/>
        </a:p>
      </dgm:t>
    </dgm:pt>
    <dgm:pt modelId="{97337E38-D95B-4900-BDEA-8CDCF9B8CE21}" type="sibTrans" cxnId="{D2DBFB8A-CEB8-4634-BA63-0CEA9F30599C}">
      <dgm:prSet/>
      <dgm:spPr/>
      <dgm:t>
        <a:bodyPr/>
        <a:lstStyle/>
        <a:p>
          <a:endParaRPr lang="en-US"/>
        </a:p>
      </dgm:t>
    </dgm:pt>
    <dgm:pt modelId="{56DF8FDF-E203-4F21-94FF-EFA5C6A88F3C}">
      <dgm:prSet phldrT="[Text]" custT="1"/>
      <dgm:spPr/>
      <dgm:t>
        <a:bodyPr/>
        <a:lstStyle/>
        <a:p>
          <a:r>
            <a:rPr kumimoji="1" lang="en-GB" sz="2000" dirty="0" smtClean="0"/>
            <a:t>expandability</a:t>
          </a:r>
          <a:endParaRPr lang="en-US" sz="2000" dirty="0"/>
        </a:p>
      </dgm:t>
    </dgm:pt>
    <dgm:pt modelId="{F15584CD-5211-474D-8B79-B637419ADF45}" type="parTrans" cxnId="{285C5F32-A19B-45DD-8E4C-0AF057D1D08B}">
      <dgm:prSet/>
      <dgm:spPr/>
      <dgm:t>
        <a:bodyPr/>
        <a:lstStyle/>
        <a:p>
          <a:endParaRPr lang="en-US"/>
        </a:p>
      </dgm:t>
    </dgm:pt>
    <dgm:pt modelId="{411A5391-B972-480D-9B38-566B44172E5E}" type="sibTrans" cxnId="{285C5F32-A19B-45DD-8E4C-0AF057D1D08B}">
      <dgm:prSet/>
      <dgm:spPr/>
      <dgm:t>
        <a:bodyPr/>
        <a:lstStyle/>
        <a:p>
          <a:endParaRPr lang="en-US"/>
        </a:p>
      </dgm:t>
    </dgm:pt>
    <dgm:pt modelId="{0A02DD28-462B-4E48-AC40-8AE28267652D}">
      <dgm:prSet phldrT="[Text]" custT="1"/>
      <dgm:spPr/>
      <dgm:t>
        <a:bodyPr/>
        <a:lstStyle/>
        <a:p>
          <a:r>
            <a:rPr kumimoji="1" lang="en-GB" sz="2000" dirty="0" smtClean="0"/>
            <a:t>performance</a:t>
          </a:r>
          <a:endParaRPr lang="en-US" sz="2000" dirty="0"/>
        </a:p>
      </dgm:t>
    </dgm:pt>
    <dgm:pt modelId="{D0FCBE01-275C-4F09-8242-310327374530}" type="parTrans" cxnId="{267C572F-2FC3-4A53-B293-99F2FC1BA61F}">
      <dgm:prSet/>
      <dgm:spPr/>
      <dgm:t>
        <a:bodyPr/>
        <a:lstStyle/>
        <a:p>
          <a:endParaRPr lang="en-US"/>
        </a:p>
      </dgm:t>
    </dgm:pt>
    <dgm:pt modelId="{A773CA95-2CC1-4038-9FA5-C664260C226D}" type="sibTrans" cxnId="{267C572F-2FC3-4A53-B293-99F2FC1BA61F}">
      <dgm:prSet/>
      <dgm:spPr/>
      <dgm:t>
        <a:bodyPr/>
        <a:lstStyle/>
        <a:p>
          <a:endParaRPr lang="en-US"/>
        </a:p>
      </dgm:t>
    </dgm:pt>
    <dgm:pt modelId="{6FD84AAB-3CBE-4240-964F-F50925AE5B86}" type="pres">
      <dgm:prSet presAssocID="{3D2E0255-73EF-4879-9EBD-BAEDDBA02234}" presName="composite" presStyleCnt="0">
        <dgm:presLayoutVars>
          <dgm:chMax val="1"/>
          <dgm:dir/>
          <dgm:resizeHandles val="exact"/>
        </dgm:presLayoutVars>
      </dgm:prSet>
      <dgm:spPr/>
      <dgm:t>
        <a:bodyPr/>
        <a:lstStyle/>
        <a:p>
          <a:endParaRPr lang="en-US"/>
        </a:p>
      </dgm:t>
    </dgm:pt>
    <dgm:pt modelId="{D1403514-A80B-4C40-A130-58725D440F0C}" type="pres">
      <dgm:prSet presAssocID="{3D2E0255-73EF-4879-9EBD-BAEDDBA02234}" presName="radial" presStyleCnt="0">
        <dgm:presLayoutVars>
          <dgm:animLvl val="ctr"/>
        </dgm:presLayoutVars>
      </dgm:prSet>
      <dgm:spPr/>
    </dgm:pt>
    <dgm:pt modelId="{C101A8E6-0926-44B6-9C7A-62F83585E328}" type="pres">
      <dgm:prSet presAssocID="{9F5A0D8E-BAC6-47B3-8467-8EE77228082D}" presName="centerShape" presStyleLbl="vennNode1" presStyleIdx="0" presStyleCnt="4" custLinFactNeighborX="892" custLinFactNeighborY="121"/>
      <dgm:spPr/>
      <dgm:t>
        <a:bodyPr/>
        <a:lstStyle/>
        <a:p>
          <a:endParaRPr lang="en-US"/>
        </a:p>
      </dgm:t>
    </dgm:pt>
    <dgm:pt modelId="{D8041A07-3237-4A0A-9B0C-2DBE4DFBCA6E}" type="pres">
      <dgm:prSet presAssocID="{E54322C3-33A7-47A7-88FF-938381653EF9}" presName="node" presStyleLbl="vennNode1" presStyleIdx="1" presStyleCnt="4" custScaleX="164323">
        <dgm:presLayoutVars>
          <dgm:bulletEnabled val="1"/>
        </dgm:presLayoutVars>
      </dgm:prSet>
      <dgm:spPr/>
      <dgm:t>
        <a:bodyPr/>
        <a:lstStyle/>
        <a:p>
          <a:endParaRPr lang="en-US"/>
        </a:p>
      </dgm:t>
    </dgm:pt>
    <dgm:pt modelId="{2E81821F-F0A2-405D-9B58-0C5672450BA9}" type="pres">
      <dgm:prSet presAssocID="{56DF8FDF-E203-4F21-94FF-EFA5C6A88F3C}" presName="node" presStyleLbl="vennNode1" presStyleIdx="2" presStyleCnt="4" custScaleX="164323">
        <dgm:presLayoutVars>
          <dgm:bulletEnabled val="1"/>
        </dgm:presLayoutVars>
      </dgm:prSet>
      <dgm:spPr/>
      <dgm:t>
        <a:bodyPr/>
        <a:lstStyle/>
        <a:p>
          <a:endParaRPr lang="en-US"/>
        </a:p>
      </dgm:t>
    </dgm:pt>
    <dgm:pt modelId="{7F800639-2353-4059-B9AA-6C5CBE86EAE8}" type="pres">
      <dgm:prSet presAssocID="{0A02DD28-462B-4E48-AC40-8AE28267652D}" presName="node" presStyleLbl="vennNode1" presStyleIdx="3" presStyleCnt="4" custScaleX="164323">
        <dgm:presLayoutVars>
          <dgm:bulletEnabled val="1"/>
        </dgm:presLayoutVars>
      </dgm:prSet>
      <dgm:spPr/>
      <dgm:t>
        <a:bodyPr/>
        <a:lstStyle/>
        <a:p>
          <a:endParaRPr lang="en-US"/>
        </a:p>
      </dgm:t>
    </dgm:pt>
  </dgm:ptLst>
  <dgm:cxnLst>
    <dgm:cxn modelId="{7FA3D286-8B05-4643-BEFA-B73B88659B2C}" type="presOf" srcId="{E54322C3-33A7-47A7-88FF-938381653EF9}" destId="{D8041A07-3237-4A0A-9B0C-2DBE4DFBCA6E}" srcOrd="0" destOrd="0" presId="urn:microsoft.com/office/officeart/2005/8/layout/radial3"/>
    <dgm:cxn modelId="{4A76F1F9-219D-4217-8A96-33AFB911E673}" type="presOf" srcId="{3D2E0255-73EF-4879-9EBD-BAEDDBA02234}" destId="{6FD84AAB-3CBE-4240-964F-F50925AE5B86}" srcOrd="0" destOrd="0" presId="urn:microsoft.com/office/officeart/2005/8/layout/radial3"/>
    <dgm:cxn modelId="{FF20DD12-98CD-4128-B167-CB323D7A7E9C}" type="presOf" srcId="{56DF8FDF-E203-4F21-94FF-EFA5C6A88F3C}" destId="{2E81821F-F0A2-405D-9B58-0C5672450BA9}" srcOrd="0" destOrd="0" presId="urn:microsoft.com/office/officeart/2005/8/layout/radial3"/>
    <dgm:cxn modelId="{267C572F-2FC3-4A53-B293-99F2FC1BA61F}" srcId="{9F5A0D8E-BAC6-47B3-8467-8EE77228082D}" destId="{0A02DD28-462B-4E48-AC40-8AE28267652D}" srcOrd="2" destOrd="0" parTransId="{D0FCBE01-275C-4F09-8242-310327374530}" sibTransId="{A773CA95-2CC1-4038-9FA5-C664260C226D}"/>
    <dgm:cxn modelId="{285C5F32-A19B-45DD-8E4C-0AF057D1D08B}" srcId="{9F5A0D8E-BAC6-47B3-8467-8EE77228082D}" destId="{56DF8FDF-E203-4F21-94FF-EFA5C6A88F3C}" srcOrd="1" destOrd="0" parTransId="{F15584CD-5211-474D-8B79-B637419ADF45}" sibTransId="{411A5391-B972-480D-9B38-566B44172E5E}"/>
    <dgm:cxn modelId="{3063D69A-6D84-48D6-921C-56F763C0E052}" type="presOf" srcId="{0A02DD28-462B-4E48-AC40-8AE28267652D}" destId="{7F800639-2353-4059-B9AA-6C5CBE86EAE8}" srcOrd="0" destOrd="0" presId="urn:microsoft.com/office/officeart/2005/8/layout/radial3"/>
    <dgm:cxn modelId="{48D6007F-2ACF-45D1-895D-140E2A98DBEE}" srcId="{3D2E0255-73EF-4879-9EBD-BAEDDBA02234}" destId="{9F5A0D8E-BAC6-47B3-8467-8EE77228082D}" srcOrd="0" destOrd="0" parTransId="{64241486-2DC5-4BF8-A764-91F07B081F77}" sibTransId="{2EB26993-9FAB-4A3F-B541-20329B5F227C}"/>
    <dgm:cxn modelId="{633BC8C1-91DD-4597-9DBA-0830447B13A0}" type="presOf" srcId="{9F5A0D8E-BAC6-47B3-8467-8EE77228082D}" destId="{C101A8E6-0926-44B6-9C7A-62F83585E328}" srcOrd="0" destOrd="0" presId="urn:microsoft.com/office/officeart/2005/8/layout/radial3"/>
    <dgm:cxn modelId="{D2DBFB8A-CEB8-4634-BA63-0CEA9F30599C}" srcId="{9F5A0D8E-BAC6-47B3-8467-8EE77228082D}" destId="{E54322C3-33A7-47A7-88FF-938381653EF9}" srcOrd="0" destOrd="0" parTransId="{32FE2407-8688-48E9-BDAD-F81F04811ED2}" sibTransId="{97337E38-D95B-4900-BDEA-8CDCF9B8CE21}"/>
    <dgm:cxn modelId="{2AC445B3-EE30-4741-B07E-89D44BC8EF69}" type="presParOf" srcId="{6FD84AAB-3CBE-4240-964F-F50925AE5B86}" destId="{D1403514-A80B-4C40-A130-58725D440F0C}" srcOrd="0" destOrd="0" presId="urn:microsoft.com/office/officeart/2005/8/layout/radial3"/>
    <dgm:cxn modelId="{4BFD1619-2E00-43BC-A69F-3B66F0D5BEC8}" type="presParOf" srcId="{D1403514-A80B-4C40-A130-58725D440F0C}" destId="{C101A8E6-0926-44B6-9C7A-62F83585E328}" srcOrd="0" destOrd="0" presId="urn:microsoft.com/office/officeart/2005/8/layout/radial3"/>
    <dgm:cxn modelId="{84B6BDBF-8542-47F0-BD02-7F6AC3F374A2}" type="presParOf" srcId="{D1403514-A80B-4C40-A130-58725D440F0C}" destId="{D8041A07-3237-4A0A-9B0C-2DBE4DFBCA6E}" srcOrd="1" destOrd="0" presId="urn:microsoft.com/office/officeart/2005/8/layout/radial3"/>
    <dgm:cxn modelId="{75444F57-6878-409E-BE91-BD7B5EA9ADA1}" type="presParOf" srcId="{D1403514-A80B-4C40-A130-58725D440F0C}" destId="{2E81821F-F0A2-405D-9B58-0C5672450BA9}" srcOrd="2" destOrd="0" presId="urn:microsoft.com/office/officeart/2005/8/layout/radial3"/>
    <dgm:cxn modelId="{164D74A9-FCCD-4FB8-A80D-DB4A9A349F1E}" type="presParOf" srcId="{D1403514-A80B-4C40-A130-58725D440F0C}" destId="{7F800639-2353-4059-B9AA-6C5CBE86EAE8}" srcOrd="3" destOrd="0" presId="urn:microsoft.com/office/officeart/2005/8/layout/radial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5D07164-F2D6-4EF9-A389-E7830C5F58F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E7F481F-0923-4DE6-B23E-B9ABAFB01C35}">
      <dgm:prSet phldrT="[Text]"/>
      <dgm:spPr/>
      <dgm:t>
        <a:bodyPr/>
        <a:lstStyle/>
        <a:p>
          <a:r>
            <a:rPr kumimoji="1" lang="en-GB" dirty="0" smtClean="0"/>
            <a:t>twisted pair</a:t>
          </a:r>
          <a:endParaRPr lang="en-US" dirty="0"/>
        </a:p>
      </dgm:t>
    </dgm:pt>
    <dgm:pt modelId="{D2E5C26C-12D0-4CF1-A7E8-1ABD2D6EA980}" type="parTrans" cxnId="{CF896C40-67BD-4881-A874-26532A6852AD}">
      <dgm:prSet/>
      <dgm:spPr/>
      <dgm:t>
        <a:bodyPr/>
        <a:lstStyle/>
        <a:p>
          <a:endParaRPr lang="en-US"/>
        </a:p>
      </dgm:t>
    </dgm:pt>
    <dgm:pt modelId="{776756C2-9F08-4F67-B5B3-35334F49F60E}" type="sibTrans" cxnId="{CF896C40-67BD-4881-A874-26532A6852AD}">
      <dgm:prSet/>
      <dgm:spPr/>
      <dgm:t>
        <a:bodyPr/>
        <a:lstStyle/>
        <a:p>
          <a:endParaRPr lang="en-US"/>
        </a:p>
      </dgm:t>
    </dgm:pt>
    <dgm:pt modelId="{EE8D0165-D4BA-439E-A169-E14D04F21189}">
      <dgm:prSet/>
      <dgm:spPr/>
      <dgm:t>
        <a:bodyPr/>
        <a:lstStyle/>
        <a:p>
          <a:r>
            <a:rPr kumimoji="1" lang="en-GB" dirty="0" smtClean="0"/>
            <a:t>early LANs used voice grade cable</a:t>
          </a:r>
          <a:endParaRPr lang="en-US" dirty="0"/>
        </a:p>
      </dgm:t>
    </dgm:pt>
    <dgm:pt modelId="{5FBA2A33-6C8F-45F0-8B7D-6828F1C29749}" type="parTrans" cxnId="{44EAC94C-4191-4563-88E4-03704A7FCB0E}">
      <dgm:prSet/>
      <dgm:spPr/>
      <dgm:t>
        <a:bodyPr/>
        <a:lstStyle/>
        <a:p>
          <a:endParaRPr lang="en-US"/>
        </a:p>
      </dgm:t>
    </dgm:pt>
    <dgm:pt modelId="{D535A327-0FDD-45A5-9414-408A870295C9}" type="sibTrans" cxnId="{44EAC94C-4191-4563-88E4-03704A7FCB0E}">
      <dgm:prSet/>
      <dgm:spPr/>
      <dgm:t>
        <a:bodyPr/>
        <a:lstStyle/>
        <a:p>
          <a:endParaRPr lang="en-US"/>
        </a:p>
      </dgm:t>
    </dgm:pt>
    <dgm:pt modelId="{7D74C56A-68FE-4FDB-86C2-6630D4C88831}">
      <dgm:prSet/>
      <dgm:spPr/>
      <dgm:t>
        <a:bodyPr/>
        <a:lstStyle/>
        <a:p>
          <a:r>
            <a:rPr kumimoji="1" lang="en-GB" dirty="0" smtClean="0"/>
            <a:t>scaling up for higher data rates not practical</a:t>
          </a:r>
        </a:p>
      </dgm:t>
    </dgm:pt>
    <dgm:pt modelId="{6CC68A2E-C3B0-4305-AC09-1975484BD4D4}" type="parTrans" cxnId="{F5A9452F-9440-48ED-AD4B-A52B28E71184}">
      <dgm:prSet/>
      <dgm:spPr/>
      <dgm:t>
        <a:bodyPr/>
        <a:lstStyle/>
        <a:p>
          <a:endParaRPr lang="en-US"/>
        </a:p>
      </dgm:t>
    </dgm:pt>
    <dgm:pt modelId="{B32B0DA1-61C3-44CA-ABEC-C10EB7A208F4}" type="sibTrans" cxnId="{F5A9452F-9440-48ED-AD4B-A52B28E71184}">
      <dgm:prSet/>
      <dgm:spPr/>
      <dgm:t>
        <a:bodyPr/>
        <a:lstStyle/>
        <a:p>
          <a:endParaRPr lang="en-US"/>
        </a:p>
      </dgm:t>
    </dgm:pt>
    <dgm:pt modelId="{780BCFFB-2AA5-4C4B-B94D-DEFF07F1C557}">
      <dgm:prSet/>
      <dgm:spPr/>
      <dgm:t>
        <a:bodyPr/>
        <a:lstStyle/>
        <a:p>
          <a:r>
            <a:rPr kumimoji="1" lang="en-GB" dirty="0" smtClean="0"/>
            <a:t>baseband coaxial cable</a:t>
          </a:r>
          <a:endParaRPr kumimoji="1" lang="en-GB" dirty="0"/>
        </a:p>
      </dgm:t>
    </dgm:pt>
    <dgm:pt modelId="{C18B3961-267B-4D03-AD4B-B7E851341AD2}" type="parTrans" cxnId="{ADF3717B-7BCB-44A1-A5C4-EEF7736F527D}">
      <dgm:prSet/>
      <dgm:spPr/>
      <dgm:t>
        <a:bodyPr/>
        <a:lstStyle/>
        <a:p>
          <a:endParaRPr lang="en-US"/>
        </a:p>
      </dgm:t>
    </dgm:pt>
    <dgm:pt modelId="{EADAC79F-0333-4B82-9B29-0500E3AE26E3}" type="sibTrans" cxnId="{ADF3717B-7BCB-44A1-A5C4-EEF7736F527D}">
      <dgm:prSet/>
      <dgm:spPr/>
      <dgm:t>
        <a:bodyPr/>
        <a:lstStyle/>
        <a:p>
          <a:endParaRPr lang="en-US"/>
        </a:p>
      </dgm:t>
    </dgm:pt>
    <dgm:pt modelId="{4B9E9FF9-98BD-48E8-8245-62AAC45A7325}">
      <dgm:prSet/>
      <dgm:spPr/>
      <dgm:t>
        <a:bodyPr/>
        <a:lstStyle/>
        <a:p>
          <a:r>
            <a:rPr kumimoji="1" lang="en-GB" dirty="0" smtClean="0"/>
            <a:t>uses digital signaling</a:t>
          </a:r>
          <a:endParaRPr lang="en-US" dirty="0"/>
        </a:p>
      </dgm:t>
    </dgm:pt>
    <dgm:pt modelId="{5F206EAE-B4CD-4090-B9B9-572C89503EC5}" type="parTrans" cxnId="{46D1A5C9-BE41-4C36-A841-2A63586D6663}">
      <dgm:prSet/>
      <dgm:spPr/>
      <dgm:t>
        <a:bodyPr/>
        <a:lstStyle/>
        <a:p>
          <a:endParaRPr lang="en-US"/>
        </a:p>
      </dgm:t>
    </dgm:pt>
    <dgm:pt modelId="{576EFF2E-1A46-47EA-ACA7-E9228C7D509B}" type="sibTrans" cxnId="{46D1A5C9-BE41-4C36-A841-2A63586D6663}">
      <dgm:prSet/>
      <dgm:spPr/>
      <dgm:t>
        <a:bodyPr/>
        <a:lstStyle/>
        <a:p>
          <a:endParaRPr lang="en-US"/>
        </a:p>
      </dgm:t>
    </dgm:pt>
    <dgm:pt modelId="{C32D0A3A-079A-4FB6-A5BA-38279D4E4B6B}">
      <dgm:prSet/>
      <dgm:spPr/>
      <dgm:t>
        <a:bodyPr/>
        <a:lstStyle/>
        <a:p>
          <a:r>
            <a:rPr kumimoji="1" lang="en-GB" dirty="0" smtClean="0"/>
            <a:t>original Ethernet</a:t>
          </a:r>
          <a:endParaRPr lang="en-US" dirty="0"/>
        </a:p>
      </dgm:t>
    </dgm:pt>
    <dgm:pt modelId="{7B760369-B916-4FFB-8D9C-99DDD94E22C4}" type="parTrans" cxnId="{0E617D6C-2F84-45A6-A44E-01ED3F7A32B3}">
      <dgm:prSet/>
      <dgm:spPr/>
      <dgm:t>
        <a:bodyPr/>
        <a:lstStyle/>
        <a:p>
          <a:endParaRPr lang="en-US"/>
        </a:p>
      </dgm:t>
    </dgm:pt>
    <dgm:pt modelId="{FA152816-CF9A-45F4-81A4-6211A8253350}" type="sibTrans" cxnId="{0E617D6C-2F84-45A6-A44E-01ED3F7A32B3}">
      <dgm:prSet/>
      <dgm:spPr/>
      <dgm:t>
        <a:bodyPr/>
        <a:lstStyle/>
        <a:p>
          <a:endParaRPr lang="en-US"/>
        </a:p>
      </dgm:t>
    </dgm:pt>
    <dgm:pt modelId="{71241569-664A-4D69-AA98-88E6EBC3CAEE}" type="pres">
      <dgm:prSet presAssocID="{85D07164-F2D6-4EF9-A389-E7830C5F58F4}" presName="linear" presStyleCnt="0">
        <dgm:presLayoutVars>
          <dgm:dir/>
          <dgm:animLvl val="lvl"/>
          <dgm:resizeHandles val="exact"/>
        </dgm:presLayoutVars>
      </dgm:prSet>
      <dgm:spPr/>
      <dgm:t>
        <a:bodyPr/>
        <a:lstStyle/>
        <a:p>
          <a:endParaRPr lang="en-US"/>
        </a:p>
      </dgm:t>
    </dgm:pt>
    <dgm:pt modelId="{F45B0411-BC9E-41C5-B436-7DD47F45F1F8}" type="pres">
      <dgm:prSet presAssocID="{0E7F481F-0923-4DE6-B23E-B9ABAFB01C35}" presName="parentLin" presStyleCnt="0"/>
      <dgm:spPr/>
    </dgm:pt>
    <dgm:pt modelId="{134BA053-8BBB-4BA7-BDF7-89567067E6E6}" type="pres">
      <dgm:prSet presAssocID="{0E7F481F-0923-4DE6-B23E-B9ABAFB01C35}" presName="parentLeftMargin" presStyleLbl="node1" presStyleIdx="0" presStyleCnt="2"/>
      <dgm:spPr/>
      <dgm:t>
        <a:bodyPr/>
        <a:lstStyle/>
        <a:p>
          <a:endParaRPr lang="en-US"/>
        </a:p>
      </dgm:t>
    </dgm:pt>
    <dgm:pt modelId="{267514CC-4B8D-490C-AC91-549D53990F87}" type="pres">
      <dgm:prSet presAssocID="{0E7F481F-0923-4DE6-B23E-B9ABAFB01C35}" presName="parentText" presStyleLbl="node1" presStyleIdx="0" presStyleCnt="2">
        <dgm:presLayoutVars>
          <dgm:chMax val="0"/>
          <dgm:bulletEnabled val="1"/>
        </dgm:presLayoutVars>
      </dgm:prSet>
      <dgm:spPr/>
      <dgm:t>
        <a:bodyPr/>
        <a:lstStyle/>
        <a:p>
          <a:endParaRPr lang="en-US"/>
        </a:p>
      </dgm:t>
    </dgm:pt>
    <dgm:pt modelId="{4143B794-3324-465E-802F-7D5828AE66C4}" type="pres">
      <dgm:prSet presAssocID="{0E7F481F-0923-4DE6-B23E-B9ABAFB01C35}" presName="negativeSpace" presStyleCnt="0"/>
      <dgm:spPr/>
    </dgm:pt>
    <dgm:pt modelId="{267CC6F2-FC30-4302-B185-9CE3320C319D}" type="pres">
      <dgm:prSet presAssocID="{0E7F481F-0923-4DE6-B23E-B9ABAFB01C35}" presName="childText" presStyleLbl="conFgAcc1" presStyleIdx="0" presStyleCnt="2">
        <dgm:presLayoutVars>
          <dgm:bulletEnabled val="1"/>
        </dgm:presLayoutVars>
      </dgm:prSet>
      <dgm:spPr/>
      <dgm:t>
        <a:bodyPr/>
        <a:lstStyle/>
        <a:p>
          <a:endParaRPr lang="en-US"/>
        </a:p>
      </dgm:t>
    </dgm:pt>
    <dgm:pt modelId="{408F7541-F44D-4FCB-8F2B-69CBB7509A64}" type="pres">
      <dgm:prSet presAssocID="{776756C2-9F08-4F67-B5B3-35334F49F60E}" presName="spaceBetweenRectangles" presStyleCnt="0"/>
      <dgm:spPr/>
    </dgm:pt>
    <dgm:pt modelId="{531AA1EF-0373-4F79-82AA-2AE054F44CF6}" type="pres">
      <dgm:prSet presAssocID="{780BCFFB-2AA5-4C4B-B94D-DEFF07F1C557}" presName="parentLin" presStyleCnt="0"/>
      <dgm:spPr/>
    </dgm:pt>
    <dgm:pt modelId="{1A657553-DD5C-42F0-B1E0-F18729B359CA}" type="pres">
      <dgm:prSet presAssocID="{780BCFFB-2AA5-4C4B-B94D-DEFF07F1C557}" presName="parentLeftMargin" presStyleLbl="node1" presStyleIdx="0" presStyleCnt="2"/>
      <dgm:spPr/>
      <dgm:t>
        <a:bodyPr/>
        <a:lstStyle/>
        <a:p>
          <a:endParaRPr lang="en-US"/>
        </a:p>
      </dgm:t>
    </dgm:pt>
    <dgm:pt modelId="{6CF56DF7-7426-450F-82D2-6ABEF186520E}" type="pres">
      <dgm:prSet presAssocID="{780BCFFB-2AA5-4C4B-B94D-DEFF07F1C557}" presName="parentText" presStyleLbl="node1" presStyleIdx="1" presStyleCnt="2">
        <dgm:presLayoutVars>
          <dgm:chMax val="0"/>
          <dgm:bulletEnabled val="1"/>
        </dgm:presLayoutVars>
      </dgm:prSet>
      <dgm:spPr/>
      <dgm:t>
        <a:bodyPr/>
        <a:lstStyle/>
        <a:p>
          <a:endParaRPr lang="en-US"/>
        </a:p>
      </dgm:t>
    </dgm:pt>
    <dgm:pt modelId="{A5919F61-CDCF-446B-B845-722D0A7A9DEC}" type="pres">
      <dgm:prSet presAssocID="{780BCFFB-2AA5-4C4B-B94D-DEFF07F1C557}" presName="negativeSpace" presStyleCnt="0"/>
      <dgm:spPr/>
    </dgm:pt>
    <dgm:pt modelId="{EA3C2391-A505-4825-8742-5456E8FEF203}" type="pres">
      <dgm:prSet presAssocID="{780BCFFB-2AA5-4C4B-B94D-DEFF07F1C557}" presName="childText" presStyleLbl="conFgAcc1" presStyleIdx="1" presStyleCnt="2">
        <dgm:presLayoutVars>
          <dgm:bulletEnabled val="1"/>
        </dgm:presLayoutVars>
      </dgm:prSet>
      <dgm:spPr/>
      <dgm:t>
        <a:bodyPr/>
        <a:lstStyle/>
        <a:p>
          <a:endParaRPr lang="en-US"/>
        </a:p>
      </dgm:t>
    </dgm:pt>
  </dgm:ptLst>
  <dgm:cxnLst>
    <dgm:cxn modelId="{C63C9906-2484-4493-9E25-FD324DB269C5}" type="presOf" srcId="{0E7F481F-0923-4DE6-B23E-B9ABAFB01C35}" destId="{134BA053-8BBB-4BA7-BDF7-89567067E6E6}" srcOrd="0" destOrd="0" presId="urn:microsoft.com/office/officeart/2005/8/layout/list1"/>
    <dgm:cxn modelId="{46D1A5C9-BE41-4C36-A841-2A63586D6663}" srcId="{780BCFFB-2AA5-4C4B-B94D-DEFF07F1C557}" destId="{4B9E9FF9-98BD-48E8-8245-62AAC45A7325}" srcOrd="0" destOrd="0" parTransId="{5F206EAE-B4CD-4090-B9B9-572C89503EC5}" sibTransId="{576EFF2E-1A46-47EA-ACA7-E9228C7D509B}"/>
    <dgm:cxn modelId="{ADF3717B-7BCB-44A1-A5C4-EEF7736F527D}" srcId="{85D07164-F2D6-4EF9-A389-E7830C5F58F4}" destId="{780BCFFB-2AA5-4C4B-B94D-DEFF07F1C557}" srcOrd="1" destOrd="0" parTransId="{C18B3961-267B-4D03-AD4B-B7E851341AD2}" sibTransId="{EADAC79F-0333-4B82-9B29-0500E3AE26E3}"/>
    <dgm:cxn modelId="{60C66D45-E467-4AD5-85F7-925E38EA48C3}" type="presOf" srcId="{0E7F481F-0923-4DE6-B23E-B9ABAFB01C35}" destId="{267514CC-4B8D-490C-AC91-549D53990F87}" srcOrd="1" destOrd="0" presId="urn:microsoft.com/office/officeart/2005/8/layout/list1"/>
    <dgm:cxn modelId="{0E617D6C-2F84-45A6-A44E-01ED3F7A32B3}" srcId="{780BCFFB-2AA5-4C4B-B94D-DEFF07F1C557}" destId="{C32D0A3A-079A-4FB6-A5BA-38279D4E4B6B}" srcOrd="1" destOrd="0" parTransId="{7B760369-B916-4FFB-8D9C-99DDD94E22C4}" sibTransId="{FA152816-CF9A-45F4-81A4-6211A8253350}"/>
    <dgm:cxn modelId="{CF896C40-67BD-4881-A874-26532A6852AD}" srcId="{85D07164-F2D6-4EF9-A389-E7830C5F58F4}" destId="{0E7F481F-0923-4DE6-B23E-B9ABAFB01C35}" srcOrd="0" destOrd="0" parTransId="{D2E5C26C-12D0-4CF1-A7E8-1ABD2D6EA980}" sibTransId="{776756C2-9F08-4F67-B5B3-35334F49F60E}"/>
    <dgm:cxn modelId="{22F82C9F-BD59-41CC-B857-6852AF9DDE00}" type="presOf" srcId="{85D07164-F2D6-4EF9-A389-E7830C5F58F4}" destId="{71241569-664A-4D69-AA98-88E6EBC3CAEE}" srcOrd="0" destOrd="0" presId="urn:microsoft.com/office/officeart/2005/8/layout/list1"/>
    <dgm:cxn modelId="{ABA855BB-9675-411A-BE6A-368484D8A91B}" type="presOf" srcId="{7D74C56A-68FE-4FDB-86C2-6630D4C88831}" destId="{267CC6F2-FC30-4302-B185-9CE3320C319D}" srcOrd="0" destOrd="1" presId="urn:microsoft.com/office/officeart/2005/8/layout/list1"/>
    <dgm:cxn modelId="{A730CE18-D878-4942-B76C-CC561EF5B5AA}" type="presOf" srcId="{780BCFFB-2AA5-4C4B-B94D-DEFF07F1C557}" destId="{6CF56DF7-7426-450F-82D2-6ABEF186520E}" srcOrd="1" destOrd="0" presId="urn:microsoft.com/office/officeart/2005/8/layout/list1"/>
    <dgm:cxn modelId="{F5A9452F-9440-48ED-AD4B-A52B28E71184}" srcId="{0E7F481F-0923-4DE6-B23E-B9ABAFB01C35}" destId="{7D74C56A-68FE-4FDB-86C2-6630D4C88831}" srcOrd="1" destOrd="0" parTransId="{6CC68A2E-C3B0-4305-AC09-1975484BD4D4}" sibTransId="{B32B0DA1-61C3-44CA-ABEC-C10EB7A208F4}"/>
    <dgm:cxn modelId="{DFB8E0F9-DDDD-4DB0-B055-475D7768D806}" type="presOf" srcId="{780BCFFB-2AA5-4C4B-B94D-DEFF07F1C557}" destId="{1A657553-DD5C-42F0-B1E0-F18729B359CA}" srcOrd="0" destOrd="0" presId="urn:microsoft.com/office/officeart/2005/8/layout/list1"/>
    <dgm:cxn modelId="{282D468E-5B06-4539-9915-C39565A7D17D}" type="presOf" srcId="{EE8D0165-D4BA-439E-A169-E14D04F21189}" destId="{267CC6F2-FC30-4302-B185-9CE3320C319D}" srcOrd="0" destOrd="0" presId="urn:microsoft.com/office/officeart/2005/8/layout/list1"/>
    <dgm:cxn modelId="{44EAC94C-4191-4563-88E4-03704A7FCB0E}" srcId="{0E7F481F-0923-4DE6-B23E-B9ABAFB01C35}" destId="{EE8D0165-D4BA-439E-A169-E14D04F21189}" srcOrd="0" destOrd="0" parTransId="{5FBA2A33-6C8F-45F0-8B7D-6828F1C29749}" sibTransId="{D535A327-0FDD-45A5-9414-408A870295C9}"/>
    <dgm:cxn modelId="{373DE148-55C3-4FF9-8B2C-72F168FBC7BE}" type="presOf" srcId="{C32D0A3A-079A-4FB6-A5BA-38279D4E4B6B}" destId="{EA3C2391-A505-4825-8742-5456E8FEF203}" srcOrd="0" destOrd="1" presId="urn:microsoft.com/office/officeart/2005/8/layout/list1"/>
    <dgm:cxn modelId="{A68E87E4-15F5-48FC-83A2-98C2732FA083}" type="presOf" srcId="{4B9E9FF9-98BD-48E8-8245-62AAC45A7325}" destId="{EA3C2391-A505-4825-8742-5456E8FEF203}" srcOrd="0" destOrd="0" presId="urn:microsoft.com/office/officeart/2005/8/layout/list1"/>
    <dgm:cxn modelId="{C181C79E-DA99-499B-A18B-2EC960D0C8B2}" type="presParOf" srcId="{71241569-664A-4D69-AA98-88E6EBC3CAEE}" destId="{F45B0411-BC9E-41C5-B436-7DD47F45F1F8}" srcOrd="0" destOrd="0" presId="urn:microsoft.com/office/officeart/2005/8/layout/list1"/>
    <dgm:cxn modelId="{5D4239DC-60EC-474C-9521-DA2CDB732693}" type="presParOf" srcId="{F45B0411-BC9E-41C5-B436-7DD47F45F1F8}" destId="{134BA053-8BBB-4BA7-BDF7-89567067E6E6}" srcOrd="0" destOrd="0" presId="urn:microsoft.com/office/officeart/2005/8/layout/list1"/>
    <dgm:cxn modelId="{6D6DFEBD-7C8A-41EA-9660-1BD62E3FA7CC}" type="presParOf" srcId="{F45B0411-BC9E-41C5-B436-7DD47F45F1F8}" destId="{267514CC-4B8D-490C-AC91-549D53990F87}" srcOrd="1" destOrd="0" presId="urn:microsoft.com/office/officeart/2005/8/layout/list1"/>
    <dgm:cxn modelId="{2F7F610C-C171-498E-BF64-B3ADC48AB3E5}" type="presParOf" srcId="{71241569-664A-4D69-AA98-88E6EBC3CAEE}" destId="{4143B794-3324-465E-802F-7D5828AE66C4}" srcOrd="1" destOrd="0" presId="urn:microsoft.com/office/officeart/2005/8/layout/list1"/>
    <dgm:cxn modelId="{08DB62DF-2532-4532-82ED-39CA983856DF}" type="presParOf" srcId="{71241569-664A-4D69-AA98-88E6EBC3CAEE}" destId="{267CC6F2-FC30-4302-B185-9CE3320C319D}" srcOrd="2" destOrd="0" presId="urn:microsoft.com/office/officeart/2005/8/layout/list1"/>
    <dgm:cxn modelId="{186789CC-955B-4815-A497-54508BDB6AED}" type="presParOf" srcId="{71241569-664A-4D69-AA98-88E6EBC3CAEE}" destId="{408F7541-F44D-4FCB-8F2B-69CBB7509A64}" srcOrd="3" destOrd="0" presId="urn:microsoft.com/office/officeart/2005/8/layout/list1"/>
    <dgm:cxn modelId="{E07D3C19-7D5D-4051-857B-C260393D4C35}" type="presParOf" srcId="{71241569-664A-4D69-AA98-88E6EBC3CAEE}" destId="{531AA1EF-0373-4F79-82AA-2AE054F44CF6}" srcOrd="4" destOrd="0" presId="urn:microsoft.com/office/officeart/2005/8/layout/list1"/>
    <dgm:cxn modelId="{A7128E30-5B75-43CA-AB88-38B71760152D}" type="presParOf" srcId="{531AA1EF-0373-4F79-82AA-2AE054F44CF6}" destId="{1A657553-DD5C-42F0-B1E0-F18729B359CA}" srcOrd="0" destOrd="0" presId="urn:microsoft.com/office/officeart/2005/8/layout/list1"/>
    <dgm:cxn modelId="{28AB85F0-B763-4DF1-8678-7EFFF173CDC7}" type="presParOf" srcId="{531AA1EF-0373-4F79-82AA-2AE054F44CF6}" destId="{6CF56DF7-7426-450F-82D2-6ABEF186520E}" srcOrd="1" destOrd="0" presId="urn:microsoft.com/office/officeart/2005/8/layout/list1"/>
    <dgm:cxn modelId="{2C706BFB-E253-4F6A-99D8-43369A024D22}" type="presParOf" srcId="{71241569-664A-4D69-AA98-88E6EBC3CAEE}" destId="{A5919F61-CDCF-446B-B845-722D0A7A9DEC}" srcOrd="5" destOrd="0" presId="urn:microsoft.com/office/officeart/2005/8/layout/list1"/>
    <dgm:cxn modelId="{E8D580F0-D235-48E9-98CE-8E5242A538D8}" type="presParOf" srcId="{71241569-664A-4D69-AA98-88E6EBC3CAEE}" destId="{EA3C2391-A505-4825-8742-5456E8FEF203}" srcOrd="6"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3E7F007-CC44-4E1E-9DDC-CFD230B22CE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5F6F374-B4BF-4ACE-AA70-2F5C1A6D2754}">
      <dgm:prSet phldrT="[Text]"/>
      <dgm:spPr/>
      <dgm:t>
        <a:bodyPr/>
        <a:lstStyle/>
        <a:p>
          <a:r>
            <a:rPr kumimoji="1" lang="en-GB" dirty="0" smtClean="0"/>
            <a:t>broadband coaxial cable</a:t>
          </a:r>
          <a:endParaRPr lang="en-US" dirty="0"/>
        </a:p>
      </dgm:t>
    </dgm:pt>
    <dgm:pt modelId="{61381D38-38AA-4FA1-A1E1-9DDA09692FB0}" type="parTrans" cxnId="{E2D01F46-21DD-4DAE-97A0-478282090533}">
      <dgm:prSet/>
      <dgm:spPr/>
      <dgm:t>
        <a:bodyPr/>
        <a:lstStyle/>
        <a:p>
          <a:endParaRPr lang="en-US"/>
        </a:p>
      </dgm:t>
    </dgm:pt>
    <dgm:pt modelId="{05DE5AEE-EA54-4AC7-B508-F63FB9C19EC9}" type="sibTrans" cxnId="{E2D01F46-21DD-4DAE-97A0-478282090533}">
      <dgm:prSet/>
      <dgm:spPr/>
      <dgm:t>
        <a:bodyPr/>
        <a:lstStyle/>
        <a:p>
          <a:endParaRPr lang="en-US"/>
        </a:p>
      </dgm:t>
    </dgm:pt>
    <dgm:pt modelId="{56FDF759-8FAB-4F6B-ABFF-0D983080C372}">
      <dgm:prSet phldrT="[Text]"/>
      <dgm:spPr/>
      <dgm:t>
        <a:bodyPr/>
        <a:lstStyle/>
        <a:p>
          <a:r>
            <a:rPr kumimoji="1" lang="en-GB" dirty="0" smtClean="0"/>
            <a:t>optical fiber</a:t>
          </a:r>
          <a:endParaRPr lang="en-US" dirty="0"/>
        </a:p>
      </dgm:t>
    </dgm:pt>
    <dgm:pt modelId="{63F26C58-157F-438E-A56B-E631C0BB6D4E}" type="parTrans" cxnId="{21C9ADAD-1F88-421A-9A51-B871F7B8172C}">
      <dgm:prSet/>
      <dgm:spPr/>
      <dgm:t>
        <a:bodyPr/>
        <a:lstStyle/>
        <a:p>
          <a:endParaRPr lang="en-US"/>
        </a:p>
      </dgm:t>
    </dgm:pt>
    <dgm:pt modelId="{21DF10F2-2FA9-4D1D-97C6-3ADB50CABF94}" type="sibTrans" cxnId="{21C9ADAD-1F88-421A-9A51-B871F7B8172C}">
      <dgm:prSet/>
      <dgm:spPr/>
      <dgm:t>
        <a:bodyPr/>
        <a:lstStyle/>
        <a:p>
          <a:endParaRPr lang="en-US"/>
        </a:p>
      </dgm:t>
    </dgm:pt>
    <dgm:pt modelId="{6CB460A2-65E5-4111-A60F-157F29B07D03}">
      <dgm:prSet/>
      <dgm:spPr/>
      <dgm:t>
        <a:bodyPr/>
        <a:lstStyle/>
        <a:p>
          <a:r>
            <a:rPr kumimoji="1" lang="en-GB" dirty="0" smtClean="0"/>
            <a:t>used in cable TV systems</a:t>
          </a:r>
          <a:endParaRPr lang="en-US" dirty="0"/>
        </a:p>
      </dgm:t>
    </dgm:pt>
    <dgm:pt modelId="{22954ACF-3E41-46AA-93D0-608F38023D32}" type="parTrans" cxnId="{5567C725-E346-49F9-8067-CCB156693A5D}">
      <dgm:prSet/>
      <dgm:spPr/>
      <dgm:t>
        <a:bodyPr/>
        <a:lstStyle/>
        <a:p>
          <a:endParaRPr lang="en-US"/>
        </a:p>
      </dgm:t>
    </dgm:pt>
    <dgm:pt modelId="{A75EB251-71ED-44E9-9525-8C986576899F}" type="sibTrans" cxnId="{5567C725-E346-49F9-8067-CCB156693A5D}">
      <dgm:prSet/>
      <dgm:spPr/>
      <dgm:t>
        <a:bodyPr/>
        <a:lstStyle/>
        <a:p>
          <a:endParaRPr lang="en-US"/>
        </a:p>
      </dgm:t>
    </dgm:pt>
    <dgm:pt modelId="{6CF99EBA-0CC7-44BC-BFCE-94F152A4D814}">
      <dgm:prSet/>
      <dgm:spPr/>
      <dgm:t>
        <a:bodyPr/>
        <a:lstStyle/>
        <a:p>
          <a:r>
            <a:rPr kumimoji="1" lang="en-GB" dirty="0" smtClean="0"/>
            <a:t>analog signals at radio and TV frequencies</a:t>
          </a:r>
          <a:endParaRPr kumimoji="1" lang="en-GB" dirty="0"/>
        </a:p>
      </dgm:t>
    </dgm:pt>
    <dgm:pt modelId="{C8B75CF8-7036-4013-86FF-B9BF6483ACDD}" type="parTrans" cxnId="{7CEFAF95-3A9C-47C2-B3A4-064A902ABEAD}">
      <dgm:prSet/>
      <dgm:spPr/>
      <dgm:t>
        <a:bodyPr/>
        <a:lstStyle/>
        <a:p>
          <a:endParaRPr lang="en-US"/>
        </a:p>
      </dgm:t>
    </dgm:pt>
    <dgm:pt modelId="{B53F64D9-0FDA-4979-86BF-A6BC1D92A3CB}" type="sibTrans" cxnId="{7CEFAF95-3A9C-47C2-B3A4-064A902ABEAD}">
      <dgm:prSet/>
      <dgm:spPr/>
      <dgm:t>
        <a:bodyPr/>
        <a:lstStyle/>
        <a:p>
          <a:endParaRPr lang="en-US"/>
        </a:p>
      </dgm:t>
    </dgm:pt>
    <dgm:pt modelId="{B07C3B95-A847-4344-9E98-3E84A0B5FEC3}">
      <dgm:prSet/>
      <dgm:spPr/>
      <dgm:t>
        <a:bodyPr/>
        <a:lstStyle/>
        <a:p>
          <a:r>
            <a:rPr kumimoji="1" lang="en-GB" dirty="0" smtClean="0"/>
            <a:t>expensive, hard to install and maintain</a:t>
          </a:r>
        </a:p>
      </dgm:t>
    </dgm:pt>
    <dgm:pt modelId="{DC26052A-C604-45DE-AD2A-99A599A52B94}" type="parTrans" cxnId="{3076BA99-DA53-4AC9-93EA-9DDE5DBAB1FB}">
      <dgm:prSet/>
      <dgm:spPr/>
      <dgm:t>
        <a:bodyPr/>
        <a:lstStyle/>
        <a:p>
          <a:endParaRPr lang="en-US"/>
        </a:p>
      </dgm:t>
    </dgm:pt>
    <dgm:pt modelId="{430EE509-9318-443D-AFF2-810DCF397A90}" type="sibTrans" cxnId="{3076BA99-DA53-4AC9-93EA-9DDE5DBAB1FB}">
      <dgm:prSet/>
      <dgm:spPr/>
      <dgm:t>
        <a:bodyPr/>
        <a:lstStyle/>
        <a:p>
          <a:endParaRPr lang="en-US"/>
        </a:p>
      </dgm:t>
    </dgm:pt>
    <dgm:pt modelId="{77D7DD0D-9DEC-4D58-864E-28E1968CE6AE}">
      <dgm:prSet/>
      <dgm:spPr/>
      <dgm:t>
        <a:bodyPr/>
        <a:lstStyle/>
        <a:p>
          <a:r>
            <a:rPr kumimoji="1" lang="en-GB" dirty="0" smtClean="0"/>
            <a:t>expensive taps</a:t>
          </a:r>
          <a:endParaRPr lang="en-US" dirty="0"/>
        </a:p>
      </dgm:t>
    </dgm:pt>
    <dgm:pt modelId="{85937224-662D-46CC-AFB2-90C8774E06FD}" type="parTrans" cxnId="{179F62D5-6BA5-4861-A047-89A120C6CDD0}">
      <dgm:prSet/>
      <dgm:spPr/>
      <dgm:t>
        <a:bodyPr/>
        <a:lstStyle/>
        <a:p>
          <a:endParaRPr lang="en-US"/>
        </a:p>
      </dgm:t>
    </dgm:pt>
    <dgm:pt modelId="{BA40C641-2011-420A-AAB3-DBD8CE76E8A1}" type="sibTrans" cxnId="{179F62D5-6BA5-4861-A047-89A120C6CDD0}">
      <dgm:prSet/>
      <dgm:spPr/>
      <dgm:t>
        <a:bodyPr/>
        <a:lstStyle/>
        <a:p>
          <a:endParaRPr lang="en-US"/>
        </a:p>
      </dgm:t>
    </dgm:pt>
    <dgm:pt modelId="{3A350EA8-733A-4A1E-9E5F-7F4B41C9F3A1}">
      <dgm:prSet/>
      <dgm:spPr/>
      <dgm:t>
        <a:bodyPr/>
        <a:lstStyle/>
        <a:p>
          <a:r>
            <a:rPr kumimoji="1" lang="en-GB" dirty="0" smtClean="0"/>
            <a:t>better alternatives available</a:t>
          </a:r>
        </a:p>
      </dgm:t>
    </dgm:pt>
    <dgm:pt modelId="{75CFF3F1-DABC-4BAD-BF28-7CB47B4D3D71}" type="parTrans" cxnId="{06988865-61E0-4734-BBA6-1A579F87F22C}">
      <dgm:prSet/>
      <dgm:spPr/>
      <dgm:t>
        <a:bodyPr/>
        <a:lstStyle/>
        <a:p>
          <a:endParaRPr lang="en-US"/>
        </a:p>
      </dgm:t>
    </dgm:pt>
    <dgm:pt modelId="{52E1508A-9D21-4B4E-9538-5CDF15C983C5}" type="sibTrans" cxnId="{06988865-61E0-4734-BBA6-1A579F87F22C}">
      <dgm:prSet/>
      <dgm:spPr/>
      <dgm:t>
        <a:bodyPr/>
        <a:lstStyle/>
        <a:p>
          <a:endParaRPr lang="en-US"/>
        </a:p>
      </dgm:t>
    </dgm:pt>
    <dgm:pt modelId="{21F64E49-FF40-42E9-A4D0-399BD794A8B6}" type="pres">
      <dgm:prSet presAssocID="{43E7F007-CC44-4E1E-9DDC-CFD230B22CEA}" presName="linear" presStyleCnt="0">
        <dgm:presLayoutVars>
          <dgm:dir/>
          <dgm:animLvl val="lvl"/>
          <dgm:resizeHandles val="exact"/>
        </dgm:presLayoutVars>
      </dgm:prSet>
      <dgm:spPr/>
      <dgm:t>
        <a:bodyPr/>
        <a:lstStyle/>
        <a:p>
          <a:endParaRPr lang="en-US"/>
        </a:p>
      </dgm:t>
    </dgm:pt>
    <dgm:pt modelId="{36CF6980-01EB-419B-B534-F829D6A31018}" type="pres">
      <dgm:prSet presAssocID="{55F6F374-B4BF-4ACE-AA70-2F5C1A6D2754}" presName="parentLin" presStyleCnt="0"/>
      <dgm:spPr/>
    </dgm:pt>
    <dgm:pt modelId="{36F0FA2D-B8CD-4687-9853-D7ABBE86D26D}" type="pres">
      <dgm:prSet presAssocID="{55F6F374-B4BF-4ACE-AA70-2F5C1A6D2754}" presName="parentLeftMargin" presStyleLbl="node1" presStyleIdx="0" presStyleCnt="2"/>
      <dgm:spPr/>
      <dgm:t>
        <a:bodyPr/>
        <a:lstStyle/>
        <a:p>
          <a:endParaRPr lang="en-US"/>
        </a:p>
      </dgm:t>
    </dgm:pt>
    <dgm:pt modelId="{8A4A3410-F83F-4E41-86C4-1F9FD7A125C6}" type="pres">
      <dgm:prSet presAssocID="{55F6F374-B4BF-4ACE-AA70-2F5C1A6D2754}" presName="parentText" presStyleLbl="node1" presStyleIdx="0" presStyleCnt="2">
        <dgm:presLayoutVars>
          <dgm:chMax val="0"/>
          <dgm:bulletEnabled val="1"/>
        </dgm:presLayoutVars>
      </dgm:prSet>
      <dgm:spPr/>
      <dgm:t>
        <a:bodyPr/>
        <a:lstStyle/>
        <a:p>
          <a:endParaRPr lang="en-US"/>
        </a:p>
      </dgm:t>
    </dgm:pt>
    <dgm:pt modelId="{529E8E09-4FD0-4DD8-B8B7-FEB0AAC79A2B}" type="pres">
      <dgm:prSet presAssocID="{55F6F374-B4BF-4ACE-AA70-2F5C1A6D2754}" presName="negativeSpace" presStyleCnt="0"/>
      <dgm:spPr/>
    </dgm:pt>
    <dgm:pt modelId="{939D891B-6E92-4A65-9DD1-D7820A511165}" type="pres">
      <dgm:prSet presAssocID="{55F6F374-B4BF-4ACE-AA70-2F5C1A6D2754}" presName="childText" presStyleLbl="conFgAcc1" presStyleIdx="0" presStyleCnt="2">
        <dgm:presLayoutVars>
          <dgm:bulletEnabled val="1"/>
        </dgm:presLayoutVars>
      </dgm:prSet>
      <dgm:spPr/>
      <dgm:t>
        <a:bodyPr/>
        <a:lstStyle/>
        <a:p>
          <a:endParaRPr lang="en-US"/>
        </a:p>
      </dgm:t>
    </dgm:pt>
    <dgm:pt modelId="{94034F24-2726-4487-ABC4-E478463232C6}" type="pres">
      <dgm:prSet presAssocID="{05DE5AEE-EA54-4AC7-B508-F63FB9C19EC9}" presName="spaceBetweenRectangles" presStyleCnt="0"/>
      <dgm:spPr/>
    </dgm:pt>
    <dgm:pt modelId="{D9A7AF22-624B-47FB-98DC-674BACBCA61C}" type="pres">
      <dgm:prSet presAssocID="{56FDF759-8FAB-4F6B-ABFF-0D983080C372}" presName="parentLin" presStyleCnt="0"/>
      <dgm:spPr/>
    </dgm:pt>
    <dgm:pt modelId="{12E6CE90-2ECB-4663-9E30-7E48F6D2CB0A}" type="pres">
      <dgm:prSet presAssocID="{56FDF759-8FAB-4F6B-ABFF-0D983080C372}" presName="parentLeftMargin" presStyleLbl="node1" presStyleIdx="0" presStyleCnt="2"/>
      <dgm:spPr/>
      <dgm:t>
        <a:bodyPr/>
        <a:lstStyle/>
        <a:p>
          <a:endParaRPr lang="en-US"/>
        </a:p>
      </dgm:t>
    </dgm:pt>
    <dgm:pt modelId="{8BF214DA-3D4B-4BEA-B8FE-84B185388E2A}" type="pres">
      <dgm:prSet presAssocID="{56FDF759-8FAB-4F6B-ABFF-0D983080C372}" presName="parentText" presStyleLbl="node1" presStyleIdx="1" presStyleCnt="2">
        <dgm:presLayoutVars>
          <dgm:chMax val="0"/>
          <dgm:bulletEnabled val="1"/>
        </dgm:presLayoutVars>
      </dgm:prSet>
      <dgm:spPr/>
      <dgm:t>
        <a:bodyPr/>
        <a:lstStyle/>
        <a:p>
          <a:endParaRPr lang="en-US"/>
        </a:p>
      </dgm:t>
    </dgm:pt>
    <dgm:pt modelId="{933DDAB7-8886-4B79-A524-AA4C1A13AF89}" type="pres">
      <dgm:prSet presAssocID="{56FDF759-8FAB-4F6B-ABFF-0D983080C372}" presName="negativeSpace" presStyleCnt="0"/>
      <dgm:spPr/>
    </dgm:pt>
    <dgm:pt modelId="{F8A1ED54-23E6-41EE-BD03-73A6AB47455B}" type="pres">
      <dgm:prSet presAssocID="{56FDF759-8FAB-4F6B-ABFF-0D983080C372}" presName="childText" presStyleLbl="conFgAcc1" presStyleIdx="1" presStyleCnt="2">
        <dgm:presLayoutVars>
          <dgm:bulletEnabled val="1"/>
        </dgm:presLayoutVars>
      </dgm:prSet>
      <dgm:spPr/>
      <dgm:t>
        <a:bodyPr/>
        <a:lstStyle/>
        <a:p>
          <a:endParaRPr lang="en-US"/>
        </a:p>
      </dgm:t>
    </dgm:pt>
  </dgm:ptLst>
  <dgm:cxnLst>
    <dgm:cxn modelId="{A80DC3AC-BBD6-444D-9CC2-88DA1FE56D0D}" type="presOf" srcId="{6CF99EBA-0CC7-44BC-BFCE-94F152A4D814}" destId="{939D891B-6E92-4A65-9DD1-D7820A511165}" srcOrd="0" destOrd="1" presId="urn:microsoft.com/office/officeart/2005/8/layout/list1"/>
    <dgm:cxn modelId="{93E326F1-5A5D-4155-B1F3-247064892B85}" type="presOf" srcId="{43E7F007-CC44-4E1E-9DDC-CFD230B22CEA}" destId="{21F64E49-FF40-42E9-A4D0-399BD794A8B6}" srcOrd="0" destOrd="0" presId="urn:microsoft.com/office/officeart/2005/8/layout/list1"/>
    <dgm:cxn modelId="{58AF024A-7BAB-4FE7-A1A6-EE12E9F64E4C}" type="presOf" srcId="{55F6F374-B4BF-4ACE-AA70-2F5C1A6D2754}" destId="{8A4A3410-F83F-4E41-86C4-1F9FD7A125C6}" srcOrd="1" destOrd="0" presId="urn:microsoft.com/office/officeart/2005/8/layout/list1"/>
    <dgm:cxn modelId="{9599B3E4-13AC-4A16-BE9B-DC99673C8F4B}" type="presOf" srcId="{56FDF759-8FAB-4F6B-ABFF-0D983080C372}" destId="{12E6CE90-2ECB-4663-9E30-7E48F6D2CB0A}" srcOrd="0" destOrd="0" presId="urn:microsoft.com/office/officeart/2005/8/layout/list1"/>
    <dgm:cxn modelId="{21C9ADAD-1F88-421A-9A51-B871F7B8172C}" srcId="{43E7F007-CC44-4E1E-9DDC-CFD230B22CEA}" destId="{56FDF759-8FAB-4F6B-ABFF-0D983080C372}" srcOrd="1" destOrd="0" parTransId="{63F26C58-157F-438E-A56B-E631C0BB6D4E}" sibTransId="{21DF10F2-2FA9-4D1D-97C6-3ADB50CABF94}"/>
    <dgm:cxn modelId="{5B506040-2154-43EA-91E3-14B724435B96}" type="presOf" srcId="{6CB460A2-65E5-4111-A60F-157F29B07D03}" destId="{939D891B-6E92-4A65-9DD1-D7820A511165}" srcOrd="0" destOrd="0" presId="urn:microsoft.com/office/officeart/2005/8/layout/list1"/>
    <dgm:cxn modelId="{7CEFAF95-3A9C-47C2-B3A4-064A902ABEAD}" srcId="{55F6F374-B4BF-4ACE-AA70-2F5C1A6D2754}" destId="{6CF99EBA-0CC7-44BC-BFCE-94F152A4D814}" srcOrd="1" destOrd="0" parTransId="{C8B75CF8-7036-4013-86FF-B9BF6483ACDD}" sibTransId="{B53F64D9-0FDA-4979-86BF-A6BC1D92A3CB}"/>
    <dgm:cxn modelId="{0AF6874A-5AA9-4952-A554-87ADEA81210F}" type="presOf" srcId="{77D7DD0D-9DEC-4D58-864E-28E1968CE6AE}" destId="{F8A1ED54-23E6-41EE-BD03-73A6AB47455B}" srcOrd="0" destOrd="0" presId="urn:microsoft.com/office/officeart/2005/8/layout/list1"/>
    <dgm:cxn modelId="{0274338F-A3B2-4CDE-B7DD-FA49E85451AD}" type="presOf" srcId="{B07C3B95-A847-4344-9E98-3E84A0B5FEC3}" destId="{939D891B-6E92-4A65-9DD1-D7820A511165}" srcOrd="0" destOrd="2" presId="urn:microsoft.com/office/officeart/2005/8/layout/list1"/>
    <dgm:cxn modelId="{3076BA99-DA53-4AC9-93EA-9DDE5DBAB1FB}" srcId="{55F6F374-B4BF-4ACE-AA70-2F5C1A6D2754}" destId="{B07C3B95-A847-4344-9E98-3E84A0B5FEC3}" srcOrd="2" destOrd="0" parTransId="{DC26052A-C604-45DE-AD2A-99A599A52B94}" sibTransId="{430EE509-9318-443D-AFF2-810DCF397A90}"/>
    <dgm:cxn modelId="{06988865-61E0-4734-BBA6-1A579F87F22C}" srcId="{56FDF759-8FAB-4F6B-ABFF-0D983080C372}" destId="{3A350EA8-733A-4A1E-9E5F-7F4B41C9F3A1}" srcOrd="1" destOrd="0" parTransId="{75CFF3F1-DABC-4BAD-BF28-7CB47B4D3D71}" sibTransId="{52E1508A-9D21-4B4E-9538-5CDF15C983C5}"/>
    <dgm:cxn modelId="{E2D01F46-21DD-4DAE-97A0-478282090533}" srcId="{43E7F007-CC44-4E1E-9DDC-CFD230B22CEA}" destId="{55F6F374-B4BF-4ACE-AA70-2F5C1A6D2754}" srcOrd="0" destOrd="0" parTransId="{61381D38-38AA-4FA1-A1E1-9DDA09692FB0}" sibTransId="{05DE5AEE-EA54-4AC7-B508-F63FB9C19EC9}"/>
    <dgm:cxn modelId="{D8BCFECE-953A-4034-9978-38ADFC416FC6}" type="presOf" srcId="{56FDF759-8FAB-4F6B-ABFF-0D983080C372}" destId="{8BF214DA-3D4B-4BEA-B8FE-84B185388E2A}" srcOrd="1" destOrd="0" presId="urn:microsoft.com/office/officeart/2005/8/layout/list1"/>
    <dgm:cxn modelId="{5567C725-E346-49F9-8067-CCB156693A5D}" srcId="{55F6F374-B4BF-4ACE-AA70-2F5C1A6D2754}" destId="{6CB460A2-65E5-4111-A60F-157F29B07D03}" srcOrd="0" destOrd="0" parTransId="{22954ACF-3E41-46AA-93D0-608F38023D32}" sibTransId="{A75EB251-71ED-44E9-9525-8C986576899F}"/>
    <dgm:cxn modelId="{5F9647BD-31B9-4656-8E5E-0D2CCBC004CC}" type="presOf" srcId="{55F6F374-B4BF-4ACE-AA70-2F5C1A6D2754}" destId="{36F0FA2D-B8CD-4687-9853-D7ABBE86D26D}" srcOrd="0" destOrd="0" presId="urn:microsoft.com/office/officeart/2005/8/layout/list1"/>
    <dgm:cxn modelId="{179F62D5-6BA5-4861-A047-89A120C6CDD0}" srcId="{56FDF759-8FAB-4F6B-ABFF-0D983080C372}" destId="{77D7DD0D-9DEC-4D58-864E-28E1968CE6AE}" srcOrd="0" destOrd="0" parTransId="{85937224-662D-46CC-AFB2-90C8774E06FD}" sibTransId="{BA40C641-2011-420A-AAB3-DBD8CE76E8A1}"/>
    <dgm:cxn modelId="{D15C6DB4-D5A1-45F7-B3E6-7DCBAC176D05}" type="presOf" srcId="{3A350EA8-733A-4A1E-9E5F-7F4B41C9F3A1}" destId="{F8A1ED54-23E6-41EE-BD03-73A6AB47455B}" srcOrd="0" destOrd="1" presId="urn:microsoft.com/office/officeart/2005/8/layout/list1"/>
    <dgm:cxn modelId="{9EC3F0C6-621F-4AD0-963F-A3EE010F6899}" type="presParOf" srcId="{21F64E49-FF40-42E9-A4D0-399BD794A8B6}" destId="{36CF6980-01EB-419B-B534-F829D6A31018}" srcOrd="0" destOrd="0" presId="urn:microsoft.com/office/officeart/2005/8/layout/list1"/>
    <dgm:cxn modelId="{790906A3-C309-48A3-90FE-01FFDBC13AB2}" type="presParOf" srcId="{36CF6980-01EB-419B-B534-F829D6A31018}" destId="{36F0FA2D-B8CD-4687-9853-D7ABBE86D26D}" srcOrd="0" destOrd="0" presId="urn:microsoft.com/office/officeart/2005/8/layout/list1"/>
    <dgm:cxn modelId="{32AD72ED-9A79-47AB-ACCE-C000BE5B97A4}" type="presParOf" srcId="{36CF6980-01EB-419B-B534-F829D6A31018}" destId="{8A4A3410-F83F-4E41-86C4-1F9FD7A125C6}" srcOrd="1" destOrd="0" presId="urn:microsoft.com/office/officeart/2005/8/layout/list1"/>
    <dgm:cxn modelId="{D51E424C-05FA-4521-A4D4-5D2C8F09FB71}" type="presParOf" srcId="{21F64E49-FF40-42E9-A4D0-399BD794A8B6}" destId="{529E8E09-4FD0-4DD8-B8B7-FEB0AAC79A2B}" srcOrd="1" destOrd="0" presId="urn:microsoft.com/office/officeart/2005/8/layout/list1"/>
    <dgm:cxn modelId="{01A96B40-5FC9-4E51-B6AB-D82354258F73}" type="presParOf" srcId="{21F64E49-FF40-42E9-A4D0-399BD794A8B6}" destId="{939D891B-6E92-4A65-9DD1-D7820A511165}" srcOrd="2" destOrd="0" presId="urn:microsoft.com/office/officeart/2005/8/layout/list1"/>
    <dgm:cxn modelId="{756CB143-3461-4DD6-A36B-E9AA08A32C65}" type="presParOf" srcId="{21F64E49-FF40-42E9-A4D0-399BD794A8B6}" destId="{94034F24-2726-4487-ABC4-E478463232C6}" srcOrd="3" destOrd="0" presId="urn:microsoft.com/office/officeart/2005/8/layout/list1"/>
    <dgm:cxn modelId="{9E8BFEC1-079E-4B3F-AA75-3D90FC891557}" type="presParOf" srcId="{21F64E49-FF40-42E9-A4D0-399BD794A8B6}" destId="{D9A7AF22-624B-47FB-98DC-674BACBCA61C}" srcOrd="4" destOrd="0" presId="urn:microsoft.com/office/officeart/2005/8/layout/list1"/>
    <dgm:cxn modelId="{DDF65F25-F2D9-49A2-B34C-E0DB543B0F95}" type="presParOf" srcId="{D9A7AF22-624B-47FB-98DC-674BACBCA61C}" destId="{12E6CE90-2ECB-4663-9E30-7E48F6D2CB0A}" srcOrd="0" destOrd="0" presId="urn:microsoft.com/office/officeart/2005/8/layout/list1"/>
    <dgm:cxn modelId="{BC9EE348-A170-4363-8A03-0403C51DB298}" type="presParOf" srcId="{D9A7AF22-624B-47FB-98DC-674BACBCA61C}" destId="{8BF214DA-3D4B-4BEA-B8FE-84B185388E2A}" srcOrd="1" destOrd="0" presId="urn:microsoft.com/office/officeart/2005/8/layout/list1"/>
    <dgm:cxn modelId="{626C25F6-9F4D-42C0-A601-6E59A7D6B4C6}" type="presParOf" srcId="{21F64E49-FF40-42E9-A4D0-399BD794A8B6}" destId="{933DDAB7-8886-4B79-A524-AA4C1A13AF89}" srcOrd="5" destOrd="0" presId="urn:microsoft.com/office/officeart/2005/8/layout/list1"/>
    <dgm:cxn modelId="{2DF8D684-6497-4D6F-A75B-1B14E862E462}" type="presParOf" srcId="{21F64E49-FF40-42E9-A4D0-399BD794A8B6}" destId="{F8A1ED54-23E6-41EE-BD03-73A6AB47455B}" srcOrd="6"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BB29F9D-D6B3-4249-A2E4-7327DAF7EA2B}" type="doc">
      <dgm:prSet loTypeId="urn:diagrams.loki3.com/BracketList+Icon" loCatId="list" qsTypeId="urn:microsoft.com/office/officeart/2005/8/quickstyle/simple1" qsCatId="simple" csTypeId="urn:microsoft.com/office/officeart/2005/8/colors/accent1_2" csCatId="accent1" phldr="1"/>
      <dgm:spPr/>
      <dgm:t>
        <a:bodyPr/>
        <a:lstStyle/>
        <a:p>
          <a:endParaRPr lang="en-US"/>
        </a:p>
      </dgm:t>
    </dgm:pt>
    <dgm:pt modelId="{AE2EA654-2A6D-465E-A307-17ABC0B3F91D}">
      <dgm:prSet phldrT="[Text]"/>
      <dgm:spPr/>
      <dgm:t>
        <a:bodyPr/>
        <a:lstStyle/>
        <a:p>
          <a:r>
            <a:rPr kumimoji="1" lang="en-GB" dirty="0" smtClean="0"/>
            <a:t>Ring</a:t>
          </a:r>
          <a:endParaRPr lang="en-US" dirty="0"/>
        </a:p>
      </dgm:t>
    </dgm:pt>
    <dgm:pt modelId="{204B721F-C534-4C51-9715-54E13F3B559E}" type="parTrans" cxnId="{9A3F4729-4518-4322-A299-81C52873D0E6}">
      <dgm:prSet/>
      <dgm:spPr/>
      <dgm:t>
        <a:bodyPr/>
        <a:lstStyle/>
        <a:p>
          <a:endParaRPr lang="en-US"/>
        </a:p>
      </dgm:t>
    </dgm:pt>
    <dgm:pt modelId="{DDB75335-78C3-4793-A5C9-176933061C2F}" type="sibTrans" cxnId="{9A3F4729-4518-4322-A299-81C52873D0E6}">
      <dgm:prSet/>
      <dgm:spPr/>
      <dgm:t>
        <a:bodyPr/>
        <a:lstStyle/>
        <a:p>
          <a:endParaRPr lang="en-US"/>
        </a:p>
      </dgm:t>
    </dgm:pt>
    <dgm:pt modelId="{64257044-1546-4183-B15E-BC584400A4FB}">
      <dgm:prSet phldrT="[Text]"/>
      <dgm:spPr/>
      <dgm:t>
        <a:bodyPr/>
        <a:lstStyle/>
        <a:p>
          <a:r>
            <a:rPr kumimoji="1" lang="en-GB" dirty="0" smtClean="0"/>
            <a:t>very high speed links over long distances</a:t>
          </a:r>
          <a:endParaRPr lang="en-US" dirty="0"/>
        </a:p>
      </dgm:t>
    </dgm:pt>
    <dgm:pt modelId="{FCA3EA02-913D-4974-A1B9-CB1A43F84048}" type="parTrans" cxnId="{A5C3287B-5637-4093-B4E4-399FA642BBEC}">
      <dgm:prSet/>
      <dgm:spPr/>
      <dgm:t>
        <a:bodyPr/>
        <a:lstStyle/>
        <a:p>
          <a:endParaRPr lang="en-US"/>
        </a:p>
      </dgm:t>
    </dgm:pt>
    <dgm:pt modelId="{45FAF220-AD1D-4F2E-B625-D5A534AE2C07}" type="sibTrans" cxnId="{A5C3287B-5637-4093-B4E4-399FA642BBEC}">
      <dgm:prSet/>
      <dgm:spPr/>
      <dgm:t>
        <a:bodyPr/>
        <a:lstStyle/>
        <a:p>
          <a:endParaRPr lang="en-US"/>
        </a:p>
      </dgm:t>
    </dgm:pt>
    <dgm:pt modelId="{9B1E7742-4561-421B-BCA1-55D86B36D9E3}">
      <dgm:prSet phldrT="[Text]"/>
      <dgm:spPr/>
      <dgm:t>
        <a:bodyPr/>
        <a:lstStyle/>
        <a:p>
          <a:r>
            <a:rPr kumimoji="1" lang="en-GB" dirty="0" smtClean="0"/>
            <a:t>Star</a:t>
          </a:r>
          <a:endParaRPr lang="en-US" dirty="0"/>
        </a:p>
      </dgm:t>
    </dgm:pt>
    <dgm:pt modelId="{45D6DA26-7B72-4111-AFD4-AA0282FB350F}" type="parTrans" cxnId="{C90510B6-902F-4B00-A54C-E14A3C5C6BA0}">
      <dgm:prSet/>
      <dgm:spPr/>
      <dgm:t>
        <a:bodyPr/>
        <a:lstStyle/>
        <a:p>
          <a:endParaRPr lang="en-US"/>
        </a:p>
      </dgm:t>
    </dgm:pt>
    <dgm:pt modelId="{57B15D32-92FD-43FA-A81B-69D20D035C86}" type="sibTrans" cxnId="{C90510B6-902F-4B00-A54C-E14A3C5C6BA0}">
      <dgm:prSet/>
      <dgm:spPr/>
      <dgm:t>
        <a:bodyPr/>
        <a:lstStyle/>
        <a:p>
          <a:endParaRPr lang="en-US"/>
        </a:p>
      </dgm:t>
    </dgm:pt>
    <dgm:pt modelId="{4E61DAC1-60AC-4FDA-A43B-990AF19A02D1}">
      <dgm:prSet phldrT="[Text]"/>
      <dgm:spPr/>
      <dgm:t>
        <a:bodyPr/>
        <a:lstStyle/>
        <a:p>
          <a:r>
            <a:rPr kumimoji="1" lang="en-GB" dirty="0" smtClean="0"/>
            <a:t>uses natural layout of wiring in building</a:t>
          </a:r>
          <a:endParaRPr lang="en-US" dirty="0"/>
        </a:p>
      </dgm:t>
    </dgm:pt>
    <dgm:pt modelId="{2D0F616C-30F0-402C-BA0C-7BB37C886395}" type="parTrans" cxnId="{4183695A-FEB0-488A-9267-401A7030D1BE}">
      <dgm:prSet/>
      <dgm:spPr/>
      <dgm:t>
        <a:bodyPr/>
        <a:lstStyle/>
        <a:p>
          <a:endParaRPr lang="en-US"/>
        </a:p>
      </dgm:t>
    </dgm:pt>
    <dgm:pt modelId="{07E533B1-89BE-4EE5-9325-05DE2F5A94A1}" type="sibTrans" cxnId="{4183695A-FEB0-488A-9267-401A7030D1BE}">
      <dgm:prSet/>
      <dgm:spPr/>
      <dgm:t>
        <a:bodyPr/>
        <a:lstStyle/>
        <a:p>
          <a:endParaRPr lang="en-US"/>
        </a:p>
      </dgm:t>
    </dgm:pt>
    <dgm:pt modelId="{A5F1129F-164B-43A1-B779-1D46372A797E}">
      <dgm:prSet/>
      <dgm:spPr/>
      <dgm:t>
        <a:bodyPr/>
        <a:lstStyle/>
        <a:p>
          <a:r>
            <a:rPr kumimoji="1" lang="en-GB" dirty="0" smtClean="0"/>
            <a:t>potential of providing best throughput</a:t>
          </a:r>
        </a:p>
      </dgm:t>
    </dgm:pt>
    <dgm:pt modelId="{8421C4F4-295B-439F-8575-18A39812A1AF}" type="parTrans" cxnId="{EB0C44CB-1B96-4E87-A1B9-66AC1FCB42BB}">
      <dgm:prSet/>
      <dgm:spPr/>
      <dgm:t>
        <a:bodyPr/>
        <a:lstStyle/>
        <a:p>
          <a:endParaRPr lang="en-US"/>
        </a:p>
      </dgm:t>
    </dgm:pt>
    <dgm:pt modelId="{345F0B79-D336-42DF-A899-48C355F16C3F}" type="sibTrans" cxnId="{EB0C44CB-1B96-4E87-A1B9-66AC1FCB42BB}">
      <dgm:prSet/>
      <dgm:spPr/>
      <dgm:t>
        <a:bodyPr/>
        <a:lstStyle/>
        <a:p>
          <a:endParaRPr lang="en-US"/>
        </a:p>
      </dgm:t>
    </dgm:pt>
    <dgm:pt modelId="{54DCA4CB-028D-41A6-B5DC-6C0E8D7D0E9B}">
      <dgm:prSet/>
      <dgm:spPr/>
      <dgm:t>
        <a:bodyPr/>
        <a:lstStyle/>
        <a:p>
          <a:r>
            <a:rPr kumimoji="1" lang="en-GB" dirty="0" smtClean="0"/>
            <a:t>single link or repeater failure disables network</a:t>
          </a:r>
          <a:endParaRPr kumimoji="1" lang="en-GB" dirty="0"/>
        </a:p>
      </dgm:t>
    </dgm:pt>
    <dgm:pt modelId="{0C055011-54FD-43D7-8455-93425C6B9FAD}" type="parTrans" cxnId="{B3E203B4-2717-446E-9CCF-3B03121A412C}">
      <dgm:prSet/>
      <dgm:spPr/>
      <dgm:t>
        <a:bodyPr/>
        <a:lstStyle/>
        <a:p>
          <a:endParaRPr lang="en-US"/>
        </a:p>
      </dgm:t>
    </dgm:pt>
    <dgm:pt modelId="{5DACED62-C11D-422D-8EE9-9116DDDC98B2}" type="sibTrans" cxnId="{B3E203B4-2717-446E-9CCF-3B03121A412C}">
      <dgm:prSet/>
      <dgm:spPr/>
      <dgm:t>
        <a:bodyPr/>
        <a:lstStyle/>
        <a:p>
          <a:endParaRPr lang="en-US"/>
        </a:p>
      </dgm:t>
    </dgm:pt>
    <dgm:pt modelId="{77C84D58-2268-41AD-9A6E-4486A50FE063}">
      <dgm:prSet/>
      <dgm:spPr/>
      <dgm:t>
        <a:bodyPr/>
        <a:lstStyle/>
        <a:p>
          <a:r>
            <a:rPr kumimoji="1" lang="en-GB" dirty="0" smtClean="0"/>
            <a:t>best for short distances</a:t>
          </a:r>
          <a:endParaRPr kumimoji="1" lang="en-GB" dirty="0"/>
        </a:p>
      </dgm:t>
    </dgm:pt>
    <dgm:pt modelId="{693448A7-7C12-402B-9EB0-6B30E2C1479D}" type="parTrans" cxnId="{406B6182-9FF9-4BC8-9A2D-3219CC39B12B}">
      <dgm:prSet/>
      <dgm:spPr/>
      <dgm:t>
        <a:bodyPr/>
        <a:lstStyle/>
        <a:p>
          <a:endParaRPr lang="en-US"/>
        </a:p>
      </dgm:t>
    </dgm:pt>
    <dgm:pt modelId="{0996136E-78EA-42B5-9941-86E047CB4082}" type="sibTrans" cxnId="{406B6182-9FF9-4BC8-9A2D-3219CC39B12B}">
      <dgm:prSet/>
      <dgm:spPr/>
      <dgm:t>
        <a:bodyPr/>
        <a:lstStyle/>
        <a:p>
          <a:endParaRPr lang="en-US"/>
        </a:p>
      </dgm:t>
    </dgm:pt>
    <dgm:pt modelId="{E8105A9A-4754-4894-BF5E-2A7BBB22CB2F}">
      <dgm:prSet/>
      <dgm:spPr/>
      <dgm:t>
        <a:bodyPr/>
        <a:lstStyle/>
        <a:p>
          <a:r>
            <a:rPr kumimoji="1" lang="en-GB" dirty="0" smtClean="0"/>
            <a:t>high data rates for small number of devices</a:t>
          </a:r>
          <a:endParaRPr lang="en-US" dirty="0"/>
        </a:p>
      </dgm:t>
    </dgm:pt>
    <dgm:pt modelId="{753CAC68-7C5D-4CAA-B304-82413DCFEDD0}" type="parTrans" cxnId="{25AB8423-01E3-4A2D-8DEE-75111068524D}">
      <dgm:prSet/>
      <dgm:spPr/>
      <dgm:t>
        <a:bodyPr/>
        <a:lstStyle/>
        <a:p>
          <a:endParaRPr lang="en-US"/>
        </a:p>
      </dgm:t>
    </dgm:pt>
    <dgm:pt modelId="{BD181441-6BEA-43DD-847F-33E44626F427}" type="sibTrans" cxnId="{25AB8423-01E3-4A2D-8DEE-75111068524D}">
      <dgm:prSet/>
      <dgm:spPr/>
      <dgm:t>
        <a:bodyPr/>
        <a:lstStyle/>
        <a:p>
          <a:endParaRPr lang="en-US"/>
        </a:p>
      </dgm:t>
    </dgm:pt>
    <dgm:pt modelId="{3A75BE2E-5CDD-47CD-BD40-588E8C2EB196}" type="pres">
      <dgm:prSet presAssocID="{3BB29F9D-D6B3-4249-A2E4-7327DAF7EA2B}" presName="Name0" presStyleCnt="0">
        <dgm:presLayoutVars>
          <dgm:dir/>
          <dgm:animLvl val="lvl"/>
          <dgm:resizeHandles val="exact"/>
        </dgm:presLayoutVars>
      </dgm:prSet>
      <dgm:spPr/>
      <dgm:t>
        <a:bodyPr/>
        <a:lstStyle/>
        <a:p>
          <a:endParaRPr lang="en-US"/>
        </a:p>
      </dgm:t>
    </dgm:pt>
    <dgm:pt modelId="{02114B03-7041-4449-9C08-E092EA5769FB}" type="pres">
      <dgm:prSet presAssocID="{AE2EA654-2A6D-465E-A307-17ABC0B3F91D}" presName="linNode" presStyleCnt="0"/>
      <dgm:spPr/>
    </dgm:pt>
    <dgm:pt modelId="{F2A46C82-EE28-421A-84A5-5CAC671F8099}" type="pres">
      <dgm:prSet presAssocID="{AE2EA654-2A6D-465E-A307-17ABC0B3F91D}" presName="parTx" presStyleLbl="revTx" presStyleIdx="0" presStyleCnt="2">
        <dgm:presLayoutVars>
          <dgm:chMax val="1"/>
          <dgm:bulletEnabled val="1"/>
        </dgm:presLayoutVars>
      </dgm:prSet>
      <dgm:spPr/>
      <dgm:t>
        <a:bodyPr/>
        <a:lstStyle/>
        <a:p>
          <a:endParaRPr lang="en-US"/>
        </a:p>
      </dgm:t>
    </dgm:pt>
    <dgm:pt modelId="{5958EC12-1BCD-4496-B973-8119ADEA872F}" type="pres">
      <dgm:prSet presAssocID="{AE2EA654-2A6D-465E-A307-17ABC0B3F91D}" presName="bracket" presStyleLbl="parChTrans1D1" presStyleIdx="0" presStyleCnt="2"/>
      <dgm:spPr/>
    </dgm:pt>
    <dgm:pt modelId="{FAF3F044-7C62-4CE9-B03A-E782054BB15E}" type="pres">
      <dgm:prSet presAssocID="{AE2EA654-2A6D-465E-A307-17ABC0B3F91D}" presName="spH" presStyleCnt="0"/>
      <dgm:spPr/>
    </dgm:pt>
    <dgm:pt modelId="{0005617C-B1B6-405B-A238-61CFC42558A3}" type="pres">
      <dgm:prSet presAssocID="{AE2EA654-2A6D-465E-A307-17ABC0B3F91D}" presName="desTx" presStyleLbl="node1" presStyleIdx="0" presStyleCnt="2">
        <dgm:presLayoutVars>
          <dgm:bulletEnabled val="1"/>
        </dgm:presLayoutVars>
      </dgm:prSet>
      <dgm:spPr/>
      <dgm:t>
        <a:bodyPr/>
        <a:lstStyle/>
        <a:p>
          <a:endParaRPr lang="en-US"/>
        </a:p>
      </dgm:t>
    </dgm:pt>
    <dgm:pt modelId="{35ADFFC9-8A00-47F5-99F4-7979E6BC52A4}" type="pres">
      <dgm:prSet presAssocID="{DDB75335-78C3-4793-A5C9-176933061C2F}" presName="spV" presStyleCnt="0"/>
      <dgm:spPr/>
    </dgm:pt>
    <dgm:pt modelId="{45E76465-3051-49DD-BE56-F2F9EFA016F9}" type="pres">
      <dgm:prSet presAssocID="{9B1E7742-4561-421B-BCA1-55D86B36D9E3}" presName="linNode" presStyleCnt="0"/>
      <dgm:spPr/>
    </dgm:pt>
    <dgm:pt modelId="{E3559DD2-7931-41F6-8F31-A0F436CB683D}" type="pres">
      <dgm:prSet presAssocID="{9B1E7742-4561-421B-BCA1-55D86B36D9E3}" presName="parTx" presStyleLbl="revTx" presStyleIdx="1" presStyleCnt="2">
        <dgm:presLayoutVars>
          <dgm:chMax val="1"/>
          <dgm:bulletEnabled val="1"/>
        </dgm:presLayoutVars>
      </dgm:prSet>
      <dgm:spPr/>
      <dgm:t>
        <a:bodyPr/>
        <a:lstStyle/>
        <a:p>
          <a:endParaRPr lang="en-US"/>
        </a:p>
      </dgm:t>
    </dgm:pt>
    <dgm:pt modelId="{9B58A13E-A828-465D-A056-B1CF4AB844CD}" type="pres">
      <dgm:prSet presAssocID="{9B1E7742-4561-421B-BCA1-55D86B36D9E3}" presName="bracket" presStyleLbl="parChTrans1D1" presStyleIdx="1" presStyleCnt="2"/>
      <dgm:spPr/>
    </dgm:pt>
    <dgm:pt modelId="{3FC32EA5-2191-42AB-959C-769282237F8C}" type="pres">
      <dgm:prSet presAssocID="{9B1E7742-4561-421B-BCA1-55D86B36D9E3}" presName="spH" presStyleCnt="0"/>
      <dgm:spPr/>
    </dgm:pt>
    <dgm:pt modelId="{C25DD2F0-F65A-4BF6-9EDA-3174421AF52E}" type="pres">
      <dgm:prSet presAssocID="{9B1E7742-4561-421B-BCA1-55D86B36D9E3}" presName="desTx" presStyleLbl="node1" presStyleIdx="1" presStyleCnt="2">
        <dgm:presLayoutVars>
          <dgm:bulletEnabled val="1"/>
        </dgm:presLayoutVars>
      </dgm:prSet>
      <dgm:spPr/>
      <dgm:t>
        <a:bodyPr/>
        <a:lstStyle/>
        <a:p>
          <a:endParaRPr lang="en-US"/>
        </a:p>
      </dgm:t>
    </dgm:pt>
  </dgm:ptLst>
  <dgm:cxnLst>
    <dgm:cxn modelId="{25AB8423-01E3-4A2D-8DEE-75111068524D}" srcId="{9B1E7742-4561-421B-BCA1-55D86B36D9E3}" destId="{E8105A9A-4754-4894-BF5E-2A7BBB22CB2F}" srcOrd="2" destOrd="0" parTransId="{753CAC68-7C5D-4CAA-B304-82413DCFEDD0}" sibTransId="{BD181441-6BEA-43DD-847F-33E44626F427}"/>
    <dgm:cxn modelId="{4183695A-FEB0-488A-9267-401A7030D1BE}" srcId="{9B1E7742-4561-421B-BCA1-55D86B36D9E3}" destId="{4E61DAC1-60AC-4FDA-A43B-990AF19A02D1}" srcOrd="0" destOrd="0" parTransId="{2D0F616C-30F0-402C-BA0C-7BB37C886395}" sibTransId="{07E533B1-89BE-4EE5-9325-05DE2F5A94A1}"/>
    <dgm:cxn modelId="{47E328E2-E0FC-4680-9041-CA98CC2F29BD}" type="presOf" srcId="{9B1E7742-4561-421B-BCA1-55D86B36D9E3}" destId="{E3559DD2-7931-41F6-8F31-A0F436CB683D}" srcOrd="0" destOrd="0" presId="urn:diagrams.loki3.com/BracketList+Icon"/>
    <dgm:cxn modelId="{9A7150CA-EF0E-4D56-90D5-0AFDD51EEA2D}" type="presOf" srcId="{64257044-1546-4183-B15E-BC584400A4FB}" destId="{0005617C-B1B6-405B-A238-61CFC42558A3}" srcOrd="0" destOrd="0" presId="urn:diagrams.loki3.com/BracketList+Icon"/>
    <dgm:cxn modelId="{EB0C44CB-1B96-4E87-A1B9-66AC1FCB42BB}" srcId="{AE2EA654-2A6D-465E-A307-17ABC0B3F91D}" destId="{A5F1129F-164B-43A1-B779-1D46372A797E}" srcOrd="1" destOrd="0" parTransId="{8421C4F4-295B-439F-8575-18A39812A1AF}" sibTransId="{345F0B79-D336-42DF-A899-48C355F16C3F}"/>
    <dgm:cxn modelId="{406B6182-9FF9-4BC8-9A2D-3219CC39B12B}" srcId="{9B1E7742-4561-421B-BCA1-55D86B36D9E3}" destId="{77C84D58-2268-41AD-9A6E-4486A50FE063}" srcOrd="1" destOrd="0" parTransId="{693448A7-7C12-402B-9EB0-6B30E2C1479D}" sibTransId="{0996136E-78EA-42B5-9941-86E047CB4082}"/>
    <dgm:cxn modelId="{D08E76BD-0C27-49EF-BA2F-E7B70DFBB089}" type="presOf" srcId="{77C84D58-2268-41AD-9A6E-4486A50FE063}" destId="{C25DD2F0-F65A-4BF6-9EDA-3174421AF52E}" srcOrd="0" destOrd="1" presId="urn:diagrams.loki3.com/BracketList+Icon"/>
    <dgm:cxn modelId="{A53E0DF8-D7EE-42CE-9286-6EE9FB27A010}" type="presOf" srcId="{3BB29F9D-D6B3-4249-A2E4-7327DAF7EA2B}" destId="{3A75BE2E-5CDD-47CD-BD40-588E8C2EB196}" srcOrd="0" destOrd="0" presId="urn:diagrams.loki3.com/BracketList+Icon"/>
    <dgm:cxn modelId="{9A3F4729-4518-4322-A299-81C52873D0E6}" srcId="{3BB29F9D-D6B3-4249-A2E4-7327DAF7EA2B}" destId="{AE2EA654-2A6D-465E-A307-17ABC0B3F91D}" srcOrd="0" destOrd="0" parTransId="{204B721F-C534-4C51-9715-54E13F3B559E}" sibTransId="{DDB75335-78C3-4793-A5C9-176933061C2F}"/>
    <dgm:cxn modelId="{A412310D-1A08-4936-BD87-24B10D111CDF}" type="presOf" srcId="{4E61DAC1-60AC-4FDA-A43B-990AF19A02D1}" destId="{C25DD2F0-F65A-4BF6-9EDA-3174421AF52E}" srcOrd="0" destOrd="0" presId="urn:diagrams.loki3.com/BracketList+Icon"/>
    <dgm:cxn modelId="{A0196AE8-48CC-4A07-91DC-952E60F22590}" type="presOf" srcId="{A5F1129F-164B-43A1-B779-1D46372A797E}" destId="{0005617C-B1B6-405B-A238-61CFC42558A3}" srcOrd="0" destOrd="1" presId="urn:diagrams.loki3.com/BracketList+Icon"/>
    <dgm:cxn modelId="{A5C3287B-5637-4093-B4E4-399FA642BBEC}" srcId="{AE2EA654-2A6D-465E-A307-17ABC0B3F91D}" destId="{64257044-1546-4183-B15E-BC584400A4FB}" srcOrd="0" destOrd="0" parTransId="{FCA3EA02-913D-4974-A1B9-CB1A43F84048}" sibTransId="{45FAF220-AD1D-4F2E-B625-D5A534AE2C07}"/>
    <dgm:cxn modelId="{ABF9672F-5334-43C5-BBC4-0974B0BCD7E7}" type="presOf" srcId="{AE2EA654-2A6D-465E-A307-17ABC0B3F91D}" destId="{F2A46C82-EE28-421A-84A5-5CAC671F8099}" srcOrd="0" destOrd="0" presId="urn:diagrams.loki3.com/BracketList+Icon"/>
    <dgm:cxn modelId="{97721D2F-9D47-49EF-9927-2600272C0EFB}" type="presOf" srcId="{E8105A9A-4754-4894-BF5E-2A7BBB22CB2F}" destId="{C25DD2F0-F65A-4BF6-9EDA-3174421AF52E}" srcOrd="0" destOrd="2" presId="urn:diagrams.loki3.com/BracketList+Icon"/>
    <dgm:cxn modelId="{9E77EA8E-B9D1-48AF-AC25-AF1EF30D05A5}" type="presOf" srcId="{54DCA4CB-028D-41A6-B5DC-6C0E8D7D0E9B}" destId="{0005617C-B1B6-405B-A238-61CFC42558A3}" srcOrd="0" destOrd="2" presId="urn:diagrams.loki3.com/BracketList+Icon"/>
    <dgm:cxn modelId="{B3E203B4-2717-446E-9CCF-3B03121A412C}" srcId="{AE2EA654-2A6D-465E-A307-17ABC0B3F91D}" destId="{54DCA4CB-028D-41A6-B5DC-6C0E8D7D0E9B}" srcOrd="2" destOrd="0" parTransId="{0C055011-54FD-43D7-8455-93425C6B9FAD}" sibTransId="{5DACED62-C11D-422D-8EE9-9116DDDC98B2}"/>
    <dgm:cxn modelId="{C90510B6-902F-4B00-A54C-E14A3C5C6BA0}" srcId="{3BB29F9D-D6B3-4249-A2E4-7327DAF7EA2B}" destId="{9B1E7742-4561-421B-BCA1-55D86B36D9E3}" srcOrd="1" destOrd="0" parTransId="{45D6DA26-7B72-4111-AFD4-AA0282FB350F}" sibTransId="{57B15D32-92FD-43FA-A81B-69D20D035C86}"/>
    <dgm:cxn modelId="{B5BC334B-A519-40B9-B759-9D4CBBA78D6C}" type="presParOf" srcId="{3A75BE2E-5CDD-47CD-BD40-588E8C2EB196}" destId="{02114B03-7041-4449-9C08-E092EA5769FB}" srcOrd="0" destOrd="0" presId="urn:diagrams.loki3.com/BracketList+Icon"/>
    <dgm:cxn modelId="{1096A75F-6F84-40A1-91B0-89B6D8927D9F}" type="presParOf" srcId="{02114B03-7041-4449-9C08-E092EA5769FB}" destId="{F2A46C82-EE28-421A-84A5-5CAC671F8099}" srcOrd="0" destOrd="0" presId="urn:diagrams.loki3.com/BracketList+Icon"/>
    <dgm:cxn modelId="{E8541A86-57CE-49ED-A215-25242E1F36DF}" type="presParOf" srcId="{02114B03-7041-4449-9C08-E092EA5769FB}" destId="{5958EC12-1BCD-4496-B973-8119ADEA872F}" srcOrd="1" destOrd="0" presId="urn:diagrams.loki3.com/BracketList+Icon"/>
    <dgm:cxn modelId="{AC81FF0B-EADF-4EC5-B66E-FD289E68ED1E}" type="presParOf" srcId="{02114B03-7041-4449-9C08-E092EA5769FB}" destId="{FAF3F044-7C62-4CE9-B03A-E782054BB15E}" srcOrd="2" destOrd="0" presId="urn:diagrams.loki3.com/BracketList+Icon"/>
    <dgm:cxn modelId="{7B986DE6-0606-4290-AE78-5249F35919F2}" type="presParOf" srcId="{02114B03-7041-4449-9C08-E092EA5769FB}" destId="{0005617C-B1B6-405B-A238-61CFC42558A3}" srcOrd="3" destOrd="0" presId="urn:diagrams.loki3.com/BracketList+Icon"/>
    <dgm:cxn modelId="{99BDF821-9E76-4D82-B886-3500F003E971}" type="presParOf" srcId="{3A75BE2E-5CDD-47CD-BD40-588E8C2EB196}" destId="{35ADFFC9-8A00-47F5-99F4-7979E6BC52A4}" srcOrd="1" destOrd="0" presId="urn:diagrams.loki3.com/BracketList+Icon"/>
    <dgm:cxn modelId="{41B95B9D-76C1-44FB-8FA6-75FA2C710090}" type="presParOf" srcId="{3A75BE2E-5CDD-47CD-BD40-588E8C2EB196}" destId="{45E76465-3051-49DD-BE56-F2F9EFA016F9}" srcOrd="2" destOrd="0" presId="urn:diagrams.loki3.com/BracketList+Icon"/>
    <dgm:cxn modelId="{89BE3739-99EA-4A33-94AE-2E17D95F2EC2}" type="presParOf" srcId="{45E76465-3051-49DD-BE56-F2F9EFA016F9}" destId="{E3559DD2-7931-41F6-8F31-A0F436CB683D}" srcOrd="0" destOrd="0" presId="urn:diagrams.loki3.com/BracketList+Icon"/>
    <dgm:cxn modelId="{E9A5B67E-12A1-4B02-9162-A117B10DD66C}" type="presParOf" srcId="{45E76465-3051-49DD-BE56-F2F9EFA016F9}" destId="{9B58A13E-A828-465D-A056-B1CF4AB844CD}" srcOrd="1" destOrd="0" presId="urn:diagrams.loki3.com/BracketList+Icon"/>
    <dgm:cxn modelId="{86B99DC5-126F-401F-907D-E52ADB752221}" type="presParOf" srcId="{45E76465-3051-49DD-BE56-F2F9EFA016F9}" destId="{3FC32EA5-2191-42AB-959C-769282237F8C}" srcOrd="2" destOrd="0" presId="urn:diagrams.loki3.com/BracketList+Icon"/>
    <dgm:cxn modelId="{41C6E173-8935-4993-B0EB-3420425C2235}" type="presParOf" srcId="{45E76465-3051-49DD-BE56-F2F9EFA016F9}" destId="{C25DD2F0-F65A-4BF6-9EDA-3174421AF52E}" srcOrd="3" destOrd="0" presId="urn:diagrams.loki3.com/BracketList+Icon"/>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D37279C-D756-4BBE-817F-6DB927D558A9}" type="doc">
      <dgm:prSet loTypeId="urn:microsoft.com/office/officeart/2005/8/layout/hierarchy3" loCatId="hierarchy" qsTypeId="urn:microsoft.com/office/officeart/2005/8/quickstyle/3d6" qsCatId="3D" csTypeId="urn:microsoft.com/office/officeart/2005/8/colors/accent1_2" csCatId="accent1" phldr="1"/>
      <dgm:spPr/>
      <dgm:t>
        <a:bodyPr/>
        <a:lstStyle/>
        <a:p>
          <a:endParaRPr lang="en-US"/>
        </a:p>
      </dgm:t>
    </dgm:pt>
    <dgm:pt modelId="{28BE4D91-F76D-44FC-A0A1-0C4F442BAA3E}">
      <dgm:prSet phldrT="[Text]"/>
      <dgm:spPr/>
      <dgm:t>
        <a:bodyPr/>
        <a:lstStyle/>
        <a:p>
          <a:r>
            <a:rPr kumimoji="1" lang="en-GB" b="1" i="0" dirty="0" smtClean="0"/>
            <a:t>Voice grade unshielded twisted pair (UTP)</a:t>
          </a:r>
          <a:endParaRPr lang="en-US" b="1" i="0" dirty="0"/>
        </a:p>
      </dgm:t>
    </dgm:pt>
    <dgm:pt modelId="{61837583-2382-48AF-8BA4-9C9CC36D2680}" type="parTrans" cxnId="{B8A168C8-AD71-4CB8-8E75-8F8A9840AB94}">
      <dgm:prSet/>
      <dgm:spPr/>
      <dgm:t>
        <a:bodyPr/>
        <a:lstStyle/>
        <a:p>
          <a:endParaRPr lang="en-US"/>
        </a:p>
      </dgm:t>
    </dgm:pt>
    <dgm:pt modelId="{6214C22C-E6CC-4736-8BCF-BA5D00224640}" type="sibTrans" cxnId="{B8A168C8-AD71-4CB8-8E75-8F8A9840AB94}">
      <dgm:prSet/>
      <dgm:spPr/>
      <dgm:t>
        <a:bodyPr/>
        <a:lstStyle/>
        <a:p>
          <a:endParaRPr lang="en-US"/>
        </a:p>
      </dgm:t>
    </dgm:pt>
    <dgm:pt modelId="{9AC1E9FC-1899-4048-9F6D-2FDE9D27314C}">
      <dgm:prSet phldrT="[Text]"/>
      <dgm:spPr/>
      <dgm:t>
        <a:bodyPr/>
        <a:lstStyle/>
        <a:p>
          <a:r>
            <a:rPr kumimoji="1" lang="en-GB" b="1" i="0" dirty="0" smtClean="0"/>
            <a:t>Cat 3 phone, cheap, low data rates</a:t>
          </a:r>
          <a:endParaRPr lang="en-US" b="1" i="0" dirty="0"/>
        </a:p>
      </dgm:t>
    </dgm:pt>
    <dgm:pt modelId="{7E12047C-4A36-4F6D-9B27-07E240C5676A}" type="parTrans" cxnId="{711291E4-1860-4743-A5D6-BA1991C2B502}">
      <dgm:prSet/>
      <dgm:spPr/>
      <dgm:t>
        <a:bodyPr/>
        <a:lstStyle/>
        <a:p>
          <a:endParaRPr lang="en-US" dirty="0"/>
        </a:p>
      </dgm:t>
    </dgm:pt>
    <dgm:pt modelId="{7B9ED61F-1619-41C0-9448-BA78BB82071F}" type="sibTrans" cxnId="{711291E4-1860-4743-A5D6-BA1991C2B502}">
      <dgm:prSet/>
      <dgm:spPr/>
      <dgm:t>
        <a:bodyPr/>
        <a:lstStyle/>
        <a:p>
          <a:endParaRPr lang="en-US"/>
        </a:p>
      </dgm:t>
    </dgm:pt>
    <dgm:pt modelId="{AD0FFD47-A1B2-4E35-B5D4-0930FADC8AA5}">
      <dgm:prSet phldrT="[Text]"/>
      <dgm:spPr/>
      <dgm:t>
        <a:bodyPr/>
        <a:lstStyle/>
        <a:p>
          <a:r>
            <a:rPr kumimoji="1" lang="en-GB" b="1" i="0" dirty="0" smtClean="0"/>
            <a:t>Shielded twisted pair / baseband coaxial</a:t>
          </a:r>
          <a:endParaRPr lang="en-US" b="1" i="0" dirty="0"/>
        </a:p>
      </dgm:t>
    </dgm:pt>
    <dgm:pt modelId="{CD644DBD-7F2C-41B8-A36D-E5CA920FB31F}" type="parTrans" cxnId="{A766AA93-50E6-436E-9DA7-D0457A0E4CFE}">
      <dgm:prSet/>
      <dgm:spPr/>
      <dgm:t>
        <a:bodyPr/>
        <a:lstStyle/>
        <a:p>
          <a:endParaRPr lang="en-US"/>
        </a:p>
      </dgm:t>
    </dgm:pt>
    <dgm:pt modelId="{F2536CFC-C70F-427C-8CE4-B17CD05061C0}" type="sibTrans" cxnId="{A766AA93-50E6-436E-9DA7-D0457A0E4CFE}">
      <dgm:prSet/>
      <dgm:spPr/>
      <dgm:t>
        <a:bodyPr/>
        <a:lstStyle/>
        <a:p>
          <a:endParaRPr lang="en-US"/>
        </a:p>
      </dgm:t>
    </dgm:pt>
    <dgm:pt modelId="{38D1F523-8BCE-4EB3-84D6-0A8867E4B2D4}">
      <dgm:prSet phldrT="[Text]"/>
      <dgm:spPr/>
      <dgm:t>
        <a:bodyPr/>
        <a:lstStyle/>
        <a:p>
          <a:r>
            <a:rPr kumimoji="1" lang="en-GB" b="1" i="0" dirty="0" smtClean="0"/>
            <a:t>more expensive, higher data rates</a:t>
          </a:r>
          <a:endParaRPr lang="en-US" b="1" i="0" dirty="0"/>
        </a:p>
      </dgm:t>
    </dgm:pt>
    <dgm:pt modelId="{A6A48C2B-891F-42A7-9C74-AA1459D52E05}" type="parTrans" cxnId="{E61C53F7-9125-4872-A86A-A191D66A9665}">
      <dgm:prSet/>
      <dgm:spPr/>
      <dgm:t>
        <a:bodyPr/>
        <a:lstStyle/>
        <a:p>
          <a:endParaRPr lang="en-US" dirty="0"/>
        </a:p>
      </dgm:t>
    </dgm:pt>
    <dgm:pt modelId="{14ED1330-D997-4373-A8DB-C56EA74F8931}" type="sibTrans" cxnId="{E61C53F7-9125-4872-A86A-A191D66A9665}">
      <dgm:prSet/>
      <dgm:spPr/>
      <dgm:t>
        <a:bodyPr/>
        <a:lstStyle/>
        <a:p>
          <a:endParaRPr lang="en-US"/>
        </a:p>
      </dgm:t>
    </dgm:pt>
    <dgm:pt modelId="{3AE30B69-6ED5-46C7-9113-C573E12ED1AA}" type="pres">
      <dgm:prSet presAssocID="{3D37279C-D756-4BBE-817F-6DB927D558A9}" presName="diagram" presStyleCnt="0">
        <dgm:presLayoutVars>
          <dgm:chPref val="1"/>
          <dgm:dir/>
          <dgm:animOne val="branch"/>
          <dgm:animLvl val="lvl"/>
          <dgm:resizeHandles/>
        </dgm:presLayoutVars>
      </dgm:prSet>
      <dgm:spPr/>
      <dgm:t>
        <a:bodyPr/>
        <a:lstStyle/>
        <a:p>
          <a:endParaRPr lang="en-US"/>
        </a:p>
      </dgm:t>
    </dgm:pt>
    <dgm:pt modelId="{CB701D80-FEBC-4B08-AA8B-4CEAD53047B3}" type="pres">
      <dgm:prSet presAssocID="{28BE4D91-F76D-44FC-A0A1-0C4F442BAA3E}" presName="root" presStyleCnt="0"/>
      <dgm:spPr/>
    </dgm:pt>
    <dgm:pt modelId="{83183DCE-B8E5-4E9E-9B99-B13AF0730D8E}" type="pres">
      <dgm:prSet presAssocID="{28BE4D91-F76D-44FC-A0A1-0C4F442BAA3E}" presName="rootComposite" presStyleCnt="0"/>
      <dgm:spPr/>
    </dgm:pt>
    <dgm:pt modelId="{41CF1A25-2AED-4199-BFB1-DFCB87FB913D}" type="pres">
      <dgm:prSet presAssocID="{28BE4D91-F76D-44FC-A0A1-0C4F442BAA3E}" presName="rootText" presStyleLbl="node1" presStyleIdx="0" presStyleCnt="2"/>
      <dgm:spPr/>
      <dgm:t>
        <a:bodyPr/>
        <a:lstStyle/>
        <a:p>
          <a:endParaRPr lang="en-US"/>
        </a:p>
      </dgm:t>
    </dgm:pt>
    <dgm:pt modelId="{B16D9CAF-7436-44B8-96DF-B98548C8EFC5}" type="pres">
      <dgm:prSet presAssocID="{28BE4D91-F76D-44FC-A0A1-0C4F442BAA3E}" presName="rootConnector" presStyleLbl="node1" presStyleIdx="0" presStyleCnt="2"/>
      <dgm:spPr/>
      <dgm:t>
        <a:bodyPr/>
        <a:lstStyle/>
        <a:p>
          <a:endParaRPr lang="en-US"/>
        </a:p>
      </dgm:t>
    </dgm:pt>
    <dgm:pt modelId="{A1A062C9-93DE-437E-AA4F-7FBC6AB0693B}" type="pres">
      <dgm:prSet presAssocID="{28BE4D91-F76D-44FC-A0A1-0C4F442BAA3E}" presName="childShape" presStyleCnt="0"/>
      <dgm:spPr/>
    </dgm:pt>
    <dgm:pt modelId="{28A272ED-E7FD-4A63-A99F-FBCED00A41E9}" type="pres">
      <dgm:prSet presAssocID="{7E12047C-4A36-4F6D-9B27-07E240C5676A}" presName="Name13" presStyleLbl="parChTrans1D2" presStyleIdx="0" presStyleCnt="2"/>
      <dgm:spPr/>
      <dgm:t>
        <a:bodyPr/>
        <a:lstStyle/>
        <a:p>
          <a:endParaRPr lang="en-US"/>
        </a:p>
      </dgm:t>
    </dgm:pt>
    <dgm:pt modelId="{57988961-0B5F-4E66-8526-2BEDC48B07B0}" type="pres">
      <dgm:prSet presAssocID="{9AC1E9FC-1899-4048-9F6D-2FDE9D27314C}" presName="childText" presStyleLbl="bgAcc1" presStyleIdx="0" presStyleCnt="2">
        <dgm:presLayoutVars>
          <dgm:bulletEnabled val="1"/>
        </dgm:presLayoutVars>
      </dgm:prSet>
      <dgm:spPr/>
      <dgm:t>
        <a:bodyPr/>
        <a:lstStyle/>
        <a:p>
          <a:endParaRPr lang="en-US"/>
        </a:p>
      </dgm:t>
    </dgm:pt>
    <dgm:pt modelId="{488237C9-75BE-47E8-B282-3A4734DC6DD4}" type="pres">
      <dgm:prSet presAssocID="{AD0FFD47-A1B2-4E35-B5D4-0930FADC8AA5}" presName="root" presStyleCnt="0"/>
      <dgm:spPr/>
    </dgm:pt>
    <dgm:pt modelId="{96981EBE-43D6-4CD9-BBF4-FE2DE29190E6}" type="pres">
      <dgm:prSet presAssocID="{AD0FFD47-A1B2-4E35-B5D4-0930FADC8AA5}" presName="rootComposite" presStyleCnt="0"/>
      <dgm:spPr/>
    </dgm:pt>
    <dgm:pt modelId="{A9BDAED2-3AE7-474E-8C88-C0C360FEE5D3}" type="pres">
      <dgm:prSet presAssocID="{AD0FFD47-A1B2-4E35-B5D4-0930FADC8AA5}" presName="rootText" presStyleLbl="node1" presStyleIdx="1" presStyleCnt="2"/>
      <dgm:spPr/>
      <dgm:t>
        <a:bodyPr/>
        <a:lstStyle/>
        <a:p>
          <a:endParaRPr lang="en-US"/>
        </a:p>
      </dgm:t>
    </dgm:pt>
    <dgm:pt modelId="{5E217E1E-F2A9-431E-8348-0FE1B2CED2B8}" type="pres">
      <dgm:prSet presAssocID="{AD0FFD47-A1B2-4E35-B5D4-0930FADC8AA5}" presName="rootConnector" presStyleLbl="node1" presStyleIdx="1" presStyleCnt="2"/>
      <dgm:spPr/>
      <dgm:t>
        <a:bodyPr/>
        <a:lstStyle/>
        <a:p>
          <a:endParaRPr lang="en-US"/>
        </a:p>
      </dgm:t>
    </dgm:pt>
    <dgm:pt modelId="{0DFE0AF1-7357-40FB-8DA8-997AC58BBB61}" type="pres">
      <dgm:prSet presAssocID="{AD0FFD47-A1B2-4E35-B5D4-0930FADC8AA5}" presName="childShape" presStyleCnt="0"/>
      <dgm:spPr/>
    </dgm:pt>
    <dgm:pt modelId="{FDDF620E-12C1-4A68-BB6B-F8B92668C3D8}" type="pres">
      <dgm:prSet presAssocID="{A6A48C2B-891F-42A7-9C74-AA1459D52E05}" presName="Name13" presStyleLbl="parChTrans1D2" presStyleIdx="1" presStyleCnt="2"/>
      <dgm:spPr/>
      <dgm:t>
        <a:bodyPr/>
        <a:lstStyle/>
        <a:p>
          <a:endParaRPr lang="en-US"/>
        </a:p>
      </dgm:t>
    </dgm:pt>
    <dgm:pt modelId="{ABFB4EEA-DE13-4D36-B08E-1FEF5CE201F1}" type="pres">
      <dgm:prSet presAssocID="{38D1F523-8BCE-4EB3-84D6-0A8867E4B2D4}" presName="childText" presStyleLbl="bgAcc1" presStyleIdx="1" presStyleCnt="2">
        <dgm:presLayoutVars>
          <dgm:bulletEnabled val="1"/>
        </dgm:presLayoutVars>
      </dgm:prSet>
      <dgm:spPr/>
      <dgm:t>
        <a:bodyPr/>
        <a:lstStyle/>
        <a:p>
          <a:endParaRPr lang="en-US"/>
        </a:p>
      </dgm:t>
    </dgm:pt>
  </dgm:ptLst>
  <dgm:cxnLst>
    <dgm:cxn modelId="{A766AA93-50E6-436E-9DA7-D0457A0E4CFE}" srcId="{3D37279C-D756-4BBE-817F-6DB927D558A9}" destId="{AD0FFD47-A1B2-4E35-B5D4-0930FADC8AA5}" srcOrd="1" destOrd="0" parTransId="{CD644DBD-7F2C-41B8-A36D-E5CA920FB31F}" sibTransId="{F2536CFC-C70F-427C-8CE4-B17CD05061C0}"/>
    <dgm:cxn modelId="{5E60F1BE-2903-4102-84BD-F1AD6FB97B9D}" type="presOf" srcId="{9AC1E9FC-1899-4048-9F6D-2FDE9D27314C}" destId="{57988961-0B5F-4E66-8526-2BEDC48B07B0}" srcOrd="0" destOrd="0" presId="urn:microsoft.com/office/officeart/2005/8/layout/hierarchy3"/>
    <dgm:cxn modelId="{E61C53F7-9125-4872-A86A-A191D66A9665}" srcId="{AD0FFD47-A1B2-4E35-B5D4-0930FADC8AA5}" destId="{38D1F523-8BCE-4EB3-84D6-0A8867E4B2D4}" srcOrd="0" destOrd="0" parTransId="{A6A48C2B-891F-42A7-9C74-AA1459D52E05}" sibTransId="{14ED1330-D997-4373-A8DB-C56EA74F8931}"/>
    <dgm:cxn modelId="{DCA6EA93-744A-4E33-966C-7A435F6ED61A}" type="presOf" srcId="{3D37279C-D756-4BBE-817F-6DB927D558A9}" destId="{3AE30B69-6ED5-46C7-9113-C573E12ED1AA}" srcOrd="0" destOrd="0" presId="urn:microsoft.com/office/officeart/2005/8/layout/hierarchy3"/>
    <dgm:cxn modelId="{2BF71837-13D8-48E3-B824-8A1BD1697120}" type="presOf" srcId="{28BE4D91-F76D-44FC-A0A1-0C4F442BAA3E}" destId="{B16D9CAF-7436-44B8-96DF-B98548C8EFC5}" srcOrd="1" destOrd="0" presId="urn:microsoft.com/office/officeart/2005/8/layout/hierarchy3"/>
    <dgm:cxn modelId="{5BF12CDD-432C-4239-9E3A-6AA6B2DFEAB9}" type="presOf" srcId="{38D1F523-8BCE-4EB3-84D6-0A8867E4B2D4}" destId="{ABFB4EEA-DE13-4D36-B08E-1FEF5CE201F1}" srcOrd="0" destOrd="0" presId="urn:microsoft.com/office/officeart/2005/8/layout/hierarchy3"/>
    <dgm:cxn modelId="{CA18C4BB-E6BA-45B1-9383-F7E55A0CF1FE}" type="presOf" srcId="{7E12047C-4A36-4F6D-9B27-07E240C5676A}" destId="{28A272ED-E7FD-4A63-A99F-FBCED00A41E9}" srcOrd="0" destOrd="0" presId="urn:microsoft.com/office/officeart/2005/8/layout/hierarchy3"/>
    <dgm:cxn modelId="{B8A168C8-AD71-4CB8-8E75-8F8A9840AB94}" srcId="{3D37279C-D756-4BBE-817F-6DB927D558A9}" destId="{28BE4D91-F76D-44FC-A0A1-0C4F442BAA3E}" srcOrd="0" destOrd="0" parTransId="{61837583-2382-48AF-8BA4-9C9CC36D2680}" sibTransId="{6214C22C-E6CC-4736-8BCF-BA5D00224640}"/>
    <dgm:cxn modelId="{F3DEA6CD-8AEE-4CD1-9D3A-F0B7EE927E60}" type="presOf" srcId="{A6A48C2B-891F-42A7-9C74-AA1459D52E05}" destId="{FDDF620E-12C1-4A68-BB6B-F8B92668C3D8}" srcOrd="0" destOrd="0" presId="urn:microsoft.com/office/officeart/2005/8/layout/hierarchy3"/>
    <dgm:cxn modelId="{4CE93834-3D51-467F-AD7F-B65C34DF93CF}" type="presOf" srcId="{AD0FFD47-A1B2-4E35-B5D4-0930FADC8AA5}" destId="{5E217E1E-F2A9-431E-8348-0FE1B2CED2B8}" srcOrd="1" destOrd="0" presId="urn:microsoft.com/office/officeart/2005/8/layout/hierarchy3"/>
    <dgm:cxn modelId="{FFDB7D1F-583A-4C91-804B-CD0F31FE0712}" type="presOf" srcId="{28BE4D91-F76D-44FC-A0A1-0C4F442BAA3E}" destId="{41CF1A25-2AED-4199-BFB1-DFCB87FB913D}" srcOrd="0" destOrd="0" presId="urn:microsoft.com/office/officeart/2005/8/layout/hierarchy3"/>
    <dgm:cxn modelId="{9DAF29EF-749D-4FBC-A5C2-5DECEE626BC8}" type="presOf" srcId="{AD0FFD47-A1B2-4E35-B5D4-0930FADC8AA5}" destId="{A9BDAED2-3AE7-474E-8C88-C0C360FEE5D3}" srcOrd="0" destOrd="0" presId="urn:microsoft.com/office/officeart/2005/8/layout/hierarchy3"/>
    <dgm:cxn modelId="{711291E4-1860-4743-A5D6-BA1991C2B502}" srcId="{28BE4D91-F76D-44FC-A0A1-0C4F442BAA3E}" destId="{9AC1E9FC-1899-4048-9F6D-2FDE9D27314C}" srcOrd="0" destOrd="0" parTransId="{7E12047C-4A36-4F6D-9B27-07E240C5676A}" sibTransId="{7B9ED61F-1619-41C0-9448-BA78BB82071F}"/>
    <dgm:cxn modelId="{16984839-7608-4F7B-9BCC-9D2073D59F2A}" type="presParOf" srcId="{3AE30B69-6ED5-46C7-9113-C573E12ED1AA}" destId="{CB701D80-FEBC-4B08-AA8B-4CEAD53047B3}" srcOrd="0" destOrd="0" presId="urn:microsoft.com/office/officeart/2005/8/layout/hierarchy3"/>
    <dgm:cxn modelId="{91034F6F-7966-420E-BDDE-5B6E6E115030}" type="presParOf" srcId="{CB701D80-FEBC-4B08-AA8B-4CEAD53047B3}" destId="{83183DCE-B8E5-4E9E-9B99-B13AF0730D8E}" srcOrd="0" destOrd="0" presId="urn:microsoft.com/office/officeart/2005/8/layout/hierarchy3"/>
    <dgm:cxn modelId="{14D92199-A4B6-4249-831B-0BB0ACC31E18}" type="presParOf" srcId="{83183DCE-B8E5-4E9E-9B99-B13AF0730D8E}" destId="{41CF1A25-2AED-4199-BFB1-DFCB87FB913D}" srcOrd="0" destOrd="0" presId="urn:microsoft.com/office/officeart/2005/8/layout/hierarchy3"/>
    <dgm:cxn modelId="{82C55ACD-4313-414E-ACCA-4688E9B12E50}" type="presParOf" srcId="{83183DCE-B8E5-4E9E-9B99-B13AF0730D8E}" destId="{B16D9CAF-7436-44B8-96DF-B98548C8EFC5}" srcOrd="1" destOrd="0" presId="urn:microsoft.com/office/officeart/2005/8/layout/hierarchy3"/>
    <dgm:cxn modelId="{8A5AAB61-1A9A-46A9-9CE2-336D98435291}" type="presParOf" srcId="{CB701D80-FEBC-4B08-AA8B-4CEAD53047B3}" destId="{A1A062C9-93DE-437E-AA4F-7FBC6AB0693B}" srcOrd="1" destOrd="0" presId="urn:microsoft.com/office/officeart/2005/8/layout/hierarchy3"/>
    <dgm:cxn modelId="{F44F5721-351A-4A5F-9339-A3B1FA9B3404}" type="presParOf" srcId="{A1A062C9-93DE-437E-AA4F-7FBC6AB0693B}" destId="{28A272ED-E7FD-4A63-A99F-FBCED00A41E9}" srcOrd="0" destOrd="0" presId="urn:microsoft.com/office/officeart/2005/8/layout/hierarchy3"/>
    <dgm:cxn modelId="{69C27EFA-80EB-4C63-973E-312DB588115D}" type="presParOf" srcId="{A1A062C9-93DE-437E-AA4F-7FBC6AB0693B}" destId="{57988961-0B5F-4E66-8526-2BEDC48B07B0}" srcOrd="1" destOrd="0" presId="urn:microsoft.com/office/officeart/2005/8/layout/hierarchy3"/>
    <dgm:cxn modelId="{5775BD6C-CCA5-402B-8090-9AA995A03CFF}" type="presParOf" srcId="{3AE30B69-6ED5-46C7-9113-C573E12ED1AA}" destId="{488237C9-75BE-47E8-B282-3A4734DC6DD4}" srcOrd="1" destOrd="0" presId="urn:microsoft.com/office/officeart/2005/8/layout/hierarchy3"/>
    <dgm:cxn modelId="{EDD0AAB9-31D8-416D-A312-9407FA5E11ED}" type="presParOf" srcId="{488237C9-75BE-47E8-B282-3A4734DC6DD4}" destId="{96981EBE-43D6-4CD9-BBF4-FE2DE29190E6}" srcOrd="0" destOrd="0" presId="urn:microsoft.com/office/officeart/2005/8/layout/hierarchy3"/>
    <dgm:cxn modelId="{FDC86821-E9E9-4996-B842-E06957012A8F}" type="presParOf" srcId="{96981EBE-43D6-4CD9-BBF4-FE2DE29190E6}" destId="{A9BDAED2-3AE7-474E-8C88-C0C360FEE5D3}" srcOrd="0" destOrd="0" presId="urn:microsoft.com/office/officeart/2005/8/layout/hierarchy3"/>
    <dgm:cxn modelId="{549B1A41-323D-4235-AADE-EBEB9CD59E25}" type="presParOf" srcId="{96981EBE-43D6-4CD9-BBF4-FE2DE29190E6}" destId="{5E217E1E-F2A9-431E-8348-0FE1B2CED2B8}" srcOrd="1" destOrd="0" presId="urn:microsoft.com/office/officeart/2005/8/layout/hierarchy3"/>
    <dgm:cxn modelId="{06834290-82A6-49A9-A7BD-4EE94C6D5620}" type="presParOf" srcId="{488237C9-75BE-47E8-B282-3A4734DC6DD4}" destId="{0DFE0AF1-7357-40FB-8DA8-997AC58BBB61}" srcOrd="1" destOrd="0" presId="urn:microsoft.com/office/officeart/2005/8/layout/hierarchy3"/>
    <dgm:cxn modelId="{0A849C8D-66C6-4D3A-AABF-29671653C2BD}" type="presParOf" srcId="{0DFE0AF1-7357-40FB-8DA8-997AC58BBB61}" destId="{FDDF620E-12C1-4A68-BB6B-F8B92668C3D8}" srcOrd="0" destOrd="0" presId="urn:microsoft.com/office/officeart/2005/8/layout/hierarchy3"/>
    <dgm:cxn modelId="{6CCB69D6-4286-411F-BAD7-DFDD8DA7A265}" type="presParOf" srcId="{0DFE0AF1-7357-40FB-8DA8-997AC58BBB61}" destId="{ABFB4EEA-DE13-4D36-B08E-1FEF5CE201F1}" srcOrd="1" destOrd="0" presId="urn:microsoft.com/office/officeart/2005/8/layout/hierarchy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276990D-2E67-4CA0-B05F-0DD3AB2AAF6E}" type="doc">
      <dgm:prSet loTypeId="urn:microsoft.com/office/officeart/2005/8/layout/hierarchy3" loCatId="hierarchy" qsTypeId="urn:microsoft.com/office/officeart/2005/8/quickstyle/3d6" qsCatId="3D" csTypeId="urn:microsoft.com/office/officeart/2005/8/colors/accent1_2" csCatId="accent1" phldr="1"/>
      <dgm:spPr/>
      <dgm:t>
        <a:bodyPr/>
        <a:lstStyle/>
        <a:p>
          <a:endParaRPr lang="en-US"/>
        </a:p>
      </dgm:t>
    </dgm:pt>
    <dgm:pt modelId="{EFDEB5D9-2C9B-49AA-856B-958EEA5DCC79}">
      <dgm:prSet phldrT="[Text]" custT="1"/>
      <dgm:spPr/>
      <dgm:t>
        <a:bodyPr/>
        <a:lstStyle/>
        <a:p>
          <a:r>
            <a:rPr kumimoji="1" lang="en-GB" sz="2000" b="1" i="0" dirty="0" smtClean="0"/>
            <a:t>Broadband cable</a:t>
          </a:r>
          <a:endParaRPr lang="en-US" sz="2000" b="1" i="0" dirty="0"/>
        </a:p>
      </dgm:t>
    </dgm:pt>
    <dgm:pt modelId="{3F883764-B061-4F9D-A21C-5B7A0ED00550}" type="parTrans" cxnId="{82B98BC8-AAF7-4652-95E1-A7F95E5A13A9}">
      <dgm:prSet/>
      <dgm:spPr/>
      <dgm:t>
        <a:bodyPr/>
        <a:lstStyle/>
        <a:p>
          <a:endParaRPr lang="en-US"/>
        </a:p>
      </dgm:t>
    </dgm:pt>
    <dgm:pt modelId="{D4657DC9-0998-42D7-93C0-537E333300DF}" type="sibTrans" cxnId="{82B98BC8-AAF7-4652-95E1-A7F95E5A13A9}">
      <dgm:prSet/>
      <dgm:spPr/>
      <dgm:t>
        <a:bodyPr/>
        <a:lstStyle/>
        <a:p>
          <a:endParaRPr lang="en-US"/>
        </a:p>
      </dgm:t>
    </dgm:pt>
    <dgm:pt modelId="{DA9BEADD-E0A9-4FE0-8E19-30091C889C0A}">
      <dgm:prSet phldrT="[Text]" custT="1"/>
      <dgm:spPr/>
      <dgm:t>
        <a:bodyPr/>
        <a:lstStyle/>
        <a:p>
          <a:r>
            <a:rPr kumimoji="1" lang="en-GB" sz="2000" b="1" i="0" dirty="0" smtClean="0"/>
            <a:t>even more expensive, higher data rate</a:t>
          </a:r>
          <a:endParaRPr lang="en-US" sz="2000" b="1" i="0" dirty="0"/>
        </a:p>
      </dgm:t>
    </dgm:pt>
    <dgm:pt modelId="{DAEA8591-6BD3-4401-A3A7-8014A3B2E16E}" type="parTrans" cxnId="{5B7CB8A6-76F5-464C-BFFA-0D0B9128004B}">
      <dgm:prSet/>
      <dgm:spPr/>
      <dgm:t>
        <a:bodyPr/>
        <a:lstStyle/>
        <a:p>
          <a:endParaRPr lang="en-US" dirty="0"/>
        </a:p>
      </dgm:t>
    </dgm:pt>
    <dgm:pt modelId="{FED73931-DF61-41D9-9105-49124E16D0DE}" type="sibTrans" cxnId="{5B7CB8A6-76F5-464C-BFFA-0D0B9128004B}">
      <dgm:prSet/>
      <dgm:spPr/>
      <dgm:t>
        <a:bodyPr/>
        <a:lstStyle/>
        <a:p>
          <a:endParaRPr lang="en-US"/>
        </a:p>
      </dgm:t>
    </dgm:pt>
    <dgm:pt modelId="{245730A1-83E5-4096-BE87-576D8BF82A5A}">
      <dgm:prSet phldrT="[Text]" custT="1"/>
      <dgm:spPr/>
      <dgm:t>
        <a:bodyPr/>
        <a:lstStyle/>
        <a:p>
          <a:r>
            <a:rPr kumimoji="1" lang="en-GB" sz="2000" b="1" i="0" dirty="0" smtClean="0"/>
            <a:t>High performance UTP</a:t>
          </a:r>
          <a:endParaRPr lang="en-US" sz="2000" b="1" i="0" dirty="0"/>
        </a:p>
      </dgm:t>
    </dgm:pt>
    <dgm:pt modelId="{4CF3F38E-21E2-4B01-AE6C-0683D29067EE}" type="parTrans" cxnId="{726080B3-76FB-4D3A-8C11-1CDA531FCCC1}">
      <dgm:prSet/>
      <dgm:spPr/>
      <dgm:t>
        <a:bodyPr/>
        <a:lstStyle/>
        <a:p>
          <a:endParaRPr lang="en-US"/>
        </a:p>
      </dgm:t>
    </dgm:pt>
    <dgm:pt modelId="{5D9E3917-342A-4787-9A32-B0D6DFA97903}" type="sibTrans" cxnId="{726080B3-76FB-4D3A-8C11-1CDA531FCCC1}">
      <dgm:prSet/>
      <dgm:spPr/>
      <dgm:t>
        <a:bodyPr/>
        <a:lstStyle/>
        <a:p>
          <a:endParaRPr lang="en-US"/>
        </a:p>
      </dgm:t>
    </dgm:pt>
    <dgm:pt modelId="{CE75359E-10DF-4C4C-A5D9-2AEC1A8CD8E1}">
      <dgm:prSet phldrT="[Text]" custT="1"/>
      <dgm:spPr/>
      <dgm:t>
        <a:bodyPr/>
        <a:lstStyle/>
        <a:p>
          <a:r>
            <a:rPr kumimoji="1" lang="en-GB" sz="2000" b="1" i="0" dirty="0" smtClean="0"/>
            <a:t>Cat 5+, very high data rates, suited for star topology </a:t>
          </a:r>
          <a:endParaRPr lang="en-US" sz="2000" b="1" i="0" dirty="0"/>
        </a:p>
      </dgm:t>
    </dgm:pt>
    <dgm:pt modelId="{87214191-F3ED-4C8F-A3FC-8BB6F73105B1}" type="parTrans" cxnId="{E69DB422-02D1-47EF-8EE5-087B91F53553}">
      <dgm:prSet/>
      <dgm:spPr/>
      <dgm:t>
        <a:bodyPr/>
        <a:lstStyle/>
        <a:p>
          <a:endParaRPr lang="en-US" dirty="0"/>
        </a:p>
      </dgm:t>
    </dgm:pt>
    <dgm:pt modelId="{A5DCE683-3310-447B-8434-EFBB526969A1}" type="sibTrans" cxnId="{E69DB422-02D1-47EF-8EE5-087B91F53553}">
      <dgm:prSet/>
      <dgm:spPr/>
      <dgm:t>
        <a:bodyPr/>
        <a:lstStyle/>
        <a:p>
          <a:endParaRPr lang="en-US"/>
        </a:p>
      </dgm:t>
    </dgm:pt>
    <dgm:pt modelId="{AC526D27-753B-4B0E-9B84-EBD6F8D6F760}">
      <dgm:prSet phldrT="[Text]" custT="1"/>
      <dgm:spPr/>
      <dgm:t>
        <a:bodyPr/>
        <a:lstStyle/>
        <a:p>
          <a:r>
            <a:rPr kumimoji="1" lang="en-GB" sz="2000" b="1" i="0" dirty="0" smtClean="0"/>
            <a:t>Optical fibre</a:t>
          </a:r>
          <a:endParaRPr lang="en-US" sz="2000" b="1" i="0" dirty="0"/>
        </a:p>
      </dgm:t>
    </dgm:pt>
    <dgm:pt modelId="{25118699-B4EF-4AE4-ABA6-117755BC03A9}" type="parTrans" cxnId="{2C596EB1-984C-4037-9BD2-31049B6EEDF9}">
      <dgm:prSet/>
      <dgm:spPr/>
      <dgm:t>
        <a:bodyPr/>
        <a:lstStyle/>
        <a:p>
          <a:endParaRPr lang="en-US"/>
        </a:p>
      </dgm:t>
    </dgm:pt>
    <dgm:pt modelId="{58DD0EE7-1B13-4E46-A22B-640C366C7FF1}" type="sibTrans" cxnId="{2C596EB1-984C-4037-9BD2-31049B6EEDF9}">
      <dgm:prSet/>
      <dgm:spPr/>
      <dgm:t>
        <a:bodyPr/>
        <a:lstStyle/>
        <a:p>
          <a:endParaRPr lang="en-US"/>
        </a:p>
      </dgm:t>
    </dgm:pt>
    <dgm:pt modelId="{D0379723-CE24-4C4B-A8AC-C7A8521B6E8B}">
      <dgm:prSet phldrT="[Text]" custT="1"/>
      <dgm:spPr/>
      <dgm:t>
        <a:bodyPr/>
        <a:lstStyle/>
        <a:p>
          <a:r>
            <a:rPr kumimoji="1" lang="en-GB" sz="2000" b="1" i="0" dirty="0" smtClean="0"/>
            <a:t>security, high capacity, small size, high cost</a:t>
          </a:r>
          <a:endParaRPr lang="en-US" sz="2000" b="1" i="0" dirty="0"/>
        </a:p>
      </dgm:t>
    </dgm:pt>
    <dgm:pt modelId="{EFF77915-C520-4684-AA3C-9C8D8D847F80}" type="parTrans" cxnId="{EBCDC7DF-53E2-4CC6-823E-8C6D2D9E52C2}">
      <dgm:prSet/>
      <dgm:spPr/>
      <dgm:t>
        <a:bodyPr/>
        <a:lstStyle/>
        <a:p>
          <a:endParaRPr lang="en-US" dirty="0"/>
        </a:p>
      </dgm:t>
    </dgm:pt>
    <dgm:pt modelId="{CA68ABC7-58BD-4B86-A172-64BF10311CAE}" type="sibTrans" cxnId="{EBCDC7DF-53E2-4CC6-823E-8C6D2D9E52C2}">
      <dgm:prSet/>
      <dgm:spPr/>
      <dgm:t>
        <a:bodyPr/>
        <a:lstStyle/>
        <a:p>
          <a:endParaRPr lang="en-US"/>
        </a:p>
      </dgm:t>
    </dgm:pt>
    <dgm:pt modelId="{B64E14C0-55F2-4B76-A7C0-2078D8937E4D}" type="pres">
      <dgm:prSet presAssocID="{4276990D-2E67-4CA0-B05F-0DD3AB2AAF6E}" presName="diagram" presStyleCnt="0">
        <dgm:presLayoutVars>
          <dgm:chPref val="1"/>
          <dgm:dir/>
          <dgm:animOne val="branch"/>
          <dgm:animLvl val="lvl"/>
          <dgm:resizeHandles/>
        </dgm:presLayoutVars>
      </dgm:prSet>
      <dgm:spPr/>
      <dgm:t>
        <a:bodyPr/>
        <a:lstStyle/>
        <a:p>
          <a:endParaRPr lang="en-US"/>
        </a:p>
      </dgm:t>
    </dgm:pt>
    <dgm:pt modelId="{7A87C80D-B741-4B08-B93E-3169144D51CC}" type="pres">
      <dgm:prSet presAssocID="{EFDEB5D9-2C9B-49AA-856B-958EEA5DCC79}" presName="root" presStyleCnt="0"/>
      <dgm:spPr/>
    </dgm:pt>
    <dgm:pt modelId="{25E53B85-CEE5-42C1-8131-9F1EFD9F903B}" type="pres">
      <dgm:prSet presAssocID="{EFDEB5D9-2C9B-49AA-856B-958EEA5DCC79}" presName="rootComposite" presStyleCnt="0"/>
      <dgm:spPr/>
    </dgm:pt>
    <dgm:pt modelId="{68A8ADC3-438F-47B3-8DF8-AA2E3066E374}" type="pres">
      <dgm:prSet presAssocID="{EFDEB5D9-2C9B-49AA-856B-958EEA5DCC79}" presName="rootText" presStyleLbl="node1" presStyleIdx="0" presStyleCnt="3"/>
      <dgm:spPr/>
      <dgm:t>
        <a:bodyPr/>
        <a:lstStyle/>
        <a:p>
          <a:endParaRPr lang="en-US"/>
        </a:p>
      </dgm:t>
    </dgm:pt>
    <dgm:pt modelId="{D5112ACE-8286-4C4E-BE24-DB3117DE8623}" type="pres">
      <dgm:prSet presAssocID="{EFDEB5D9-2C9B-49AA-856B-958EEA5DCC79}" presName="rootConnector" presStyleLbl="node1" presStyleIdx="0" presStyleCnt="3"/>
      <dgm:spPr/>
      <dgm:t>
        <a:bodyPr/>
        <a:lstStyle/>
        <a:p>
          <a:endParaRPr lang="en-US"/>
        </a:p>
      </dgm:t>
    </dgm:pt>
    <dgm:pt modelId="{88AC0B4C-73DC-40A3-B0D5-F0163C57D2AB}" type="pres">
      <dgm:prSet presAssocID="{EFDEB5D9-2C9B-49AA-856B-958EEA5DCC79}" presName="childShape" presStyleCnt="0"/>
      <dgm:spPr/>
    </dgm:pt>
    <dgm:pt modelId="{0B21F846-5E66-432A-87B9-1C3510D60037}" type="pres">
      <dgm:prSet presAssocID="{DAEA8591-6BD3-4401-A3A7-8014A3B2E16E}" presName="Name13" presStyleLbl="parChTrans1D2" presStyleIdx="0" presStyleCnt="3"/>
      <dgm:spPr/>
      <dgm:t>
        <a:bodyPr/>
        <a:lstStyle/>
        <a:p>
          <a:endParaRPr lang="en-US"/>
        </a:p>
      </dgm:t>
    </dgm:pt>
    <dgm:pt modelId="{4746DCC3-B2C7-4F94-BCB3-4D9AEC661ACB}" type="pres">
      <dgm:prSet presAssocID="{DA9BEADD-E0A9-4FE0-8E19-30091C889C0A}" presName="childText" presStyleLbl="bgAcc1" presStyleIdx="0" presStyleCnt="3" custScaleY="135983">
        <dgm:presLayoutVars>
          <dgm:bulletEnabled val="1"/>
        </dgm:presLayoutVars>
      </dgm:prSet>
      <dgm:spPr/>
      <dgm:t>
        <a:bodyPr/>
        <a:lstStyle/>
        <a:p>
          <a:endParaRPr lang="en-US"/>
        </a:p>
      </dgm:t>
    </dgm:pt>
    <dgm:pt modelId="{2855F625-012E-49F6-8973-C11A3E371CD6}" type="pres">
      <dgm:prSet presAssocID="{245730A1-83E5-4096-BE87-576D8BF82A5A}" presName="root" presStyleCnt="0"/>
      <dgm:spPr/>
    </dgm:pt>
    <dgm:pt modelId="{0B8A2344-A433-4478-A419-2C05E1333DF5}" type="pres">
      <dgm:prSet presAssocID="{245730A1-83E5-4096-BE87-576D8BF82A5A}" presName="rootComposite" presStyleCnt="0"/>
      <dgm:spPr/>
    </dgm:pt>
    <dgm:pt modelId="{48D64DEF-64CD-4149-A2FD-DB65C11F3AF8}" type="pres">
      <dgm:prSet presAssocID="{245730A1-83E5-4096-BE87-576D8BF82A5A}" presName="rootText" presStyleLbl="node1" presStyleIdx="1" presStyleCnt="3"/>
      <dgm:spPr/>
      <dgm:t>
        <a:bodyPr/>
        <a:lstStyle/>
        <a:p>
          <a:endParaRPr lang="en-US"/>
        </a:p>
      </dgm:t>
    </dgm:pt>
    <dgm:pt modelId="{884F98AA-7530-4FF2-A617-7AA2B34E6E8B}" type="pres">
      <dgm:prSet presAssocID="{245730A1-83E5-4096-BE87-576D8BF82A5A}" presName="rootConnector" presStyleLbl="node1" presStyleIdx="1" presStyleCnt="3"/>
      <dgm:spPr/>
      <dgm:t>
        <a:bodyPr/>
        <a:lstStyle/>
        <a:p>
          <a:endParaRPr lang="en-US"/>
        </a:p>
      </dgm:t>
    </dgm:pt>
    <dgm:pt modelId="{02DA7EF6-79B8-40EF-8127-887061EC37CB}" type="pres">
      <dgm:prSet presAssocID="{245730A1-83E5-4096-BE87-576D8BF82A5A}" presName="childShape" presStyleCnt="0"/>
      <dgm:spPr/>
    </dgm:pt>
    <dgm:pt modelId="{504EF511-0F0C-420D-B592-033AFA611B80}" type="pres">
      <dgm:prSet presAssocID="{87214191-F3ED-4C8F-A3FC-8BB6F73105B1}" presName="Name13" presStyleLbl="parChTrans1D2" presStyleIdx="1" presStyleCnt="3"/>
      <dgm:spPr/>
      <dgm:t>
        <a:bodyPr/>
        <a:lstStyle/>
        <a:p>
          <a:endParaRPr lang="en-US"/>
        </a:p>
      </dgm:t>
    </dgm:pt>
    <dgm:pt modelId="{39B265BD-3470-4713-8FAB-85034C2265ED}" type="pres">
      <dgm:prSet presAssocID="{CE75359E-10DF-4C4C-A5D9-2AEC1A8CD8E1}" presName="childText" presStyleLbl="bgAcc1" presStyleIdx="1" presStyleCnt="3" custScaleX="124301" custScaleY="147120">
        <dgm:presLayoutVars>
          <dgm:bulletEnabled val="1"/>
        </dgm:presLayoutVars>
      </dgm:prSet>
      <dgm:spPr/>
      <dgm:t>
        <a:bodyPr/>
        <a:lstStyle/>
        <a:p>
          <a:endParaRPr lang="en-US"/>
        </a:p>
      </dgm:t>
    </dgm:pt>
    <dgm:pt modelId="{CD5061B3-6B06-4EE5-AA2A-C0948A6B6615}" type="pres">
      <dgm:prSet presAssocID="{AC526D27-753B-4B0E-9B84-EBD6F8D6F760}" presName="root" presStyleCnt="0"/>
      <dgm:spPr/>
    </dgm:pt>
    <dgm:pt modelId="{D425AFFC-C64A-455A-8C4B-886604402670}" type="pres">
      <dgm:prSet presAssocID="{AC526D27-753B-4B0E-9B84-EBD6F8D6F760}" presName="rootComposite" presStyleCnt="0"/>
      <dgm:spPr/>
    </dgm:pt>
    <dgm:pt modelId="{5DF57AEE-49A7-4F27-AB03-356DAD772EC2}" type="pres">
      <dgm:prSet presAssocID="{AC526D27-753B-4B0E-9B84-EBD6F8D6F760}" presName="rootText" presStyleLbl="node1" presStyleIdx="2" presStyleCnt="3"/>
      <dgm:spPr/>
      <dgm:t>
        <a:bodyPr/>
        <a:lstStyle/>
        <a:p>
          <a:endParaRPr lang="en-US"/>
        </a:p>
      </dgm:t>
    </dgm:pt>
    <dgm:pt modelId="{491590CA-97D5-4809-9B65-9E64F95E53FF}" type="pres">
      <dgm:prSet presAssocID="{AC526D27-753B-4B0E-9B84-EBD6F8D6F760}" presName="rootConnector" presStyleLbl="node1" presStyleIdx="2" presStyleCnt="3"/>
      <dgm:spPr/>
      <dgm:t>
        <a:bodyPr/>
        <a:lstStyle/>
        <a:p>
          <a:endParaRPr lang="en-US"/>
        </a:p>
      </dgm:t>
    </dgm:pt>
    <dgm:pt modelId="{CE82F2B6-5B85-402D-BB5B-282F7E4744EA}" type="pres">
      <dgm:prSet presAssocID="{AC526D27-753B-4B0E-9B84-EBD6F8D6F760}" presName="childShape" presStyleCnt="0"/>
      <dgm:spPr/>
    </dgm:pt>
    <dgm:pt modelId="{7431960E-68B3-4DC1-9043-CB309EB75E29}" type="pres">
      <dgm:prSet presAssocID="{EFF77915-C520-4684-AA3C-9C8D8D847F80}" presName="Name13" presStyleLbl="parChTrans1D2" presStyleIdx="2" presStyleCnt="3"/>
      <dgm:spPr/>
      <dgm:t>
        <a:bodyPr/>
        <a:lstStyle/>
        <a:p>
          <a:endParaRPr lang="en-US"/>
        </a:p>
      </dgm:t>
    </dgm:pt>
    <dgm:pt modelId="{8334B432-AB74-4794-9B3E-B9F57505D76A}" type="pres">
      <dgm:prSet presAssocID="{D0379723-CE24-4C4B-A8AC-C7A8521B6E8B}" presName="childText" presStyleLbl="bgAcc1" presStyleIdx="2" presStyleCnt="3" custScaleX="109095" custScaleY="158256">
        <dgm:presLayoutVars>
          <dgm:bulletEnabled val="1"/>
        </dgm:presLayoutVars>
      </dgm:prSet>
      <dgm:spPr/>
      <dgm:t>
        <a:bodyPr/>
        <a:lstStyle/>
        <a:p>
          <a:endParaRPr lang="en-US"/>
        </a:p>
      </dgm:t>
    </dgm:pt>
  </dgm:ptLst>
  <dgm:cxnLst>
    <dgm:cxn modelId="{ADA380C2-A062-46C9-82CF-3BA75E3B5F24}" type="presOf" srcId="{AC526D27-753B-4B0E-9B84-EBD6F8D6F760}" destId="{5DF57AEE-49A7-4F27-AB03-356DAD772EC2}" srcOrd="0" destOrd="0" presId="urn:microsoft.com/office/officeart/2005/8/layout/hierarchy3"/>
    <dgm:cxn modelId="{F0FFC2D1-976A-42D5-B674-9B556FFDF4CF}" type="presOf" srcId="{EFDEB5D9-2C9B-49AA-856B-958EEA5DCC79}" destId="{D5112ACE-8286-4C4E-BE24-DB3117DE8623}" srcOrd="1" destOrd="0" presId="urn:microsoft.com/office/officeart/2005/8/layout/hierarchy3"/>
    <dgm:cxn modelId="{4EF9F49D-70F1-4974-8F72-CD7634B44917}" type="presOf" srcId="{245730A1-83E5-4096-BE87-576D8BF82A5A}" destId="{48D64DEF-64CD-4149-A2FD-DB65C11F3AF8}" srcOrd="0" destOrd="0" presId="urn:microsoft.com/office/officeart/2005/8/layout/hierarchy3"/>
    <dgm:cxn modelId="{57708C9F-3F14-4F21-9121-13CF2B81D53F}" type="presOf" srcId="{EFDEB5D9-2C9B-49AA-856B-958EEA5DCC79}" destId="{68A8ADC3-438F-47B3-8DF8-AA2E3066E374}" srcOrd="0" destOrd="0" presId="urn:microsoft.com/office/officeart/2005/8/layout/hierarchy3"/>
    <dgm:cxn modelId="{726080B3-76FB-4D3A-8C11-1CDA531FCCC1}" srcId="{4276990D-2E67-4CA0-B05F-0DD3AB2AAF6E}" destId="{245730A1-83E5-4096-BE87-576D8BF82A5A}" srcOrd="1" destOrd="0" parTransId="{4CF3F38E-21E2-4B01-AE6C-0683D29067EE}" sibTransId="{5D9E3917-342A-4787-9A32-B0D6DFA97903}"/>
    <dgm:cxn modelId="{6AFF3742-9180-41D5-B9F5-BEDDD48CAD64}" type="presOf" srcId="{4276990D-2E67-4CA0-B05F-0DD3AB2AAF6E}" destId="{B64E14C0-55F2-4B76-A7C0-2078D8937E4D}" srcOrd="0" destOrd="0" presId="urn:microsoft.com/office/officeart/2005/8/layout/hierarchy3"/>
    <dgm:cxn modelId="{F1593937-62EE-435E-8E1E-75E19DD82D7E}" type="presOf" srcId="{CE75359E-10DF-4C4C-A5D9-2AEC1A8CD8E1}" destId="{39B265BD-3470-4713-8FAB-85034C2265ED}" srcOrd="0" destOrd="0" presId="urn:microsoft.com/office/officeart/2005/8/layout/hierarchy3"/>
    <dgm:cxn modelId="{2C596EB1-984C-4037-9BD2-31049B6EEDF9}" srcId="{4276990D-2E67-4CA0-B05F-0DD3AB2AAF6E}" destId="{AC526D27-753B-4B0E-9B84-EBD6F8D6F760}" srcOrd="2" destOrd="0" parTransId="{25118699-B4EF-4AE4-ABA6-117755BC03A9}" sibTransId="{58DD0EE7-1B13-4E46-A22B-640C366C7FF1}"/>
    <dgm:cxn modelId="{E69DB422-02D1-47EF-8EE5-087B91F53553}" srcId="{245730A1-83E5-4096-BE87-576D8BF82A5A}" destId="{CE75359E-10DF-4C4C-A5D9-2AEC1A8CD8E1}" srcOrd="0" destOrd="0" parTransId="{87214191-F3ED-4C8F-A3FC-8BB6F73105B1}" sibTransId="{A5DCE683-3310-447B-8434-EFBB526969A1}"/>
    <dgm:cxn modelId="{6F46E994-36FA-4C74-AC92-D005E67C6CD2}" type="presOf" srcId="{245730A1-83E5-4096-BE87-576D8BF82A5A}" destId="{884F98AA-7530-4FF2-A617-7AA2B34E6E8B}" srcOrd="1" destOrd="0" presId="urn:microsoft.com/office/officeart/2005/8/layout/hierarchy3"/>
    <dgm:cxn modelId="{CAFAB0CF-77A4-42B5-B701-EC028A561DD3}" type="presOf" srcId="{D0379723-CE24-4C4B-A8AC-C7A8521B6E8B}" destId="{8334B432-AB74-4794-9B3E-B9F57505D76A}" srcOrd="0" destOrd="0" presId="urn:microsoft.com/office/officeart/2005/8/layout/hierarchy3"/>
    <dgm:cxn modelId="{26403451-BB3C-4038-BC72-2A7854BB339D}" type="presOf" srcId="{AC526D27-753B-4B0E-9B84-EBD6F8D6F760}" destId="{491590CA-97D5-4809-9B65-9E64F95E53FF}" srcOrd="1" destOrd="0" presId="urn:microsoft.com/office/officeart/2005/8/layout/hierarchy3"/>
    <dgm:cxn modelId="{67C26261-3102-4955-B126-AD3F3B81A8AD}" type="presOf" srcId="{DA9BEADD-E0A9-4FE0-8E19-30091C889C0A}" destId="{4746DCC3-B2C7-4F94-BCB3-4D9AEC661ACB}" srcOrd="0" destOrd="0" presId="urn:microsoft.com/office/officeart/2005/8/layout/hierarchy3"/>
    <dgm:cxn modelId="{EBCDC7DF-53E2-4CC6-823E-8C6D2D9E52C2}" srcId="{AC526D27-753B-4B0E-9B84-EBD6F8D6F760}" destId="{D0379723-CE24-4C4B-A8AC-C7A8521B6E8B}" srcOrd="0" destOrd="0" parTransId="{EFF77915-C520-4684-AA3C-9C8D8D847F80}" sibTransId="{CA68ABC7-58BD-4B86-A172-64BF10311CAE}"/>
    <dgm:cxn modelId="{4844394B-FAF3-4D92-B55C-51A4350828A3}" type="presOf" srcId="{EFF77915-C520-4684-AA3C-9C8D8D847F80}" destId="{7431960E-68B3-4DC1-9043-CB309EB75E29}" srcOrd="0" destOrd="0" presId="urn:microsoft.com/office/officeart/2005/8/layout/hierarchy3"/>
    <dgm:cxn modelId="{82B98BC8-AAF7-4652-95E1-A7F95E5A13A9}" srcId="{4276990D-2E67-4CA0-B05F-0DD3AB2AAF6E}" destId="{EFDEB5D9-2C9B-49AA-856B-958EEA5DCC79}" srcOrd="0" destOrd="0" parTransId="{3F883764-B061-4F9D-A21C-5B7A0ED00550}" sibTransId="{D4657DC9-0998-42D7-93C0-537E333300DF}"/>
    <dgm:cxn modelId="{C38A434B-5354-4C14-8410-718C10E6055C}" type="presOf" srcId="{87214191-F3ED-4C8F-A3FC-8BB6F73105B1}" destId="{504EF511-0F0C-420D-B592-033AFA611B80}" srcOrd="0" destOrd="0" presId="urn:microsoft.com/office/officeart/2005/8/layout/hierarchy3"/>
    <dgm:cxn modelId="{5B7CB8A6-76F5-464C-BFFA-0D0B9128004B}" srcId="{EFDEB5D9-2C9B-49AA-856B-958EEA5DCC79}" destId="{DA9BEADD-E0A9-4FE0-8E19-30091C889C0A}" srcOrd="0" destOrd="0" parTransId="{DAEA8591-6BD3-4401-A3A7-8014A3B2E16E}" sibTransId="{FED73931-DF61-41D9-9105-49124E16D0DE}"/>
    <dgm:cxn modelId="{8EB94097-9CB9-4E1B-A28B-A68CC3FA797A}" type="presOf" srcId="{DAEA8591-6BD3-4401-A3A7-8014A3B2E16E}" destId="{0B21F846-5E66-432A-87B9-1C3510D60037}" srcOrd="0" destOrd="0" presId="urn:microsoft.com/office/officeart/2005/8/layout/hierarchy3"/>
    <dgm:cxn modelId="{B6CAD012-E42B-44C6-81C7-B50676E20A97}" type="presParOf" srcId="{B64E14C0-55F2-4B76-A7C0-2078D8937E4D}" destId="{7A87C80D-B741-4B08-B93E-3169144D51CC}" srcOrd="0" destOrd="0" presId="urn:microsoft.com/office/officeart/2005/8/layout/hierarchy3"/>
    <dgm:cxn modelId="{3F75711E-A121-4AA8-ABC9-472BDB0879DD}" type="presParOf" srcId="{7A87C80D-B741-4B08-B93E-3169144D51CC}" destId="{25E53B85-CEE5-42C1-8131-9F1EFD9F903B}" srcOrd="0" destOrd="0" presId="urn:microsoft.com/office/officeart/2005/8/layout/hierarchy3"/>
    <dgm:cxn modelId="{10266E1F-3756-43DE-B1A8-0501D7FBE495}" type="presParOf" srcId="{25E53B85-CEE5-42C1-8131-9F1EFD9F903B}" destId="{68A8ADC3-438F-47B3-8DF8-AA2E3066E374}" srcOrd="0" destOrd="0" presId="urn:microsoft.com/office/officeart/2005/8/layout/hierarchy3"/>
    <dgm:cxn modelId="{A06540B3-0BCE-4CCD-B2CE-AAAC8F7BE726}" type="presParOf" srcId="{25E53B85-CEE5-42C1-8131-9F1EFD9F903B}" destId="{D5112ACE-8286-4C4E-BE24-DB3117DE8623}" srcOrd="1" destOrd="0" presId="urn:microsoft.com/office/officeart/2005/8/layout/hierarchy3"/>
    <dgm:cxn modelId="{7F5209DA-D85B-4B05-9DDE-6E664680A611}" type="presParOf" srcId="{7A87C80D-B741-4B08-B93E-3169144D51CC}" destId="{88AC0B4C-73DC-40A3-B0D5-F0163C57D2AB}" srcOrd="1" destOrd="0" presId="urn:microsoft.com/office/officeart/2005/8/layout/hierarchy3"/>
    <dgm:cxn modelId="{63FB86EC-8CF4-4616-9E57-592385E1DC86}" type="presParOf" srcId="{88AC0B4C-73DC-40A3-B0D5-F0163C57D2AB}" destId="{0B21F846-5E66-432A-87B9-1C3510D60037}" srcOrd="0" destOrd="0" presId="urn:microsoft.com/office/officeart/2005/8/layout/hierarchy3"/>
    <dgm:cxn modelId="{38CE7F81-D73E-4DD8-9245-192FF38EDE00}" type="presParOf" srcId="{88AC0B4C-73DC-40A3-B0D5-F0163C57D2AB}" destId="{4746DCC3-B2C7-4F94-BCB3-4D9AEC661ACB}" srcOrd="1" destOrd="0" presId="urn:microsoft.com/office/officeart/2005/8/layout/hierarchy3"/>
    <dgm:cxn modelId="{7968D007-7431-47BB-A862-6EFC36C0FAAA}" type="presParOf" srcId="{B64E14C0-55F2-4B76-A7C0-2078D8937E4D}" destId="{2855F625-012E-49F6-8973-C11A3E371CD6}" srcOrd="1" destOrd="0" presId="urn:microsoft.com/office/officeart/2005/8/layout/hierarchy3"/>
    <dgm:cxn modelId="{DE293295-469C-416C-8F47-0771D210A38C}" type="presParOf" srcId="{2855F625-012E-49F6-8973-C11A3E371CD6}" destId="{0B8A2344-A433-4478-A419-2C05E1333DF5}" srcOrd="0" destOrd="0" presId="urn:microsoft.com/office/officeart/2005/8/layout/hierarchy3"/>
    <dgm:cxn modelId="{215C1659-20C7-4E60-9AA9-DB6A994C1FAB}" type="presParOf" srcId="{0B8A2344-A433-4478-A419-2C05E1333DF5}" destId="{48D64DEF-64CD-4149-A2FD-DB65C11F3AF8}" srcOrd="0" destOrd="0" presId="urn:microsoft.com/office/officeart/2005/8/layout/hierarchy3"/>
    <dgm:cxn modelId="{FA2AB976-93F1-43BA-83D6-0A70242F7A6D}" type="presParOf" srcId="{0B8A2344-A433-4478-A419-2C05E1333DF5}" destId="{884F98AA-7530-4FF2-A617-7AA2B34E6E8B}" srcOrd="1" destOrd="0" presId="urn:microsoft.com/office/officeart/2005/8/layout/hierarchy3"/>
    <dgm:cxn modelId="{5946CC16-F22A-497D-ADC2-D5FF41A6E95B}" type="presParOf" srcId="{2855F625-012E-49F6-8973-C11A3E371CD6}" destId="{02DA7EF6-79B8-40EF-8127-887061EC37CB}" srcOrd="1" destOrd="0" presId="urn:microsoft.com/office/officeart/2005/8/layout/hierarchy3"/>
    <dgm:cxn modelId="{67F39403-9A1F-48A5-81FE-E5697AE20D4B}" type="presParOf" srcId="{02DA7EF6-79B8-40EF-8127-887061EC37CB}" destId="{504EF511-0F0C-420D-B592-033AFA611B80}" srcOrd="0" destOrd="0" presId="urn:microsoft.com/office/officeart/2005/8/layout/hierarchy3"/>
    <dgm:cxn modelId="{C05991D4-C51F-4ABD-A6D9-95C23FC94A92}" type="presParOf" srcId="{02DA7EF6-79B8-40EF-8127-887061EC37CB}" destId="{39B265BD-3470-4713-8FAB-85034C2265ED}" srcOrd="1" destOrd="0" presId="urn:microsoft.com/office/officeart/2005/8/layout/hierarchy3"/>
    <dgm:cxn modelId="{34364CF6-E8B8-4A25-827A-8F98990D557E}" type="presParOf" srcId="{B64E14C0-55F2-4B76-A7C0-2078D8937E4D}" destId="{CD5061B3-6B06-4EE5-AA2A-C0948A6B6615}" srcOrd="2" destOrd="0" presId="urn:microsoft.com/office/officeart/2005/8/layout/hierarchy3"/>
    <dgm:cxn modelId="{CB8682F6-13C0-47D4-8A25-DE4D8487FB09}" type="presParOf" srcId="{CD5061B3-6B06-4EE5-AA2A-C0948A6B6615}" destId="{D425AFFC-C64A-455A-8C4B-886604402670}" srcOrd="0" destOrd="0" presId="urn:microsoft.com/office/officeart/2005/8/layout/hierarchy3"/>
    <dgm:cxn modelId="{F01BAF25-7188-4D3F-B45D-6C82036DC63A}" type="presParOf" srcId="{D425AFFC-C64A-455A-8C4B-886604402670}" destId="{5DF57AEE-49A7-4F27-AB03-356DAD772EC2}" srcOrd="0" destOrd="0" presId="urn:microsoft.com/office/officeart/2005/8/layout/hierarchy3"/>
    <dgm:cxn modelId="{68BA19B5-E8C1-474E-BFB5-9D200B975EC4}" type="presParOf" srcId="{D425AFFC-C64A-455A-8C4B-886604402670}" destId="{491590CA-97D5-4809-9B65-9E64F95E53FF}" srcOrd="1" destOrd="0" presId="urn:microsoft.com/office/officeart/2005/8/layout/hierarchy3"/>
    <dgm:cxn modelId="{5BAAF368-D6AA-4F35-8CD3-E19B5A885FCE}" type="presParOf" srcId="{CD5061B3-6B06-4EE5-AA2A-C0948A6B6615}" destId="{CE82F2B6-5B85-402D-BB5B-282F7E4744EA}" srcOrd="1" destOrd="0" presId="urn:microsoft.com/office/officeart/2005/8/layout/hierarchy3"/>
    <dgm:cxn modelId="{8B4EF96F-DDD2-497F-9D59-A42836C7ABA6}" type="presParOf" srcId="{CE82F2B6-5B85-402D-BB5B-282F7E4744EA}" destId="{7431960E-68B3-4DC1-9043-CB309EB75E29}" srcOrd="0" destOrd="0" presId="urn:microsoft.com/office/officeart/2005/8/layout/hierarchy3"/>
    <dgm:cxn modelId="{3AB1B528-BAA5-4CEC-881D-32347BE4B743}" type="presParOf" srcId="{CE82F2B6-5B85-402D-BB5B-282F7E4744EA}" destId="{8334B432-AB74-4794-9B3E-B9F57505D76A}" srcOrd="1" destOrd="0" presId="urn:microsoft.com/office/officeart/2005/8/layout/hierarchy3"/>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924B0B7-C32A-4CA2-B89E-79A7B6512EC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3639D52-2F0B-466C-81CD-C72C3698A08F}">
      <dgm:prSet phldrT="[Text]"/>
      <dgm:spPr/>
      <dgm:t>
        <a:bodyPr/>
        <a:lstStyle/>
        <a:p>
          <a:r>
            <a:rPr kumimoji="1" lang="en-US" dirty="0" smtClean="0"/>
            <a:t>unacknowledged connectionless service</a:t>
          </a:r>
          <a:endParaRPr lang="en-US" dirty="0"/>
        </a:p>
      </dgm:t>
    </dgm:pt>
    <dgm:pt modelId="{EAE883D0-2A8B-499A-8CCD-1115C5B11DBC}" type="parTrans" cxnId="{B4F27ACB-9D9E-41E3-8F35-541A1A87D1A5}">
      <dgm:prSet/>
      <dgm:spPr/>
      <dgm:t>
        <a:bodyPr/>
        <a:lstStyle/>
        <a:p>
          <a:endParaRPr lang="en-US"/>
        </a:p>
      </dgm:t>
    </dgm:pt>
    <dgm:pt modelId="{F41748DF-649C-4847-BB48-9F13E7A1B619}" type="sibTrans" cxnId="{B4F27ACB-9D9E-41E3-8F35-541A1A87D1A5}">
      <dgm:prSet/>
      <dgm:spPr/>
      <dgm:t>
        <a:bodyPr/>
        <a:lstStyle/>
        <a:p>
          <a:endParaRPr lang="en-US"/>
        </a:p>
      </dgm:t>
    </dgm:pt>
    <dgm:pt modelId="{28C24939-9A8E-484F-9495-530957B934ED}">
      <dgm:prSet phldrT="[Text]"/>
      <dgm:spPr/>
      <dgm:t>
        <a:bodyPr/>
        <a:lstStyle/>
        <a:p>
          <a:r>
            <a:rPr kumimoji="1" lang="en-US" dirty="0" smtClean="0"/>
            <a:t>data-gram style service</a:t>
          </a:r>
          <a:endParaRPr lang="en-US" dirty="0"/>
        </a:p>
      </dgm:t>
    </dgm:pt>
    <dgm:pt modelId="{D46D6091-1311-4D5E-A3E4-8223777D9783}" type="parTrans" cxnId="{B9DC7B1B-2677-44EE-8AB2-3C73CA91D37E}">
      <dgm:prSet/>
      <dgm:spPr/>
      <dgm:t>
        <a:bodyPr/>
        <a:lstStyle/>
        <a:p>
          <a:endParaRPr lang="en-US"/>
        </a:p>
      </dgm:t>
    </dgm:pt>
    <dgm:pt modelId="{B3C2FEAB-EC2F-43B6-9B0B-B2F9ABA04732}" type="sibTrans" cxnId="{B9DC7B1B-2677-44EE-8AB2-3C73CA91D37E}">
      <dgm:prSet/>
      <dgm:spPr/>
      <dgm:t>
        <a:bodyPr/>
        <a:lstStyle/>
        <a:p>
          <a:endParaRPr lang="en-US"/>
        </a:p>
      </dgm:t>
    </dgm:pt>
    <dgm:pt modelId="{348C619B-BF91-43C2-98CA-B8C5640D9E75}">
      <dgm:prSet phldrT="[Text]"/>
      <dgm:spPr/>
      <dgm:t>
        <a:bodyPr/>
        <a:lstStyle/>
        <a:p>
          <a:r>
            <a:rPr kumimoji="1" lang="en-US" dirty="0" smtClean="0"/>
            <a:t>connection-mode service</a:t>
          </a:r>
          <a:endParaRPr lang="en-US" dirty="0"/>
        </a:p>
      </dgm:t>
    </dgm:pt>
    <dgm:pt modelId="{E3E48965-B5DF-4589-AD4B-D1C3CE96941C}" type="parTrans" cxnId="{ADF4C10C-F2BD-4219-8161-001971AF63EC}">
      <dgm:prSet/>
      <dgm:spPr/>
      <dgm:t>
        <a:bodyPr/>
        <a:lstStyle/>
        <a:p>
          <a:endParaRPr lang="en-US"/>
        </a:p>
      </dgm:t>
    </dgm:pt>
    <dgm:pt modelId="{73E3543E-C2C8-4DAD-8396-043E2EF314B6}" type="sibTrans" cxnId="{ADF4C10C-F2BD-4219-8161-001971AF63EC}">
      <dgm:prSet/>
      <dgm:spPr/>
      <dgm:t>
        <a:bodyPr/>
        <a:lstStyle/>
        <a:p>
          <a:endParaRPr lang="en-US"/>
        </a:p>
      </dgm:t>
    </dgm:pt>
    <dgm:pt modelId="{6CBC5006-135D-45DE-BDF7-D093683CA044}">
      <dgm:prSet phldrT="[Text]"/>
      <dgm:spPr/>
      <dgm:t>
        <a:bodyPr/>
        <a:lstStyle/>
        <a:p>
          <a:r>
            <a:rPr kumimoji="1" lang="en-US" dirty="0" smtClean="0"/>
            <a:t>logical connection is set up between two users</a:t>
          </a:r>
          <a:endParaRPr lang="en-US" dirty="0"/>
        </a:p>
      </dgm:t>
    </dgm:pt>
    <dgm:pt modelId="{CA1B7269-798A-4B87-B482-07CC31072B5D}" type="parTrans" cxnId="{9180CECB-6733-409D-8F4C-F95C72AF5263}">
      <dgm:prSet/>
      <dgm:spPr/>
      <dgm:t>
        <a:bodyPr/>
        <a:lstStyle/>
        <a:p>
          <a:endParaRPr lang="en-US"/>
        </a:p>
      </dgm:t>
    </dgm:pt>
    <dgm:pt modelId="{9D3B8EC8-0B04-46CC-B552-6EDB0AED258C}" type="sibTrans" cxnId="{9180CECB-6733-409D-8F4C-F95C72AF5263}">
      <dgm:prSet/>
      <dgm:spPr/>
      <dgm:t>
        <a:bodyPr/>
        <a:lstStyle/>
        <a:p>
          <a:endParaRPr lang="en-US"/>
        </a:p>
      </dgm:t>
    </dgm:pt>
    <dgm:pt modelId="{39BD4766-0C48-46BA-AC61-16B3308DE8D5}">
      <dgm:prSet/>
      <dgm:spPr/>
      <dgm:t>
        <a:bodyPr/>
        <a:lstStyle/>
        <a:p>
          <a:r>
            <a:rPr kumimoji="1" lang="en-US" dirty="0" smtClean="0"/>
            <a:t>delivery of data is not guaranteed</a:t>
          </a:r>
        </a:p>
      </dgm:t>
    </dgm:pt>
    <dgm:pt modelId="{2D371206-3610-4493-A662-EEECB6110D3B}" type="parTrans" cxnId="{F9315599-35E8-48FB-BEB9-5E326A8E9083}">
      <dgm:prSet/>
      <dgm:spPr/>
      <dgm:t>
        <a:bodyPr/>
        <a:lstStyle/>
        <a:p>
          <a:endParaRPr lang="en-US"/>
        </a:p>
      </dgm:t>
    </dgm:pt>
    <dgm:pt modelId="{2026879A-BA87-46DF-9BC7-76B32DEB2473}" type="sibTrans" cxnId="{F9315599-35E8-48FB-BEB9-5E326A8E9083}">
      <dgm:prSet/>
      <dgm:spPr/>
      <dgm:t>
        <a:bodyPr/>
        <a:lstStyle/>
        <a:p>
          <a:endParaRPr lang="en-US"/>
        </a:p>
      </dgm:t>
    </dgm:pt>
    <dgm:pt modelId="{BF19F89E-0C59-4DDB-BD02-FC2CADF3D30E}">
      <dgm:prSet/>
      <dgm:spPr/>
      <dgm:t>
        <a:bodyPr/>
        <a:lstStyle/>
        <a:p>
          <a:r>
            <a:rPr kumimoji="1" lang="en-US" dirty="0" smtClean="0"/>
            <a:t>flow and error control are provided</a:t>
          </a:r>
          <a:endParaRPr lang="en-US" dirty="0"/>
        </a:p>
      </dgm:t>
    </dgm:pt>
    <dgm:pt modelId="{DC9EC171-CC4B-4A61-86EA-BD2D63E0CB05}" type="parTrans" cxnId="{6800CBF0-152D-4D3A-BC13-C3AD9C4CF367}">
      <dgm:prSet/>
      <dgm:spPr/>
      <dgm:t>
        <a:bodyPr/>
        <a:lstStyle/>
        <a:p>
          <a:endParaRPr lang="en-US"/>
        </a:p>
      </dgm:t>
    </dgm:pt>
    <dgm:pt modelId="{B79B3B65-712E-4AAA-A40F-808E0A88A90D}" type="sibTrans" cxnId="{6800CBF0-152D-4D3A-BC13-C3AD9C4CF367}">
      <dgm:prSet/>
      <dgm:spPr/>
      <dgm:t>
        <a:bodyPr/>
        <a:lstStyle/>
        <a:p>
          <a:endParaRPr lang="en-US"/>
        </a:p>
      </dgm:t>
    </dgm:pt>
    <dgm:pt modelId="{3B265EB6-A6B1-43B7-8EE2-EA0821E2CD41}">
      <dgm:prSet/>
      <dgm:spPr/>
      <dgm:t>
        <a:bodyPr/>
        <a:lstStyle/>
        <a:p>
          <a:r>
            <a:rPr kumimoji="1" lang="en-US" dirty="0" smtClean="0"/>
            <a:t>acknowledged connectionless service</a:t>
          </a:r>
          <a:endParaRPr lang="en-US" dirty="0"/>
        </a:p>
      </dgm:t>
    </dgm:pt>
    <dgm:pt modelId="{067EE663-24A3-42A2-BE0B-2104643E3428}" type="parTrans" cxnId="{DCB5ABD8-1A32-4E89-9B95-8AED6C909E85}">
      <dgm:prSet/>
      <dgm:spPr/>
      <dgm:t>
        <a:bodyPr/>
        <a:lstStyle/>
        <a:p>
          <a:endParaRPr lang="en-US"/>
        </a:p>
      </dgm:t>
    </dgm:pt>
    <dgm:pt modelId="{2C62B88E-C93D-4C08-9B10-A1BB3EDF2D59}" type="sibTrans" cxnId="{DCB5ABD8-1A32-4E89-9B95-8AED6C909E85}">
      <dgm:prSet/>
      <dgm:spPr/>
      <dgm:t>
        <a:bodyPr/>
        <a:lstStyle/>
        <a:p>
          <a:endParaRPr lang="en-US"/>
        </a:p>
      </dgm:t>
    </dgm:pt>
    <dgm:pt modelId="{94C60B2F-FAE6-43AE-A67B-63E4FAF4AF76}">
      <dgm:prSet/>
      <dgm:spPr/>
      <dgm:t>
        <a:bodyPr/>
        <a:lstStyle/>
        <a:p>
          <a:r>
            <a:rPr kumimoji="1" lang="en-US" dirty="0" smtClean="0"/>
            <a:t>datagrams are to be acknowledged, but no logical connection is set up</a:t>
          </a:r>
          <a:endParaRPr lang="en-US" dirty="0"/>
        </a:p>
      </dgm:t>
    </dgm:pt>
    <dgm:pt modelId="{CC952DCB-7E3F-4F4B-9865-33EB007236C2}" type="parTrans" cxnId="{47D15529-9BA2-4BED-A16A-53886BAB7D7E}">
      <dgm:prSet/>
      <dgm:spPr/>
      <dgm:t>
        <a:bodyPr/>
        <a:lstStyle/>
        <a:p>
          <a:endParaRPr lang="en-US"/>
        </a:p>
      </dgm:t>
    </dgm:pt>
    <dgm:pt modelId="{4BB9AF79-DF87-47D9-90A2-1E435B152CC2}" type="sibTrans" cxnId="{47D15529-9BA2-4BED-A16A-53886BAB7D7E}">
      <dgm:prSet/>
      <dgm:spPr/>
      <dgm:t>
        <a:bodyPr/>
        <a:lstStyle/>
        <a:p>
          <a:endParaRPr lang="en-US"/>
        </a:p>
      </dgm:t>
    </dgm:pt>
    <dgm:pt modelId="{5AA9EC80-63DE-4787-A5CC-C6B3551F402C}">
      <dgm:prSet/>
      <dgm:spPr/>
      <dgm:t>
        <a:bodyPr/>
        <a:lstStyle/>
        <a:p>
          <a:endParaRPr kumimoji="1" lang="en-US" dirty="0"/>
        </a:p>
      </dgm:t>
    </dgm:pt>
    <dgm:pt modelId="{C9361057-9B95-429A-AB32-46201360B9AE}" type="parTrans" cxnId="{CA63AD6C-F4DC-48A7-9056-30E1B3C67F2A}">
      <dgm:prSet/>
      <dgm:spPr/>
      <dgm:t>
        <a:bodyPr/>
        <a:lstStyle/>
        <a:p>
          <a:endParaRPr lang="en-US"/>
        </a:p>
      </dgm:t>
    </dgm:pt>
    <dgm:pt modelId="{72EA0183-FEDD-4B2A-9553-89EC9E502F3D}" type="sibTrans" cxnId="{CA63AD6C-F4DC-48A7-9056-30E1B3C67F2A}">
      <dgm:prSet/>
      <dgm:spPr/>
      <dgm:t>
        <a:bodyPr/>
        <a:lstStyle/>
        <a:p>
          <a:endParaRPr lang="en-US"/>
        </a:p>
      </dgm:t>
    </dgm:pt>
    <dgm:pt modelId="{B589C37A-24E4-4D70-A089-85A0C5DCAC57}" type="pres">
      <dgm:prSet presAssocID="{8924B0B7-C32A-4CA2-B89E-79A7B6512EC0}" presName="linear" presStyleCnt="0">
        <dgm:presLayoutVars>
          <dgm:animLvl val="lvl"/>
          <dgm:resizeHandles val="exact"/>
        </dgm:presLayoutVars>
      </dgm:prSet>
      <dgm:spPr/>
      <dgm:t>
        <a:bodyPr/>
        <a:lstStyle/>
        <a:p>
          <a:endParaRPr lang="en-US"/>
        </a:p>
      </dgm:t>
    </dgm:pt>
    <dgm:pt modelId="{1A506763-E09D-4C86-B446-39FB0E70F9CA}" type="pres">
      <dgm:prSet presAssocID="{23639D52-2F0B-466C-81CD-C72C3698A08F}" presName="parentText" presStyleLbl="node1" presStyleIdx="0" presStyleCnt="3">
        <dgm:presLayoutVars>
          <dgm:chMax val="0"/>
          <dgm:bulletEnabled val="1"/>
        </dgm:presLayoutVars>
      </dgm:prSet>
      <dgm:spPr/>
      <dgm:t>
        <a:bodyPr/>
        <a:lstStyle/>
        <a:p>
          <a:endParaRPr lang="en-US"/>
        </a:p>
      </dgm:t>
    </dgm:pt>
    <dgm:pt modelId="{A6006359-C641-40F4-983C-F8A7569B63BA}" type="pres">
      <dgm:prSet presAssocID="{23639D52-2F0B-466C-81CD-C72C3698A08F}" presName="childText" presStyleLbl="revTx" presStyleIdx="0" presStyleCnt="3">
        <dgm:presLayoutVars>
          <dgm:bulletEnabled val="1"/>
        </dgm:presLayoutVars>
      </dgm:prSet>
      <dgm:spPr/>
      <dgm:t>
        <a:bodyPr/>
        <a:lstStyle/>
        <a:p>
          <a:endParaRPr lang="en-US"/>
        </a:p>
      </dgm:t>
    </dgm:pt>
    <dgm:pt modelId="{AAEB9113-5A64-457B-8170-AA6605435A2A}" type="pres">
      <dgm:prSet presAssocID="{348C619B-BF91-43C2-98CA-B8C5640D9E75}" presName="parentText" presStyleLbl="node1" presStyleIdx="1" presStyleCnt="3">
        <dgm:presLayoutVars>
          <dgm:chMax val="0"/>
          <dgm:bulletEnabled val="1"/>
        </dgm:presLayoutVars>
      </dgm:prSet>
      <dgm:spPr/>
      <dgm:t>
        <a:bodyPr/>
        <a:lstStyle/>
        <a:p>
          <a:endParaRPr lang="en-US"/>
        </a:p>
      </dgm:t>
    </dgm:pt>
    <dgm:pt modelId="{216CDCA3-E510-41C7-BB2D-DE0C395F1C4E}" type="pres">
      <dgm:prSet presAssocID="{348C619B-BF91-43C2-98CA-B8C5640D9E75}" presName="childText" presStyleLbl="revTx" presStyleIdx="1" presStyleCnt="3">
        <dgm:presLayoutVars>
          <dgm:bulletEnabled val="1"/>
        </dgm:presLayoutVars>
      </dgm:prSet>
      <dgm:spPr/>
      <dgm:t>
        <a:bodyPr/>
        <a:lstStyle/>
        <a:p>
          <a:endParaRPr lang="en-US"/>
        </a:p>
      </dgm:t>
    </dgm:pt>
    <dgm:pt modelId="{AE6DFF31-81E5-4452-99B9-87B593878BE0}" type="pres">
      <dgm:prSet presAssocID="{3B265EB6-A6B1-43B7-8EE2-EA0821E2CD41}" presName="parentText" presStyleLbl="node1" presStyleIdx="2" presStyleCnt="3">
        <dgm:presLayoutVars>
          <dgm:chMax val="0"/>
          <dgm:bulletEnabled val="1"/>
        </dgm:presLayoutVars>
      </dgm:prSet>
      <dgm:spPr/>
      <dgm:t>
        <a:bodyPr/>
        <a:lstStyle/>
        <a:p>
          <a:endParaRPr lang="en-US"/>
        </a:p>
      </dgm:t>
    </dgm:pt>
    <dgm:pt modelId="{4BA76948-F3A5-447B-816F-4C8E98378498}" type="pres">
      <dgm:prSet presAssocID="{3B265EB6-A6B1-43B7-8EE2-EA0821E2CD41}" presName="childText" presStyleLbl="revTx" presStyleIdx="2" presStyleCnt="3">
        <dgm:presLayoutVars>
          <dgm:bulletEnabled val="1"/>
        </dgm:presLayoutVars>
      </dgm:prSet>
      <dgm:spPr/>
      <dgm:t>
        <a:bodyPr/>
        <a:lstStyle/>
        <a:p>
          <a:endParaRPr lang="en-US"/>
        </a:p>
      </dgm:t>
    </dgm:pt>
  </dgm:ptLst>
  <dgm:cxnLst>
    <dgm:cxn modelId="{9180CECB-6733-409D-8F4C-F95C72AF5263}" srcId="{348C619B-BF91-43C2-98CA-B8C5640D9E75}" destId="{6CBC5006-135D-45DE-BDF7-D093683CA044}" srcOrd="0" destOrd="0" parTransId="{CA1B7269-798A-4B87-B482-07CC31072B5D}" sibTransId="{9D3B8EC8-0B04-46CC-B552-6EDB0AED258C}"/>
    <dgm:cxn modelId="{47D15529-9BA2-4BED-A16A-53886BAB7D7E}" srcId="{3B265EB6-A6B1-43B7-8EE2-EA0821E2CD41}" destId="{94C60B2F-FAE6-43AE-A67B-63E4FAF4AF76}" srcOrd="0" destOrd="0" parTransId="{CC952DCB-7E3F-4F4B-9865-33EB007236C2}" sibTransId="{4BB9AF79-DF87-47D9-90A2-1E435B152CC2}"/>
    <dgm:cxn modelId="{6800CBF0-152D-4D3A-BC13-C3AD9C4CF367}" srcId="{348C619B-BF91-43C2-98CA-B8C5640D9E75}" destId="{BF19F89E-0C59-4DDB-BD02-FC2CADF3D30E}" srcOrd="1" destOrd="0" parTransId="{DC9EC171-CC4B-4A61-86EA-BD2D63E0CB05}" sibTransId="{B79B3B65-712E-4AAA-A40F-808E0A88A90D}"/>
    <dgm:cxn modelId="{8CD61394-AD8C-4708-A2F5-9A149501DCFF}" type="presOf" srcId="{BF19F89E-0C59-4DDB-BD02-FC2CADF3D30E}" destId="{216CDCA3-E510-41C7-BB2D-DE0C395F1C4E}" srcOrd="0" destOrd="1" presId="urn:microsoft.com/office/officeart/2005/8/layout/vList2"/>
    <dgm:cxn modelId="{6A412FFE-69FB-44E9-BE6B-79F0CA404BF2}" type="presOf" srcId="{39BD4766-0C48-46BA-AC61-16B3308DE8D5}" destId="{A6006359-C641-40F4-983C-F8A7569B63BA}" srcOrd="0" destOrd="1" presId="urn:microsoft.com/office/officeart/2005/8/layout/vList2"/>
    <dgm:cxn modelId="{CA63AD6C-F4DC-48A7-9056-30E1B3C67F2A}" srcId="{3B265EB6-A6B1-43B7-8EE2-EA0821E2CD41}" destId="{5AA9EC80-63DE-4787-A5CC-C6B3551F402C}" srcOrd="1" destOrd="0" parTransId="{C9361057-9B95-429A-AB32-46201360B9AE}" sibTransId="{72EA0183-FEDD-4B2A-9553-89EC9E502F3D}"/>
    <dgm:cxn modelId="{F9315599-35E8-48FB-BEB9-5E326A8E9083}" srcId="{23639D52-2F0B-466C-81CD-C72C3698A08F}" destId="{39BD4766-0C48-46BA-AC61-16B3308DE8D5}" srcOrd="1" destOrd="0" parTransId="{2D371206-3610-4493-A662-EEECB6110D3B}" sibTransId="{2026879A-BA87-46DF-9BC7-76B32DEB2473}"/>
    <dgm:cxn modelId="{F645505C-C26C-4A7E-846F-53B87F9DA15F}" type="presOf" srcId="{5AA9EC80-63DE-4787-A5CC-C6B3551F402C}" destId="{4BA76948-F3A5-447B-816F-4C8E98378498}" srcOrd="0" destOrd="1" presId="urn:microsoft.com/office/officeart/2005/8/layout/vList2"/>
    <dgm:cxn modelId="{ADF4C10C-F2BD-4219-8161-001971AF63EC}" srcId="{8924B0B7-C32A-4CA2-B89E-79A7B6512EC0}" destId="{348C619B-BF91-43C2-98CA-B8C5640D9E75}" srcOrd="1" destOrd="0" parTransId="{E3E48965-B5DF-4589-AD4B-D1C3CE96941C}" sibTransId="{73E3543E-C2C8-4DAD-8396-043E2EF314B6}"/>
    <dgm:cxn modelId="{FEE101B8-E17A-4DBB-B66D-B8FC9D553730}" type="presOf" srcId="{6CBC5006-135D-45DE-BDF7-D093683CA044}" destId="{216CDCA3-E510-41C7-BB2D-DE0C395F1C4E}" srcOrd="0" destOrd="0" presId="urn:microsoft.com/office/officeart/2005/8/layout/vList2"/>
    <dgm:cxn modelId="{140B41A4-9E13-4260-A1AC-18EB1074CC44}" type="presOf" srcId="{28C24939-9A8E-484F-9495-530957B934ED}" destId="{A6006359-C641-40F4-983C-F8A7569B63BA}" srcOrd="0" destOrd="0" presId="urn:microsoft.com/office/officeart/2005/8/layout/vList2"/>
    <dgm:cxn modelId="{F0F104E3-E43D-458E-99EB-DA6F6308966F}" type="presOf" srcId="{94C60B2F-FAE6-43AE-A67B-63E4FAF4AF76}" destId="{4BA76948-F3A5-447B-816F-4C8E98378498}" srcOrd="0" destOrd="0" presId="urn:microsoft.com/office/officeart/2005/8/layout/vList2"/>
    <dgm:cxn modelId="{622490AE-4816-4C73-B30F-91430FE0265C}" type="presOf" srcId="{3B265EB6-A6B1-43B7-8EE2-EA0821E2CD41}" destId="{AE6DFF31-81E5-4452-99B9-87B593878BE0}" srcOrd="0" destOrd="0" presId="urn:microsoft.com/office/officeart/2005/8/layout/vList2"/>
    <dgm:cxn modelId="{B9DC7B1B-2677-44EE-8AB2-3C73CA91D37E}" srcId="{23639D52-2F0B-466C-81CD-C72C3698A08F}" destId="{28C24939-9A8E-484F-9495-530957B934ED}" srcOrd="0" destOrd="0" parTransId="{D46D6091-1311-4D5E-A3E4-8223777D9783}" sibTransId="{B3C2FEAB-EC2F-43B6-9B0B-B2F9ABA04732}"/>
    <dgm:cxn modelId="{2BA0A8C4-6471-4BD2-86AD-09B15A3534E2}" type="presOf" srcId="{23639D52-2F0B-466C-81CD-C72C3698A08F}" destId="{1A506763-E09D-4C86-B446-39FB0E70F9CA}" srcOrd="0" destOrd="0" presId="urn:microsoft.com/office/officeart/2005/8/layout/vList2"/>
    <dgm:cxn modelId="{D5870DA4-CADA-44F9-A1C4-ACBF7D81FD0C}" type="presOf" srcId="{348C619B-BF91-43C2-98CA-B8C5640D9E75}" destId="{AAEB9113-5A64-457B-8170-AA6605435A2A}" srcOrd="0" destOrd="0" presId="urn:microsoft.com/office/officeart/2005/8/layout/vList2"/>
    <dgm:cxn modelId="{FC7C0179-C915-498F-A6E9-FBFFEF24805A}" type="presOf" srcId="{8924B0B7-C32A-4CA2-B89E-79A7B6512EC0}" destId="{B589C37A-24E4-4D70-A089-85A0C5DCAC57}" srcOrd="0" destOrd="0" presId="urn:microsoft.com/office/officeart/2005/8/layout/vList2"/>
    <dgm:cxn modelId="{B4F27ACB-9D9E-41E3-8F35-541A1A87D1A5}" srcId="{8924B0B7-C32A-4CA2-B89E-79A7B6512EC0}" destId="{23639D52-2F0B-466C-81CD-C72C3698A08F}" srcOrd="0" destOrd="0" parTransId="{EAE883D0-2A8B-499A-8CCD-1115C5B11DBC}" sibTransId="{F41748DF-649C-4847-BB48-9F13E7A1B619}"/>
    <dgm:cxn modelId="{DCB5ABD8-1A32-4E89-9B95-8AED6C909E85}" srcId="{8924B0B7-C32A-4CA2-B89E-79A7B6512EC0}" destId="{3B265EB6-A6B1-43B7-8EE2-EA0821E2CD41}" srcOrd="2" destOrd="0" parTransId="{067EE663-24A3-42A2-BE0B-2104643E3428}" sibTransId="{2C62B88E-C93D-4C08-9B10-A1BB3EDF2D59}"/>
    <dgm:cxn modelId="{44B26A2B-B794-4876-92D5-BE7DE45CC4DB}" type="presParOf" srcId="{B589C37A-24E4-4D70-A089-85A0C5DCAC57}" destId="{1A506763-E09D-4C86-B446-39FB0E70F9CA}" srcOrd="0" destOrd="0" presId="urn:microsoft.com/office/officeart/2005/8/layout/vList2"/>
    <dgm:cxn modelId="{20DC20F5-6378-404D-9EDA-21AA427920BF}" type="presParOf" srcId="{B589C37A-24E4-4D70-A089-85A0C5DCAC57}" destId="{A6006359-C641-40F4-983C-F8A7569B63BA}" srcOrd="1" destOrd="0" presId="urn:microsoft.com/office/officeart/2005/8/layout/vList2"/>
    <dgm:cxn modelId="{5FD744D8-379F-484A-89CF-21541D5EBF12}" type="presParOf" srcId="{B589C37A-24E4-4D70-A089-85A0C5DCAC57}" destId="{AAEB9113-5A64-457B-8170-AA6605435A2A}" srcOrd="2" destOrd="0" presId="urn:microsoft.com/office/officeart/2005/8/layout/vList2"/>
    <dgm:cxn modelId="{3F56B9ED-CDF5-4B7F-8993-3189962DBED4}" type="presParOf" srcId="{B589C37A-24E4-4D70-A089-85A0C5DCAC57}" destId="{216CDCA3-E510-41C7-BB2D-DE0C395F1C4E}" srcOrd="3" destOrd="0" presId="urn:microsoft.com/office/officeart/2005/8/layout/vList2"/>
    <dgm:cxn modelId="{02714E08-0E1F-4FE8-81EE-CE439024C344}" type="presParOf" srcId="{B589C37A-24E4-4D70-A089-85A0C5DCAC57}" destId="{AE6DFF31-81E5-4452-99B9-87B593878BE0}" srcOrd="4" destOrd="0" presId="urn:microsoft.com/office/officeart/2005/8/layout/vList2"/>
    <dgm:cxn modelId="{97F4982D-294B-4F35-BAAD-2BF618E266FE}" type="presParOf" srcId="{B589C37A-24E4-4D70-A089-85A0C5DCAC57}" destId="{4BA76948-F3A5-447B-816F-4C8E98378498}" srcOrd="5"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179B6CF-5253-4284-8788-6C6FCE688AC6}">
      <dsp:nvSpPr>
        <dsp:cNvPr id="0" name=""/>
        <dsp:cNvSpPr/>
      </dsp:nvSpPr>
      <dsp:spPr>
        <a:xfrm>
          <a:off x="40" y="77715"/>
          <a:ext cx="3845569" cy="7488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kumimoji="1" lang="en-US" sz="2600" kern="1200" dirty="0" smtClean="0"/>
            <a:t>Bus:</a:t>
          </a:r>
          <a:endParaRPr lang="en-US" sz="2600" kern="1200" dirty="0"/>
        </a:p>
      </dsp:txBody>
      <dsp:txXfrm>
        <a:off x="40" y="77715"/>
        <a:ext cx="3845569" cy="748800"/>
      </dsp:txXfrm>
    </dsp:sp>
    <dsp:sp modelId="{72530E7E-0514-47C8-B642-722BC115029C}">
      <dsp:nvSpPr>
        <dsp:cNvPr id="0" name=""/>
        <dsp:cNvSpPr/>
      </dsp:nvSpPr>
      <dsp:spPr>
        <a:xfrm>
          <a:off x="40" y="826515"/>
          <a:ext cx="3845569" cy="435357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kumimoji="1" lang="en-US" sz="2600" kern="1200" dirty="0" smtClean="0"/>
            <a:t>stations attach through tap to bus</a:t>
          </a:r>
          <a:endParaRPr lang="en-US" sz="2600" kern="1200" dirty="0"/>
        </a:p>
        <a:p>
          <a:pPr marL="228600" lvl="1" indent="-228600" algn="l" defTabSz="1155700">
            <a:lnSpc>
              <a:spcPct val="90000"/>
            </a:lnSpc>
            <a:spcBef>
              <a:spcPct val="0"/>
            </a:spcBef>
            <a:spcAft>
              <a:spcPct val="15000"/>
            </a:spcAft>
            <a:buChar char="••"/>
          </a:pPr>
          <a:r>
            <a:rPr kumimoji="1" lang="en-US" sz="2600" kern="1200" dirty="0" smtClean="0"/>
            <a:t>full duplex allows transmission and reception</a:t>
          </a:r>
        </a:p>
        <a:p>
          <a:pPr marL="228600" lvl="1" indent="-228600" algn="l" defTabSz="1155700">
            <a:lnSpc>
              <a:spcPct val="90000"/>
            </a:lnSpc>
            <a:spcBef>
              <a:spcPct val="0"/>
            </a:spcBef>
            <a:spcAft>
              <a:spcPct val="15000"/>
            </a:spcAft>
            <a:buChar char="••"/>
          </a:pPr>
          <a:r>
            <a:rPr kumimoji="1" lang="en-US" sz="2600" kern="1200" dirty="0" smtClean="0"/>
            <a:t>transmission propagates throughout medium </a:t>
          </a:r>
        </a:p>
        <a:p>
          <a:pPr marL="228600" lvl="1" indent="-228600" algn="l" defTabSz="1155700">
            <a:lnSpc>
              <a:spcPct val="90000"/>
            </a:lnSpc>
            <a:spcBef>
              <a:spcPct val="0"/>
            </a:spcBef>
            <a:spcAft>
              <a:spcPct val="15000"/>
            </a:spcAft>
            <a:buChar char="••"/>
          </a:pPr>
          <a:r>
            <a:rPr kumimoji="1" lang="en-US" sz="2600" kern="1200" dirty="0" smtClean="0"/>
            <a:t>heard by all stations</a:t>
          </a:r>
        </a:p>
        <a:p>
          <a:pPr marL="228600" lvl="1" indent="-228600" algn="l" defTabSz="1155700">
            <a:lnSpc>
              <a:spcPct val="90000"/>
            </a:lnSpc>
            <a:spcBef>
              <a:spcPct val="0"/>
            </a:spcBef>
            <a:spcAft>
              <a:spcPct val="15000"/>
            </a:spcAft>
            <a:buChar char="••"/>
          </a:pPr>
          <a:r>
            <a:rPr kumimoji="1" lang="en-US" sz="2600" kern="1200" dirty="0" smtClean="0"/>
            <a:t>terminator at each end</a:t>
          </a:r>
          <a:endParaRPr lang="en-US" sz="2600" kern="1200" dirty="0"/>
        </a:p>
      </dsp:txBody>
      <dsp:txXfrm>
        <a:off x="40" y="826515"/>
        <a:ext cx="3845569" cy="4353570"/>
      </dsp:txXfrm>
    </dsp:sp>
    <dsp:sp modelId="{EB6B02C9-62CB-4BCF-8BEF-EBE39F068AAB}">
      <dsp:nvSpPr>
        <dsp:cNvPr id="0" name=""/>
        <dsp:cNvSpPr/>
      </dsp:nvSpPr>
      <dsp:spPr>
        <a:xfrm>
          <a:off x="4383989" y="77715"/>
          <a:ext cx="3845569" cy="7488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kumimoji="1" lang="en-US" sz="2600" kern="1200" dirty="0" smtClean="0"/>
            <a:t>Tree:</a:t>
          </a:r>
          <a:endParaRPr lang="en-US" sz="2600" kern="1200" dirty="0"/>
        </a:p>
      </dsp:txBody>
      <dsp:txXfrm>
        <a:off x="4383989" y="77715"/>
        <a:ext cx="3845569" cy="748800"/>
      </dsp:txXfrm>
    </dsp:sp>
    <dsp:sp modelId="{7FE96BA2-C035-4AA7-992B-407329A55A58}">
      <dsp:nvSpPr>
        <dsp:cNvPr id="0" name=""/>
        <dsp:cNvSpPr/>
      </dsp:nvSpPr>
      <dsp:spPr>
        <a:xfrm>
          <a:off x="4383989" y="826515"/>
          <a:ext cx="3845569" cy="435357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kumimoji="1" lang="en-US" sz="2600" kern="1200" dirty="0" smtClean="0"/>
            <a:t>a generalization of bus</a:t>
          </a:r>
          <a:endParaRPr lang="en-US" sz="2600" kern="1200" dirty="0"/>
        </a:p>
        <a:p>
          <a:pPr marL="228600" lvl="1" indent="-228600" algn="l" defTabSz="1155700">
            <a:lnSpc>
              <a:spcPct val="90000"/>
            </a:lnSpc>
            <a:spcBef>
              <a:spcPct val="0"/>
            </a:spcBef>
            <a:spcAft>
              <a:spcPct val="15000"/>
            </a:spcAft>
            <a:buChar char="••"/>
          </a:pPr>
          <a:r>
            <a:rPr kumimoji="1" lang="en-US" sz="2600" kern="1200" dirty="0" smtClean="0"/>
            <a:t>branching cable with no closed loops</a:t>
          </a:r>
        </a:p>
        <a:p>
          <a:pPr marL="228600" lvl="1" indent="-228600" algn="l" defTabSz="1155700">
            <a:lnSpc>
              <a:spcPct val="90000"/>
            </a:lnSpc>
            <a:spcBef>
              <a:spcPct val="0"/>
            </a:spcBef>
            <a:spcAft>
              <a:spcPct val="15000"/>
            </a:spcAft>
            <a:buChar char="••"/>
          </a:pPr>
          <a:r>
            <a:rPr kumimoji="1" lang="en-US" sz="2600" kern="1200" dirty="0" smtClean="0"/>
            <a:t>tree layout begins at headend and branches out</a:t>
          </a:r>
        </a:p>
        <a:p>
          <a:pPr marL="228600" lvl="1" indent="-228600" algn="l" defTabSz="1155700">
            <a:lnSpc>
              <a:spcPct val="90000"/>
            </a:lnSpc>
            <a:spcBef>
              <a:spcPct val="0"/>
            </a:spcBef>
            <a:spcAft>
              <a:spcPct val="15000"/>
            </a:spcAft>
            <a:buChar char="••"/>
          </a:pPr>
          <a:r>
            <a:rPr kumimoji="1" lang="en-US" sz="2600" kern="1200" dirty="0" smtClean="0"/>
            <a:t>heard by all stations</a:t>
          </a:r>
        </a:p>
      </dsp:txBody>
      <dsp:txXfrm>
        <a:off x="4383989" y="826515"/>
        <a:ext cx="3845569" cy="4353570"/>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7C708BF-477F-413D-AE3E-7DF54DE1A473}">
      <dsp:nvSpPr>
        <dsp:cNvPr id="0" name=""/>
        <dsp:cNvSpPr/>
      </dsp:nvSpPr>
      <dsp:spPr>
        <a:xfrm>
          <a:off x="0" y="84944"/>
          <a:ext cx="7924800" cy="725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smtClean="0"/>
            <a:t>unacknowledged connectionless service</a:t>
          </a:r>
          <a:endParaRPr lang="en-US" sz="3100" kern="1200" dirty="0"/>
        </a:p>
      </dsp:txBody>
      <dsp:txXfrm>
        <a:off x="0" y="84944"/>
        <a:ext cx="7924800" cy="725399"/>
      </dsp:txXfrm>
    </dsp:sp>
    <dsp:sp modelId="{C2556B49-AD3A-4FB9-84AC-398AF775714D}">
      <dsp:nvSpPr>
        <dsp:cNvPr id="0" name=""/>
        <dsp:cNvSpPr/>
      </dsp:nvSpPr>
      <dsp:spPr>
        <a:xfrm>
          <a:off x="0" y="810344"/>
          <a:ext cx="7924800" cy="1187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1612"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smtClean="0"/>
            <a:t>requires minimum logic</a:t>
          </a:r>
          <a:endParaRPr lang="en-US" sz="2400" kern="1200" dirty="0"/>
        </a:p>
        <a:p>
          <a:pPr marL="228600" lvl="1" indent="-228600" algn="l" defTabSz="1066800">
            <a:lnSpc>
              <a:spcPct val="90000"/>
            </a:lnSpc>
            <a:spcBef>
              <a:spcPct val="0"/>
            </a:spcBef>
            <a:spcAft>
              <a:spcPct val="20000"/>
            </a:spcAft>
            <a:buChar char="••"/>
          </a:pPr>
          <a:r>
            <a:rPr lang="en-US" sz="2400" kern="1200" dirty="0" smtClean="0"/>
            <a:t>avoids duplication of mechanisms</a:t>
          </a:r>
        </a:p>
        <a:p>
          <a:pPr marL="228600" lvl="1" indent="-228600" algn="l" defTabSz="1066800">
            <a:lnSpc>
              <a:spcPct val="90000"/>
            </a:lnSpc>
            <a:spcBef>
              <a:spcPct val="0"/>
            </a:spcBef>
            <a:spcAft>
              <a:spcPct val="20000"/>
            </a:spcAft>
            <a:buChar char="••"/>
          </a:pPr>
          <a:r>
            <a:rPr lang="en-US" sz="2400" kern="1200" dirty="0" smtClean="0"/>
            <a:t>preferred option in most cases</a:t>
          </a:r>
        </a:p>
      </dsp:txBody>
      <dsp:txXfrm>
        <a:off x="0" y="810344"/>
        <a:ext cx="7924800" cy="1187145"/>
      </dsp:txXfrm>
    </dsp:sp>
    <dsp:sp modelId="{48515069-034A-4ED3-8BF6-B5561B9FA94D}">
      <dsp:nvSpPr>
        <dsp:cNvPr id="0" name=""/>
        <dsp:cNvSpPr/>
      </dsp:nvSpPr>
      <dsp:spPr>
        <a:xfrm>
          <a:off x="0" y="1997490"/>
          <a:ext cx="7924800" cy="725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smtClean="0">
              <a:ea typeface="+mn-ea"/>
              <a:cs typeface="+mn-cs"/>
            </a:rPr>
            <a:t>connection-mode service</a:t>
          </a:r>
          <a:endParaRPr lang="en-US" sz="3100" kern="1200" dirty="0"/>
        </a:p>
      </dsp:txBody>
      <dsp:txXfrm>
        <a:off x="0" y="1997490"/>
        <a:ext cx="7924800" cy="725399"/>
      </dsp:txXfrm>
    </dsp:sp>
    <dsp:sp modelId="{32E69D6B-E27E-4C96-ACD2-46EDD0446D9B}">
      <dsp:nvSpPr>
        <dsp:cNvPr id="0" name=""/>
        <dsp:cNvSpPr/>
      </dsp:nvSpPr>
      <dsp:spPr>
        <a:xfrm>
          <a:off x="0" y="2722890"/>
          <a:ext cx="7924800" cy="786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1612"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smtClean="0"/>
            <a:t>used in simple devices</a:t>
          </a:r>
          <a:endParaRPr lang="en-US" sz="2400" kern="1200" dirty="0"/>
        </a:p>
        <a:p>
          <a:pPr marL="228600" lvl="1" indent="-228600" algn="l" defTabSz="1066800">
            <a:lnSpc>
              <a:spcPct val="90000"/>
            </a:lnSpc>
            <a:spcBef>
              <a:spcPct val="0"/>
            </a:spcBef>
            <a:spcAft>
              <a:spcPct val="20000"/>
            </a:spcAft>
            <a:buChar char="••"/>
          </a:pPr>
          <a:r>
            <a:rPr lang="en-US" sz="2400" kern="1200" dirty="0" smtClean="0"/>
            <a:t>provides flow control and reliability mechanisms</a:t>
          </a:r>
        </a:p>
      </dsp:txBody>
      <dsp:txXfrm>
        <a:off x="0" y="2722890"/>
        <a:ext cx="7924800" cy="786082"/>
      </dsp:txXfrm>
    </dsp:sp>
    <dsp:sp modelId="{576BBBDE-F5FC-47EE-8806-FED712A47BD3}">
      <dsp:nvSpPr>
        <dsp:cNvPr id="0" name=""/>
        <dsp:cNvSpPr/>
      </dsp:nvSpPr>
      <dsp:spPr>
        <a:xfrm>
          <a:off x="0" y="3508972"/>
          <a:ext cx="7924800" cy="725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smtClean="0">
              <a:ea typeface="+mn-ea"/>
              <a:cs typeface="+mn-cs"/>
            </a:rPr>
            <a:t>acknowledged connectionless service</a:t>
          </a:r>
        </a:p>
      </dsp:txBody>
      <dsp:txXfrm>
        <a:off x="0" y="3508972"/>
        <a:ext cx="7924800" cy="725399"/>
      </dsp:txXfrm>
    </dsp:sp>
    <dsp:sp modelId="{5FF385FE-512A-4D62-B21E-1C85F14B3F62}">
      <dsp:nvSpPr>
        <dsp:cNvPr id="0" name=""/>
        <dsp:cNvSpPr/>
      </dsp:nvSpPr>
      <dsp:spPr>
        <a:xfrm>
          <a:off x="0" y="4234372"/>
          <a:ext cx="7924800" cy="786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1612"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smtClean="0"/>
            <a:t>large communication channel needed</a:t>
          </a:r>
          <a:endParaRPr lang="en-US" sz="2400" kern="1200" dirty="0" smtClean="0">
            <a:ea typeface="+mn-ea"/>
            <a:cs typeface="+mn-cs"/>
          </a:endParaRPr>
        </a:p>
        <a:p>
          <a:pPr marL="228600" lvl="1" indent="-228600" algn="l" defTabSz="1066800">
            <a:lnSpc>
              <a:spcPct val="90000"/>
            </a:lnSpc>
            <a:spcBef>
              <a:spcPct val="0"/>
            </a:spcBef>
            <a:spcAft>
              <a:spcPct val="20000"/>
            </a:spcAft>
            <a:buChar char="••"/>
          </a:pPr>
          <a:r>
            <a:rPr lang="en-US" sz="2400" kern="1200" dirty="0" smtClean="0"/>
            <a:t>time critical or emergency control signals</a:t>
          </a:r>
          <a:endParaRPr lang="en-US" sz="2400" kern="1200" dirty="0"/>
        </a:p>
      </dsp:txBody>
      <dsp:txXfrm>
        <a:off x="0" y="4234372"/>
        <a:ext cx="7924800" cy="786082"/>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860C25E-BB80-41C8-88E3-7C93BD53D024}">
      <dsp:nvSpPr>
        <dsp:cNvPr id="0" name=""/>
        <dsp:cNvSpPr/>
      </dsp:nvSpPr>
      <dsp:spPr>
        <a:xfrm rot="16200000">
          <a:off x="-1233028" y="1234033"/>
          <a:ext cx="5080000" cy="2611933"/>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0" tIns="0" rIns="164314" bIns="0" numCol="1" spcCol="1270" anchor="t" anchorCtr="0">
          <a:noAutofit/>
        </a:bodyPr>
        <a:lstStyle/>
        <a:p>
          <a:pPr lvl="0" algn="l" defTabSz="1155700">
            <a:lnSpc>
              <a:spcPct val="90000"/>
            </a:lnSpc>
            <a:spcBef>
              <a:spcPct val="0"/>
            </a:spcBef>
            <a:spcAft>
              <a:spcPct val="35000"/>
            </a:spcAft>
          </a:pPr>
          <a:r>
            <a:rPr kumimoji="1" lang="en-US" sz="2600" kern="1200" dirty="0" smtClean="0"/>
            <a:t>round robin</a:t>
          </a:r>
          <a:endParaRPr lang="en-US" sz="2600" kern="1200" dirty="0"/>
        </a:p>
        <a:p>
          <a:pPr marL="228600" lvl="1" indent="-228600" algn="l" defTabSz="889000">
            <a:lnSpc>
              <a:spcPct val="90000"/>
            </a:lnSpc>
            <a:spcBef>
              <a:spcPct val="0"/>
            </a:spcBef>
            <a:spcAft>
              <a:spcPct val="15000"/>
            </a:spcAft>
            <a:buChar char="••"/>
          </a:pPr>
          <a:r>
            <a:rPr kumimoji="1" lang="en-US" sz="2000" kern="1200" dirty="0" smtClean="0"/>
            <a:t>each station given turn to transmit data</a:t>
          </a:r>
          <a:endParaRPr lang="en-US" sz="2000" kern="1200" dirty="0"/>
        </a:p>
      </dsp:txBody>
      <dsp:txXfrm rot="16200000">
        <a:off x="-1233028" y="1234033"/>
        <a:ext cx="5080000" cy="2611933"/>
      </dsp:txXfrm>
    </dsp:sp>
    <dsp:sp modelId="{40B4278B-68E4-4DD9-A835-ED1025DE5DE6}">
      <dsp:nvSpPr>
        <dsp:cNvPr id="0" name=""/>
        <dsp:cNvSpPr/>
      </dsp:nvSpPr>
      <dsp:spPr>
        <a:xfrm rot="16200000">
          <a:off x="1574799" y="1234033"/>
          <a:ext cx="5080000" cy="2611933"/>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0" tIns="0" rIns="164314" bIns="0" numCol="1" spcCol="1270" anchor="t" anchorCtr="0">
          <a:noAutofit/>
        </a:bodyPr>
        <a:lstStyle/>
        <a:p>
          <a:pPr lvl="0" algn="l" defTabSz="1155700">
            <a:lnSpc>
              <a:spcPct val="90000"/>
            </a:lnSpc>
            <a:spcBef>
              <a:spcPct val="0"/>
            </a:spcBef>
            <a:spcAft>
              <a:spcPct val="35000"/>
            </a:spcAft>
          </a:pPr>
          <a:r>
            <a:rPr kumimoji="1" lang="en-US" sz="2600" kern="1200" dirty="0" smtClean="0"/>
            <a:t>reservation</a:t>
          </a:r>
          <a:endParaRPr lang="en-US" sz="2600" kern="1200" dirty="0"/>
        </a:p>
        <a:p>
          <a:pPr marL="228600" lvl="1" indent="-228600" algn="l" defTabSz="889000">
            <a:lnSpc>
              <a:spcPct val="90000"/>
            </a:lnSpc>
            <a:spcBef>
              <a:spcPct val="0"/>
            </a:spcBef>
            <a:spcAft>
              <a:spcPct val="15000"/>
            </a:spcAft>
            <a:buChar char="••"/>
          </a:pPr>
          <a:r>
            <a:rPr kumimoji="1" lang="en-US" sz="2000" kern="1200" dirty="0" smtClean="0"/>
            <a:t>divide medium into slots</a:t>
          </a:r>
          <a:endParaRPr lang="en-US" sz="2000" kern="1200" dirty="0"/>
        </a:p>
        <a:p>
          <a:pPr marL="228600" lvl="1" indent="-228600" algn="l" defTabSz="889000">
            <a:lnSpc>
              <a:spcPct val="90000"/>
            </a:lnSpc>
            <a:spcBef>
              <a:spcPct val="0"/>
            </a:spcBef>
            <a:spcAft>
              <a:spcPct val="15000"/>
            </a:spcAft>
            <a:buChar char="••"/>
          </a:pPr>
          <a:r>
            <a:rPr kumimoji="1" lang="en-US" sz="2000" kern="1200" dirty="0" smtClean="0"/>
            <a:t>good for stream traffic</a:t>
          </a:r>
          <a:endParaRPr kumimoji="1" lang="en-US" sz="2000" kern="1200" dirty="0"/>
        </a:p>
      </dsp:txBody>
      <dsp:txXfrm rot="16200000">
        <a:off x="1574799" y="1234033"/>
        <a:ext cx="5080000" cy="2611933"/>
      </dsp:txXfrm>
    </dsp:sp>
    <dsp:sp modelId="{526664B9-4912-4DC2-B9B3-9CF1F37573A1}">
      <dsp:nvSpPr>
        <dsp:cNvPr id="0" name=""/>
        <dsp:cNvSpPr/>
      </dsp:nvSpPr>
      <dsp:spPr>
        <a:xfrm rot="16200000">
          <a:off x="4382628" y="1234033"/>
          <a:ext cx="5080000" cy="2611933"/>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0" tIns="0" rIns="164314" bIns="0" numCol="1" spcCol="1270" anchor="t" anchorCtr="0">
          <a:noAutofit/>
        </a:bodyPr>
        <a:lstStyle/>
        <a:p>
          <a:pPr lvl="0" algn="l" defTabSz="1155700">
            <a:lnSpc>
              <a:spcPct val="90000"/>
            </a:lnSpc>
            <a:spcBef>
              <a:spcPct val="0"/>
            </a:spcBef>
            <a:spcAft>
              <a:spcPct val="35000"/>
            </a:spcAft>
          </a:pPr>
          <a:r>
            <a:rPr kumimoji="1" lang="en-US" sz="2600" kern="1200" dirty="0" smtClean="0"/>
            <a:t>contention</a:t>
          </a:r>
          <a:endParaRPr lang="en-US" sz="2600" kern="1200" dirty="0"/>
        </a:p>
        <a:p>
          <a:pPr marL="228600" lvl="1" indent="-228600" algn="l" defTabSz="889000">
            <a:lnSpc>
              <a:spcPct val="90000"/>
            </a:lnSpc>
            <a:spcBef>
              <a:spcPct val="0"/>
            </a:spcBef>
            <a:spcAft>
              <a:spcPct val="15000"/>
            </a:spcAft>
            <a:buChar char="••"/>
          </a:pPr>
          <a:r>
            <a:rPr kumimoji="1" lang="en-US" sz="2000" kern="1200" dirty="0" smtClean="0"/>
            <a:t>all stations contend for time</a:t>
          </a:r>
          <a:endParaRPr lang="en-US" sz="2000" kern="1200" dirty="0"/>
        </a:p>
        <a:p>
          <a:pPr marL="228600" lvl="1" indent="-228600" algn="l" defTabSz="889000">
            <a:lnSpc>
              <a:spcPct val="90000"/>
            </a:lnSpc>
            <a:spcBef>
              <a:spcPct val="0"/>
            </a:spcBef>
            <a:spcAft>
              <a:spcPct val="15000"/>
            </a:spcAft>
            <a:buChar char="••"/>
          </a:pPr>
          <a:r>
            <a:rPr kumimoji="1" lang="en-US" sz="2000" kern="1200" dirty="0" smtClean="0"/>
            <a:t>good for bursty traffic</a:t>
          </a:r>
          <a:endParaRPr kumimoji="1" lang="en-US" sz="2000" kern="1200" dirty="0"/>
        </a:p>
        <a:p>
          <a:pPr marL="228600" lvl="1" indent="-228600" algn="l" defTabSz="889000">
            <a:lnSpc>
              <a:spcPct val="90000"/>
            </a:lnSpc>
            <a:spcBef>
              <a:spcPct val="0"/>
            </a:spcBef>
            <a:spcAft>
              <a:spcPct val="15000"/>
            </a:spcAft>
            <a:buChar char="••"/>
          </a:pPr>
          <a:r>
            <a:rPr kumimoji="1" lang="en-US" sz="2000" kern="1200" dirty="0" smtClean="0"/>
            <a:t>simple to implement</a:t>
          </a:r>
          <a:endParaRPr kumimoji="1" lang="en-US" sz="2000" kern="1200" dirty="0"/>
        </a:p>
        <a:p>
          <a:pPr marL="228600" lvl="1" indent="-228600" algn="l" defTabSz="889000">
            <a:lnSpc>
              <a:spcPct val="90000"/>
            </a:lnSpc>
            <a:spcBef>
              <a:spcPct val="0"/>
            </a:spcBef>
            <a:spcAft>
              <a:spcPct val="15000"/>
            </a:spcAft>
            <a:buChar char="••"/>
          </a:pPr>
          <a:r>
            <a:rPr kumimoji="1" lang="en-US" sz="2000" kern="1200" dirty="0" smtClean="0"/>
            <a:t>tends to collapse under heavy load</a:t>
          </a:r>
          <a:endParaRPr kumimoji="1" lang="en-US" sz="2000" kern="1200" dirty="0"/>
        </a:p>
      </dsp:txBody>
      <dsp:txXfrm rot="16200000">
        <a:off x="4382628" y="1234033"/>
        <a:ext cx="5080000" cy="2611933"/>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33F5119-42D1-4FD1-9FF2-77D26BE58766}">
      <dsp:nvSpPr>
        <dsp:cNvPr id="0" name=""/>
        <dsp:cNvSpPr/>
      </dsp:nvSpPr>
      <dsp:spPr>
        <a:xfrm>
          <a:off x="304798" y="380999"/>
          <a:ext cx="1623675" cy="88647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kumimoji="1" lang="en-US" sz="2000" kern="1200" baseline="0" dirty="0" smtClean="0"/>
            <a:t>captures frame</a:t>
          </a:r>
          <a:endParaRPr lang="en-US" sz="2000" kern="1200" baseline="0" dirty="0"/>
        </a:p>
      </dsp:txBody>
      <dsp:txXfrm>
        <a:off x="304798" y="380999"/>
        <a:ext cx="1623675" cy="886476"/>
      </dsp:txXfrm>
    </dsp:sp>
    <dsp:sp modelId="{29D9793F-B683-4693-B692-021267AA4289}">
      <dsp:nvSpPr>
        <dsp:cNvPr id="0" name=""/>
        <dsp:cNvSpPr/>
      </dsp:nvSpPr>
      <dsp:spPr>
        <a:xfrm rot="10676562">
          <a:off x="1011211" y="1502055"/>
          <a:ext cx="264583" cy="140229"/>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E16BF81-A947-4AC9-820C-5811A65EE2C6}">
      <dsp:nvSpPr>
        <dsp:cNvPr id="0" name=""/>
        <dsp:cNvSpPr/>
      </dsp:nvSpPr>
      <dsp:spPr>
        <a:xfrm>
          <a:off x="3249" y="1868981"/>
          <a:ext cx="2332229" cy="84619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kumimoji="1" lang="en-US" sz="2000" kern="1200" baseline="0" dirty="0" smtClean="0"/>
            <a:t>encapsulates it</a:t>
          </a:r>
          <a:endParaRPr lang="en-US" sz="2000" kern="1200" baseline="0" dirty="0"/>
        </a:p>
      </dsp:txBody>
      <dsp:txXfrm>
        <a:off x="3249" y="1868981"/>
        <a:ext cx="2332229" cy="846194"/>
      </dsp:txXfrm>
    </dsp:sp>
    <dsp:sp modelId="{B368FE88-BA0D-4D98-998E-6D422A051259}">
      <dsp:nvSpPr>
        <dsp:cNvPr id="0" name=""/>
        <dsp:cNvSpPr/>
      </dsp:nvSpPr>
      <dsp:spPr>
        <a:xfrm rot="5243338">
          <a:off x="2579345" y="2151631"/>
          <a:ext cx="264583" cy="140229"/>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FCE0535-AC78-43B9-8277-9F790F6C6050}">
      <dsp:nvSpPr>
        <dsp:cNvPr id="0" name=""/>
        <dsp:cNvSpPr/>
      </dsp:nvSpPr>
      <dsp:spPr>
        <a:xfrm>
          <a:off x="3086985" y="1618191"/>
          <a:ext cx="1664202" cy="109698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kumimoji="1" lang="en-US" sz="2000" kern="1200" baseline="0" dirty="0" smtClean="0"/>
            <a:t>forwards it across link</a:t>
          </a:r>
          <a:endParaRPr lang="en-US" sz="2000" kern="1200" baseline="0" dirty="0"/>
        </a:p>
      </dsp:txBody>
      <dsp:txXfrm>
        <a:off x="3086985" y="1618191"/>
        <a:ext cx="1664202" cy="1096983"/>
      </dsp:txXfrm>
    </dsp:sp>
    <dsp:sp modelId="{20D4ED84-8673-4090-8D62-69AF90897971}">
      <dsp:nvSpPr>
        <dsp:cNvPr id="0" name=""/>
        <dsp:cNvSpPr/>
      </dsp:nvSpPr>
      <dsp:spPr>
        <a:xfrm>
          <a:off x="3786795" y="1411816"/>
          <a:ext cx="264583" cy="140229"/>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69D0FF2-D7FE-4C97-989E-396964DEC714}">
      <dsp:nvSpPr>
        <dsp:cNvPr id="0" name=""/>
        <dsp:cNvSpPr/>
      </dsp:nvSpPr>
      <dsp:spPr>
        <a:xfrm>
          <a:off x="2713456" y="256624"/>
          <a:ext cx="2411261" cy="109698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kumimoji="1" lang="en-US" sz="2000" kern="1200" baseline="0" dirty="0" smtClean="0"/>
            <a:t>removes encapsulation</a:t>
          </a:r>
          <a:endParaRPr lang="en-US" sz="2000" kern="1200" baseline="0" dirty="0"/>
        </a:p>
      </dsp:txBody>
      <dsp:txXfrm>
        <a:off x="2713456" y="256624"/>
        <a:ext cx="2411261" cy="1096983"/>
      </dsp:txXfrm>
    </dsp:sp>
    <dsp:sp modelId="{4F3CB761-6708-4710-8B89-3848B2E2D7FA}">
      <dsp:nvSpPr>
        <dsp:cNvPr id="0" name=""/>
        <dsp:cNvSpPr/>
      </dsp:nvSpPr>
      <dsp:spPr>
        <a:xfrm rot="5731477">
          <a:off x="5178794" y="869639"/>
          <a:ext cx="264583" cy="140229"/>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8FBB5F5-1876-4C18-A8F6-F113A81225F6}">
      <dsp:nvSpPr>
        <dsp:cNvPr id="0" name=""/>
        <dsp:cNvSpPr/>
      </dsp:nvSpPr>
      <dsp:spPr>
        <a:xfrm>
          <a:off x="5502694" y="256624"/>
          <a:ext cx="2495055" cy="164465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kumimoji="1" lang="en-US" sz="2000" kern="1200" baseline="0" dirty="0" smtClean="0"/>
            <a:t>transmits to destination</a:t>
          </a:r>
          <a:endParaRPr lang="en-US" sz="2000" kern="1200" baseline="0" dirty="0"/>
        </a:p>
      </dsp:txBody>
      <dsp:txXfrm>
        <a:off x="5502694" y="256624"/>
        <a:ext cx="2495055" cy="1644653"/>
      </dsp:txXfrm>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65BC4B5-5A0E-4AEA-8EF4-DCB1E6272006}">
      <dsp:nvSpPr>
        <dsp:cNvPr id="0" name=""/>
        <dsp:cNvSpPr/>
      </dsp:nvSpPr>
      <dsp:spPr>
        <a:xfrm>
          <a:off x="4267200" y="1427114"/>
          <a:ext cx="3019075" cy="523971"/>
        </a:xfrm>
        <a:custGeom>
          <a:avLst/>
          <a:gdLst/>
          <a:ahLst/>
          <a:cxnLst/>
          <a:rect l="0" t="0" r="0" b="0"/>
          <a:pathLst>
            <a:path>
              <a:moveTo>
                <a:pt x="0" y="0"/>
              </a:moveTo>
              <a:lnTo>
                <a:pt x="0" y="261985"/>
              </a:lnTo>
              <a:lnTo>
                <a:pt x="3019075" y="261985"/>
              </a:lnTo>
              <a:lnTo>
                <a:pt x="3019075" y="523971"/>
              </a:lnTo>
            </a:path>
          </a:pathLst>
        </a:custGeom>
        <a:noFill/>
        <a:ln w="25400" cap="flat" cmpd="sng" algn="ctr">
          <a:solidFill>
            <a:schemeClr val="accent6">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D56D2F-9D55-46B2-86D2-CE47ADBC38C1}">
      <dsp:nvSpPr>
        <dsp:cNvPr id="0" name=""/>
        <dsp:cNvSpPr/>
      </dsp:nvSpPr>
      <dsp:spPr>
        <a:xfrm>
          <a:off x="4221480" y="1427114"/>
          <a:ext cx="91440" cy="523971"/>
        </a:xfrm>
        <a:custGeom>
          <a:avLst/>
          <a:gdLst/>
          <a:ahLst/>
          <a:cxnLst/>
          <a:rect l="0" t="0" r="0" b="0"/>
          <a:pathLst>
            <a:path>
              <a:moveTo>
                <a:pt x="45720" y="0"/>
              </a:moveTo>
              <a:lnTo>
                <a:pt x="45720" y="523971"/>
              </a:lnTo>
            </a:path>
          </a:pathLst>
        </a:custGeom>
        <a:noFill/>
        <a:ln w="25400" cap="flat" cmpd="sng" algn="ctr">
          <a:solidFill>
            <a:schemeClr val="accent6">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03E48E-07CF-42F3-8AC0-DCF98EFB317E}">
      <dsp:nvSpPr>
        <dsp:cNvPr id="0" name=""/>
        <dsp:cNvSpPr/>
      </dsp:nvSpPr>
      <dsp:spPr>
        <a:xfrm>
          <a:off x="1248124" y="1427114"/>
          <a:ext cx="3019075" cy="523971"/>
        </a:xfrm>
        <a:custGeom>
          <a:avLst/>
          <a:gdLst/>
          <a:ahLst/>
          <a:cxnLst/>
          <a:rect l="0" t="0" r="0" b="0"/>
          <a:pathLst>
            <a:path>
              <a:moveTo>
                <a:pt x="3019075" y="0"/>
              </a:moveTo>
              <a:lnTo>
                <a:pt x="3019075" y="261985"/>
              </a:lnTo>
              <a:lnTo>
                <a:pt x="0" y="261985"/>
              </a:lnTo>
              <a:lnTo>
                <a:pt x="0" y="523971"/>
              </a:lnTo>
            </a:path>
          </a:pathLst>
        </a:custGeom>
        <a:noFill/>
        <a:ln w="25400" cap="flat" cmpd="sng" algn="ctr">
          <a:solidFill>
            <a:schemeClr val="accent6">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B95EA3-E0DC-48F1-8DBD-B2E9C76B11C7}">
      <dsp:nvSpPr>
        <dsp:cNvPr id="0" name=""/>
        <dsp:cNvSpPr/>
      </dsp:nvSpPr>
      <dsp:spPr>
        <a:xfrm>
          <a:off x="3643424" y="179562"/>
          <a:ext cx="1247551" cy="1247551"/>
        </a:xfrm>
        <a:prstGeom prst="arc">
          <a:avLst>
            <a:gd name="adj1" fmla="val 13200000"/>
            <a:gd name="adj2" fmla="val 19200000"/>
          </a:avLst>
        </a:pr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B4DC18-CE1A-438F-94CC-B3FF841538B3}">
      <dsp:nvSpPr>
        <dsp:cNvPr id="0" name=""/>
        <dsp:cNvSpPr/>
      </dsp:nvSpPr>
      <dsp:spPr>
        <a:xfrm>
          <a:off x="3643424" y="179562"/>
          <a:ext cx="1247551" cy="1247551"/>
        </a:xfrm>
        <a:prstGeom prst="arc">
          <a:avLst>
            <a:gd name="adj1" fmla="val 2400000"/>
            <a:gd name="adj2" fmla="val 8400000"/>
          </a:avLst>
        </a:pr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65A72E-6F64-48BD-854C-4F837E3393A6}">
      <dsp:nvSpPr>
        <dsp:cNvPr id="0" name=""/>
        <dsp:cNvSpPr/>
      </dsp:nvSpPr>
      <dsp:spPr>
        <a:xfrm>
          <a:off x="3019648" y="404121"/>
          <a:ext cx="2495103" cy="798433"/>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kumimoji="1" lang="en-US" sz="2000" kern="1200" dirty="0" smtClean="0">
              <a:solidFill>
                <a:srgbClr val="FFFF00"/>
              </a:solidFill>
            </a:rPr>
            <a:t>algorithm consists of three mechanisms:</a:t>
          </a:r>
          <a:endParaRPr lang="en-US" sz="2000" kern="1200" dirty="0">
            <a:solidFill>
              <a:srgbClr val="FFFF00"/>
            </a:solidFill>
          </a:endParaRPr>
        </a:p>
      </dsp:txBody>
      <dsp:txXfrm>
        <a:off x="3019648" y="404121"/>
        <a:ext cx="2495103" cy="798433"/>
      </dsp:txXfrm>
    </dsp:sp>
    <dsp:sp modelId="{19147993-B64E-44E0-926B-B6318BE098BA}">
      <dsp:nvSpPr>
        <dsp:cNvPr id="0" name=""/>
        <dsp:cNvSpPr/>
      </dsp:nvSpPr>
      <dsp:spPr>
        <a:xfrm>
          <a:off x="624348" y="1951085"/>
          <a:ext cx="1247551" cy="1247551"/>
        </a:xfrm>
        <a:prstGeom prst="arc">
          <a:avLst>
            <a:gd name="adj1" fmla="val 13200000"/>
            <a:gd name="adj2" fmla="val 19200000"/>
          </a:avLst>
        </a:pr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961E11-2281-47CA-A7A5-44C1C8BA3581}">
      <dsp:nvSpPr>
        <dsp:cNvPr id="0" name=""/>
        <dsp:cNvSpPr/>
      </dsp:nvSpPr>
      <dsp:spPr>
        <a:xfrm>
          <a:off x="624348" y="1951085"/>
          <a:ext cx="1247551" cy="1247551"/>
        </a:xfrm>
        <a:prstGeom prst="arc">
          <a:avLst>
            <a:gd name="adj1" fmla="val 2400000"/>
            <a:gd name="adj2" fmla="val 8400000"/>
          </a:avLst>
        </a:pr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1DEF25-1557-4EF2-A81A-B34BF004B436}">
      <dsp:nvSpPr>
        <dsp:cNvPr id="0" name=""/>
        <dsp:cNvSpPr/>
      </dsp:nvSpPr>
      <dsp:spPr>
        <a:xfrm>
          <a:off x="572" y="2175645"/>
          <a:ext cx="2495103" cy="798433"/>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kumimoji="1" lang="en-US" sz="2000" kern="1200" dirty="0" smtClean="0">
              <a:solidFill>
                <a:srgbClr val="FFFF00"/>
              </a:solidFill>
            </a:rPr>
            <a:t>frame forwarding</a:t>
          </a:r>
          <a:endParaRPr kumimoji="1" lang="en-US" sz="2000" kern="1200" dirty="0">
            <a:solidFill>
              <a:srgbClr val="FFFF00"/>
            </a:solidFill>
          </a:endParaRPr>
        </a:p>
      </dsp:txBody>
      <dsp:txXfrm>
        <a:off x="572" y="2175645"/>
        <a:ext cx="2495103" cy="798433"/>
      </dsp:txXfrm>
    </dsp:sp>
    <dsp:sp modelId="{8396BA9F-A635-4CAE-86EA-D9C9D5A3BBC4}">
      <dsp:nvSpPr>
        <dsp:cNvPr id="0" name=""/>
        <dsp:cNvSpPr/>
      </dsp:nvSpPr>
      <dsp:spPr>
        <a:xfrm>
          <a:off x="3643424" y="1951085"/>
          <a:ext cx="1247551" cy="1247551"/>
        </a:xfrm>
        <a:prstGeom prst="arc">
          <a:avLst>
            <a:gd name="adj1" fmla="val 13200000"/>
            <a:gd name="adj2" fmla="val 19200000"/>
          </a:avLst>
        </a:pr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7ADD6C-E1FD-4C63-830A-B572444D5F36}">
      <dsp:nvSpPr>
        <dsp:cNvPr id="0" name=""/>
        <dsp:cNvSpPr/>
      </dsp:nvSpPr>
      <dsp:spPr>
        <a:xfrm>
          <a:off x="3643424" y="1951085"/>
          <a:ext cx="1247551" cy="1247551"/>
        </a:xfrm>
        <a:prstGeom prst="arc">
          <a:avLst>
            <a:gd name="adj1" fmla="val 2400000"/>
            <a:gd name="adj2" fmla="val 8400000"/>
          </a:avLst>
        </a:pr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E0C34B-A3EF-42C0-A3BA-E44A4F21C80C}">
      <dsp:nvSpPr>
        <dsp:cNvPr id="0" name=""/>
        <dsp:cNvSpPr/>
      </dsp:nvSpPr>
      <dsp:spPr>
        <a:xfrm>
          <a:off x="3019648" y="2175645"/>
          <a:ext cx="2495103" cy="798433"/>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kumimoji="1" lang="en-US" sz="2000" kern="1200" dirty="0" smtClean="0">
              <a:solidFill>
                <a:srgbClr val="FFFF00"/>
              </a:solidFill>
            </a:rPr>
            <a:t>address learning</a:t>
          </a:r>
          <a:endParaRPr kumimoji="1" lang="en-US" sz="2000" kern="1200" dirty="0">
            <a:solidFill>
              <a:srgbClr val="FFFF00"/>
            </a:solidFill>
          </a:endParaRPr>
        </a:p>
      </dsp:txBody>
      <dsp:txXfrm>
        <a:off x="3019648" y="2175645"/>
        <a:ext cx="2495103" cy="798433"/>
      </dsp:txXfrm>
    </dsp:sp>
    <dsp:sp modelId="{33C881B3-EF71-4082-AA6B-4955F112616D}">
      <dsp:nvSpPr>
        <dsp:cNvPr id="0" name=""/>
        <dsp:cNvSpPr/>
      </dsp:nvSpPr>
      <dsp:spPr>
        <a:xfrm>
          <a:off x="6662499" y="1951085"/>
          <a:ext cx="1247551" cy="1247551"/>
        </a:xfrm>
        <a:prstGeom prst="arc">
          <a:avLst>
            <a:gd name="adj1" fmla="val 13200000"/>
            <a:gd name="adj2" fmla="val 19200000"/>
          </a:avLst>
        </a:pr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ABFED7-5004-46D2-AC39-733DBF098F65}">
      <dsp:nvSpPr>
        <dsp:cNvPr id="0" name=""/>
        <dsp:cNvSpPr/>
      </dsp:nvSpPr>
      <dsp:spPr>
        <a:xfrm>
          <a:off x="6662499" y="1951085"/>
          <a:ext cx="1247551" cy="1247551"/>
        </a:xfrm>
        <a:prstGeom prst="arc">
          <a:avLst>
            <a:gd name="adj1" fmla="val 2400000"/>
            <a:gd name="adj2" fmla="val 8400000"/>
          </a:avLst>
        </a:pr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34EA4B-8571-4C09-977A-F5B896E78B14}">
      <dsp:nvSpPr>
        <dsp:cNvPr id="0" name=""/>
        <dsp:cNvSpPr/>
      </dsp:nvSpPr>
      <dsp:spPr>
        <a:xfrm>
          <a:off x="6038723" y="2175645"/>
          <a:ext cx="2495103" cy="798433"/>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kumimoji="1" lang="en-US" sz="2000" kern="1200" dirty="0" smtClean="0">
              <a:solidFill>
                <a:srgbClr val="FFFF00"/>
              </a:solidFill>
            </a:rPr>
            <a:t>loop resolution</a:t>
          </a:r>
          <a:endParaRPr kumimoji="1" lang="en-US" sz="2000" kern="1200" dirty="0">
            <a:solidFill>
              <a:srgbClr val="FFFF00"/>
            </a:solidFill>
          </a:endParaRPr>
        </a:p>
      </dsp:txBody>
      <dsp:txXfrm>
        <a:off x="6038723" y="2175645"/>
        <a:ext cx="2495103" cy="798433"/>
      </dsp:txXfrm>
    </dsp:sp>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8AC3439-1FFA-4A63-92CC-CC559CEAF564}">
      <dsp:nvSpPr>
        <dsp:cNvPr id="0" name=""/>
        <dsp:cNvSpPr/>
      </dsp:nvSpPr>
      <dsp:spPr>
        <a:xfrm>
          <a:off x="947745" y="3942"/>
          <a:ext cx="6562709" cy="7328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kumimoji="1" lang="en-US" sz="2000" kern="1200" dirty="0" smtClean="0"/>
            <a:t>search forwarding database to see if MAC address is listed for any port except X</a:t>
          </a:r>
          <a:endParaRPr lang="en-US" sz="2000" kern="1200" dirty="0"/>
        </a:p>
      </dsp:txBody>
      <dsp:txXfrm>
        <a:off x="947745" y="3942"/>
        <a:ext cx="6562709" cy="732857"/>
      </dsp:txXfrm>
    </dsp:sp>
    <dsp:sp modelId="{4756DAF6-ACBC-40F0-92F9-9DCCE6E66461}">
      <dsp:nvSpPr>
        <dsp:cNvPr id="0" name=""/>
        <dsp:cNvSpPr/>
      </dsp:nvSpPr>
      <dsp:spPr>
        <a:xfrm rot="5400000">
          <a:off x="4091689" y="755120"/>
          <a:ext cx="274821" cy="3297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rot="5400000">
        <a:off x="4091689" y="755120"/>
        <a:ext cx="274821" cy="329785"/>
      </dsp:txXfrm>
    </dsp:sp>
    <dsp:sp modelId="{6B3C6D87-F5AC-4B69-92ED-A8A00478498A}">
      <dsp:nvSpPr>
        <dsp:cNvPr id="0" name=""/>
        <dsp:cNvSpPr/>
      </dsp:nvSpPr>
      <dsp:spPr>
        <a:xfrm>
          <a:off x="947745" y="1103228"/>
          <a:ext cx="6562709" cy="7328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kumimoji="1" lang="en-US" sz="2000" kern="1200" dirty="0" smtClean="0"/>
            <a:t>if address not found, forward to all ports except X</a:t>
          </a:r>
          <a:endParaRPr lang="en-US" sz="2000" kern="1200" dirty="0"/>
        </a:p>
      </dsp:txBody>
      <dsp:txXfrm>
        <a:off x="947745" y="1103228"/>
        <a:ext cx="6562709" cy="732857"/>
      </dsp:txXfrm>
    </dsp:sp>
    <dsp:sp modelId="{372CA8DF-87F7-4EB8-8484-62AB139AA9E5}">
      <dsp:nvSpPr>
        <dsp:cNvPr id="0" name=""/>
        <dsp:cNvSpPr/>
      </dsp:nvSpPr>
      <dsp:spPr>
        <a:xfrm rot="5400000">
          <a:off x="4091689" y="1854407"/>
          <a:ext cx="274821" cy="3297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rot="5400000">
        <a:off x="4091689" y="1854407"/>
        <a:ext cx="274821" cy="329785"/>
      </dsp:txXfrm>
    </dsp:sp>
    <dsp:sp modelId="{16A7A67C-607D-4FA9-9B19-937555721CC0}">
      <dsp:nvSpPr>
        <dsp:cNvPr id="0" name=""/>
        <dsp:cNvSpPr/>
      </dsp:nvSpPr>
      <dsp:spPr>
        <a:xfrm>
          <a:off x="846772" y="2202514"/>
          <a:ext cx="6764655" cy="7328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kumimoji="1" lang="en-US" sz="2000" kern="1200" dirty="0" smtClean="0"/>
            <a:t>if address listed for port Y, check port Y for blocking or forwarding state</a:t>
          </a:r>
          <a:endParaRPr lang="en-US" sz="2000" kern="1200" dirty="0"/>
        </a:p>
      </dsp:txBody>
      <dsp:txXfrm>
        <a:off x="846772" y="2202514"/>
        <a:ext cx="6764655" cy="732857"/>
      </dsp:txXfrm>
    </dsp:sp>
    <dsp:sp modelId="{1DCD6E96-14CC-4DE7-BE30-682CCC00CD05}">
      <dsp:nvSpPr>
        <dsp:cNvPr id="0" name=""/>
        <dsp:cNvSpPr/>
      </dsp:nvSpPr>
      <dsp:spPr>
        <a:xfrm rot="5400000">
          <a:off x="4091689" y="2953693"/>
          <a:ext cx="274821" cy="3297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rot="5400000">
        <a:off x="4091689" y="2953693"/>
        <a:ext cx="274821" cy="329785"/>
      </dsp:txXfrm>
    </dsp:sp>
    <dsp:sp modelId="{7F662DD0-3A35-4449-A5B4-9E76C737A21D}">
      <dsp:nvSpPr>
        <dsp:cNvPr id="0" name=""/>
        <dsp:cNvSpPr/>
      </dsp:nvSpPr>
      <dsp:spPr>
        <a:xfrm>
          <a:off x="745813" y="3301800"/>
          <a:ext cx="6966572" cy="7328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kumimoji="1" lang="en-US" sz="2000" kern="1200" dirty="0" smtClean="0"/>
            <a:t>if not blocked, transmit frame through port Y</a:t>
          </a:r>
          <a:endParaRPr lang="en-US" sz="2000" kern="1200" dirty="0"/>
        </a:p>
      </dsp:txBody>
      <dsp:txXfrm>
        <a:off x="745813" y="3301800"/>
        <a:ext cx="6966572" cy="732857"/>
      </dsp:txXfrm>
    </dsp:sp>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7E15F21-3578-45EB-9865-8E6ABF7EB898}">
      <dsp:nvSpPr>
        <dsp:cNvPr id="0" name=""/>
        <dsp:cNvSpPr/>
      </dsp:nvSpPr>
      <dsp:spPr>
        <a:xfrm>
          <a:off x="0" y="383199"/>
          <a:ext cx="8382000" cy="1764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0536" tIns="416560" rIns="650536" bIns="142240" numCol="1" spcCol="1270" anchor="t" anchorCtr="0">
          <a:noAutofit/>
        </a:bodyPr>
        <a:lstStyle/>
        <a:p>
          <a:pPr marL="228600" lvl="1" indent="-228600" algn="l" defTabSz="889000">
            <a:lnSpc>
              <a:spcPct val="90000"/>
            </a:lnSpc>
            <a:spcBef>
              <a:spcPct val="0"/>
            </a:spcBef>
            <a:spcAft>
              <a:spcPct val="15000"/>
            </a:spcAft>
            <a:buChar char="••"/>
          </a:pPr>
          <a:r>
            <a:rPr kumimoji="1" lang="en-US" sz="2000" kern="1200" dirty="0" smtClean="0"/>
            <a:t>each bridge assigned unique identifier</a:t>
          </a:r>
        </a:p>
        <a:p>
          <a:pPr marL="228600" lvl="1" indent="-228600" algn="l" defTabSz="889000">
            <a:lnSpc>
              <a:spcPct val="90000"/>
            </a:lnSpc>
            <a:spcBef>
              <a:spcPct val="0"/>
            </a:spcBef>
            <a:spcAft>
              <a:spcPct val="15000"/>
            </a:spcAft>
            <a:buChar char="••"/>
          </a:pPr>
          <a:r>
            <a:rPr kumimoji="1" lang="en-US" sz="2000" kern="1200" dirty="0" smtClean="0"/>
            <a:t>cost assigned to each bridge port</a:t>
          </a:r>
        </a:p>
        <a:p>
          <a:pPr marL="228600" lvl="1" indent="-228600" algn="l" defTabSz="889000">
            <a:lnSpc>
              <a:spcPct val="90000"/>
            </a:lnSpc>
            <a:spcBef>
              <a:spcPct val="0"/>
            </a:spcBef>
            <a:spcAft>
              <a:spcPct val="15000"/>
            </a:spcAft>
            <a:buChar char="••"/>
          </a:pPr>
          <a:r>
            <a:rPr kumimoji="1" lang="en-US" sz="2000" kern="1200" dirty="0" smtClean="0"/>
            <a:t>exchange information between bridges to find spanning tree</a:t>
          </a:r>
          <a:endParaRPr kumimoji="1" lang="en-US" sz="2000" kern="1200" dirty="0"/>
        </a:p>
        <a:p>
          <a:pPr marL="228600" lvl="1" indent="-228600" algn="l" defTabSz="889000">
            <a:lnSpc>
              <a:spcPct val="90000"/>
            </a:lnSpc>
            <a:spcBef>
              <a:spcPct val="0"/>
            </a:spcBef>
            <a:spcAft>
              <a:spcPct val="15000"/>
            </a:spcAft>
            <a:buChar char="••"/>
          </a:pPr>
          <a:r>
            <a:rPr kumimoji="1" lang="en-US" sz="2000" kern="1200" dirty="0" smtClean="0"/>
            <a:t>automatically updated whenever topology changes</a:t>
          </a:r>
          <a:endParaRPr kumimoji="1" lang="en-US" sz="2000" kern="1200" dirty="0"/>
        </a:p>
      </dsp:txBody>
      <dsp:txXfrm>
        <a:off x="0" y="383199"/>
        <a:ext cx="8382000" cy="1764000"/>
      </dsp:txXfrm>
    </dsp:sp>
    <dsp:sp modelId="{B0282E65-D0E4-4BF0-8BD6-88678EE07ED6}">
      <dsp:nvSpPr>
        <dsp:cNvPr id="0" name=""/>
        <dsp:cNvSpPr/>
      </dsp:nvSpPr>
      <dsp:spPr>
        <a:xfrm>
          <a:off x="419100" y="87999"/>
          <a:ext cx="5867400" cy="590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774" tIns="0" rIns="221774" bIns="0" numCol="1" spcCol="1270" anchor="ctr" anchorCtr="0">
          <a:noAutofit/>
        </a:bodyPr>
        <a:lstStyle/>
        <a:p>
          <a:pPr lvl="0" algn="l" defTabSz="889000">
            <a:lnSpc>
              <a:spcPct val="90000"/>
            </a:lnSpc>
            <a:spcBef>
              <a:spcPct val="0"/>
            </a:spcBef>
            <a:spcAft>
              <a:spcPct val="35000"/>
            </a:spcAft>
          </a:pPr>
          <a:r>
            <a:rPr kumimoji="1" lang="en-US" sz="2000" kern="1200" dirty="0" smtClean="0"/>
            <a:t>IEEE 802.1 Spanning Tree Algorithm:</a:t>
          </a:r>
          <a:endParaRPr lang="en-US" sz="2000" kern="1200" dirty="0"/>
        </a:p>
      </dsp:txBody>
      <dsp:txXfrm>
        <a:off x="419100" y="87999"/>
        <a:ext cx="5867400" cy="590400"/>
      </dsp:txXfrm>
    </dsp:sp>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89131AE-6382-F547-BA13-186B1478181F}">
      <dsp:nvSpPr>
        <dsp:cNvPr id="0" name=""/>
        <dsp:cNvSpPr/>
      </dsp:nvSpPr>
      <dsp:spPr>
        <a:xfrm>
          <a:off x="0" y="2071129"/>
          <a:ext cx="8686800" cy="135787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r>
            <a:rPr kumimoji="1" lang="en-GB" sz="2600" kern="1200" dirty="0" smtClean="0"/>
            <a:t>hub</a:t>
          </a:r>
          <a:r>
            <a:rPr kumimoji="1" lang="en-US" sz="2600" kern="1200" dirty="0" smtClean="0"/>
            <a:t> uses star wiring to attach stations </a:t>
          </a:r>
          <a:endParaRPr lang="en-US" sz="2600" kern="1200" dirty="0"/>
        </a:p>
      </dsp:txBody>
      <dsp:txXfrm>
        <a:off x="0" y="2071129"/>
        <a:ext cx="8686800" cy="733250"/>
      </dsp:txXfrm>
    </dsp:sp>
    <dsp:sp modelId="{CA0710E9-F616-3D48-A65F-701D3E198998}">
      <dsp:nvSpPr>
        <dsp:cNvPr id="0" name=""/>
        <dsp:cNvSpPr/>
      </dsp:nvSpPr>
      <dsp:spPr>
        <a:xfrm>
          <a:off x="4241" y="2775675"/>
          <a:ext cx="2892772" cy="62462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kumimoji="1" lang="en-GB" sz="1400" kern="1200" dirty="0" smtClean="0"/>
            <a:t>transmission</a:t>
          </a:r>
          <a:r>
            <a:rPr kumimoji="1" lang="en-US" sz="1400" kern="1200" dirty="0" smtClean="0"/>
            <a:t> from any station received by hub and retransmitted on all outgoing lines</a:t>
          </a:r>
          <a:endParaRPr lang="en-US" sz="1400" kern="1200" dirty="0"/>
        </a:p>
      </dsp:txBody>
      <dsp:txXfrm>
        <a:off x="4241" y="2775675"/>
        <a:ext cx="2892772" cy="624620"/>
      </dsp:txXfrm>
    </dsp:sp>
    <dsp:sp modelId="{C6EF1DCB-78E8-6445-A17E-8E5A3AD3F552}">
      <dsp:nvSpPr>
        <dsp:cNvPr id="0" name=""/>
        <dsp:cNvSpPr/>
      </dsp:nvSpPr>
      <dsp:spPr>
        <a:xfrm>
          <a:off x="2897013" y="2775675"/>
          <a:ext cx="2892772" cy="62462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kumimoji="1" lang="en-GB" sz="1400" kern="1200" dirty="0" smtClean="0"/>
            <a:t>only</a:t>
          </a:r>
          <a:r>
            <a:rPr kumimoji="1" lang="en-US" sz="1400" kern="1200" dirty="0" smtClean="0"/>
            <a:t> one station can transmit at a time</a:t>
          </a:r>
          <a:endParaRPr kumimoji="1" lang="en-GB" sz="1400" kern="1200" dirty="0"/>
        </a:p>
      </dsp:txBody>
      <dsp:txXfrm>
        <a:off x="2897013" y="2775675"/>
        <a:ext cx="2892772" cy="624620"/>
      </dsp:txXfrm>
    </dsp:sp>
    <dsp:sp modelId="{240C5452-CDE5-D746-9C1C-64C95B824BC4}">
      <dsp:nvSpPr>
        <dsp:cNvPr id="0" name=""/>
        <dsp:cNvSpPr/>
      </dsp:nvSpPr>
      <dsp:spPr>
        <a:xfrm>
          <a:off x="5789786" y="2775675"/>
          <a:ext cx="2892772" cy="62462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kumimoji="1" lang="en-GB" sz="1400" kern="1200" dirty="0" smtClean="0"/>
            <a:t>total </a:t>
          </a:r>
          <a:r>
            <a:rPr kumimoji="1" lang="en-US" sz="1400" kern="1200" dirty="0" smtClean="0"/>
            <a:t>capacity of LAN is 10 Mbps</a:t>
          </a:r>
          <a:endParaRPr kumimoji="1" lang="en-GB" sz="1400" kern="1200" dirty="0"/>
        </a:p>
      </dsp:txBody>
      <dsp:txXfrm>
        <a:off x="5789786" y="2775675"/>
        <a:ext cx="2892772" cy="624620"/>
      </dsp:txXfrm>
    </dsp:sp>
    <dsp:sp modelId="{6BD7AFEC-4ACD-7749-BE11-5AA446AD769C}">
      <dsp:nvSpPr>
        <dsp:cNvPr id="0" name=""/>
        <dsp:cNvSpPr/>
      </dsp:nvSpPr>
      <dsp:spPr>
        <a:xfrm rot="10800000">
          <a:off x="0" y="76206"/>
          <a:ext cx="8686800" cy="2088404"/>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r>
            <a:rPr kumimoji="1" lang="en-GB" sz="2600" kern="1200" dirty="0" smtClean="0"/>
            <a:t>bus </a:t>
          </a:r>
          <a:r>
            <a:rPr kumimoji="1" lang="en-US" sz="2600" kern="1200" dirty="0" smtClean="0"/>
            <a:t>configuration</a:t>
          </a:r>
          <a:endParaRPr lang="en-US" sz="2600" kern="1200" dirty="0"/>
        </a:p>
      </dsp:txBody>
      <dsp:txXfrm>
        <a:off x="0" y="76206"/>
        <a:ext cx="8686800" cy="733030"/>
      </dsp:txXfrm>
    </dsp:sp>
    <dsp:sp modelId="{02B92265-9FD3-8446-A67A-19CC42C58C58}">
      <dsp:nvSpPr>
        <dsp:cNvPr id="0" name=""/>
        <dsp:cNvSpPr/>
      </dsp:nvSpPr>
      <dsp:spPr>
        <a:xfrm>
          <a:off x="0" y="734576"/>
          <a:ext cx="4343400" cy="62443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kumimoji="1" lang="en-GB" sz="1400" kern="1200" dirty="0" smtClean="0"/>
            <a:t>all</a:t>
          </a:r>
          <a:r>
            <a:rPr kumimoji="1" lang="en-US" sz="1400" kern="1200" dirty="0" smtClean="0"/>
            <a:t> stations share capacity of bus</a:t>
          </a:r>
          <a:r>
            <a:rPr kumimoji="1" lang="en-GB" sz="1400" kern="1200" dirty="0" smtClean="0"/>
            <a:t> (e.g. 10Mbps)</a:t>
          </a:r>
          <a:endParaRPr lang="en-US" sz="1400" kern="1200" dirty="0"/>
        </a:p>
      </dsp:txBody>
      <dsp:txXfrm>
        <a:off x="0" y="734576"/>
        <a:ext cx="4343400" cy="624433"/>
      </dsp:txXfrm>
    </dsp:sp>
    <dsp:sp modelId="{B251B1F1-C4EC-8247-938A-0B0A93B705AC}">
      <dsp:nvSpPr>
        <dsp:cNvPr id="0" name=""/>
        <dsp:cNvSpPr/>
      </dsp:nvSpPr>
      <dsp:spPr>
        <a:xfrm>
          <a:off x="4343400" y="734576"/>
          <a:ext cx="4343400" cy="62443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kumimoji="1" lang="en-GB" sz="1400" kern="1200" dirty="0" smtClean="0"/>
            <a:t>only one station transmitting at a time</a:t>
          </a:r>
          <a:endParaRPr kumimoji="1" lang="en-GB" sz="1400" kern="1200" dirty="0"/>
        </a:p>
      </dsp:txBody>
      <dsp:txXfrm>
        <a:off x="4343400" y="734576"/>
        <a:ext cx="4343400" cy="624433"/>
      </dsp:txXfrm>
    </dsp:sp>
  </dsp:spTree>
</dsp:drawing>
</file>

<file path=ppt/diagrams/drawing1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ECAF5F7-6E1A-44B5-9B50-F37EED76C934}">
      <dsp:nvSpPr>
        <dsp:cNvPr id="0" name=""/>
        <dsp:cNvSpPr/>
      </dsp:nvSpPr>
      <dsp:spPr>
        <a:xfrm>
          <a:off x="232016" y="50792"/>
          <a:ext cx="1495276" cy="7476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Bridge</a:t>
          </a:r>
          <a:endParaRPr lang="en-US" sz="2000" kern="1200" dirty="0"/>
        </a:p>
      </dsp:txBody>
      <dsp:txXfrm>
        <a:off x="232016" y="50792"/>
        <a:ext cx="1495276" cy="747638"/>
      </dsp:txXfrm>
    </dsp:sp>
    <dsp:sp modelId="{90FD37B3-FA34-4611-8565-E5E8A2C8A746}">
      <dsp:nvSpPr>
        <dsp:cNvPr id="0" name=""/>
        <dsp:cNvSpPr/>
      </dsp:nvSpPr>
      <dsp:spPr>
        <a:xfrm>
          <a:off x="255812" y="798430"/>
          <a:ext cx="91440" cy="676578"/>
        </a:xfrm>
        <a:custGeom>
          <a:avLst/>
          <a:gdLst/>
          <a:ahLst/>
          <a:cxnLst/>
          <a:rect l="0" t="0" r="0" b="0"/>
          <a:pathLst>
            <a:path>
              <a:moveTo>
                <a:pt x="125732" y="0"/>
              </a:moveTo>
              <a:lnTo>
                <a:pt x="45720" y="6765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685D4F-FA10-471F-ADA5-0BF1DC8C1492}">
      <dsp:nvSpPr>
        <dsp:cNvPr id="0" name=""/>
        <dsp:cNvSpPr/>
      </dsp:nvSpPr>
      <dsp:spPr>
        <a:xfrm>
          <a:off x="301532" y="1001346"/>
          <a:ext cx="2079833" cy="94732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kumimoji="1" lang="en-US" sz="2000" kern="1200" dirty="0" smtClean="0"/>
            <a:t>frame handling done in software</a:t>
          </a:r>
          <a:endParaRPr lang="en-US" sz="2000" kern="1200" dirty="0"/>
        </a:p>
      </dsp:txBody>
      <dsp:txXfrm>
        <a:off x="301532" y="1001346"/>
        <a:ext cx="2079833" cy="947324"/>
      </dsp:txXfrm>
    </dsp:sp>
    <dsp:sp modelId="{9300C71A-2819-4A3D-8C0B-DFB0091B746E}">
      <dsp:nvSpPr>
        <dsp:cNvPr id="0" name=""/>
        <dsp:cNvSpPr/>
      </dsp:nvSpPr>
      <dsp:spPr>
        <a:xfrm>
          <a:off x="255812" y="798430"/>
          <a:ext cx="91440" cy="1836834"/>
        </a:xfrm>
        <a:custGeom>
          <a:avLst/>
          <a:gdLst/>
          <a:ahLst/>
          <a:cxnLst/>
          <a:rect l="0" t="0" r="0" b="0"/>
          <a:pathLst>
            <a:path>
              <a:moveTo>
                <a:pt x="125732" y="0"/>
              </a:moveTo>
              <a:lnTo>
                <a:pt x="45720" y="18368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0C425E-DE85-4B10-B67D-1BB1A541F7A9}">
      <dsp:nvSpPr>
        <dsp:cNvPr id="0" name=""/>
        <dsp:cNvSpPr/>
      </dsp:nvSpPr>
      <dsp:spPr>
        <a:xfrm>
          <a:off x="301532" y="2135581"/>
          <a:ext cx="2241335" cy="9993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kumimoji="1" lang="en-US" sz="2000" kern="1200" dirty="0" smtClean="0"/>
            <a:t>analyze</a:t>
          </a:r>
          <a:r>
            <a:rPr kumimoji="1" lang="en-GB" sz="2000" kern="1200" dirty="0" smtClean="0"/>
            <a:t>s</a:t>
          </a:r>
          <a:r>
            <a:rPr kumimoji="1" lang="en-US" sz="2000" kern="1200" dirty="0" smtClean="0"/>
            <a:t> and forward</a:t>
          </a:r>
          <a:r>
            <a:rPr kumimoji="1" lang="en-GB" sz="2000" kern="1200" dirty="0" smtClean="0"/>
            <a:t>s</a:t>
          </a:r>
          <a:r>
            <a:rPr kumimoji="1" lang="en-US" sz="2000" kern="1200" dirty="0" smtClean="0"/>
            <a:t> one frame at a time</a:t>
          </a:r>
          <a:endParaRPr lang="en-US" sz="2000" kern="1200" dirty="0"/>
        </a:p>
      </dsp:txBody>
      <dsp:txXfrm>
        <a:off x="301532" y="2135581"/>
        <a:ext cx="2241335" cy="999367"/>
      </dsp:txXfrm>
    </dsp:sp>
    <dsp:sp modelId="{82181AA5-EB92-432B-8483-539E89AFF68F}">
      <dsp:nvSpPr>
        <dsp:cNvPr id="0" name=""/>
        <dsp:cNvSpPr/>
      </dsp:nvSpPr>
      <dsp:spPr>
        <a:xfrm>
          <a:off x="255812" y="798430"/>
          <a:ext cx="91440" cy="2897247"/>
        </a:xfrm>
        <a:custGeom>
          <a:avLst/>
          <a:gdLst/>
          <a:ahLst/>
          <a:cxnLst/>
          <a:rect l="0" t="0" r="0" b="0"/>
          <a:pathLst>
            <a:path>
              <a:moveTo>
                <a:pt x="125732" y="0"/>
              </a:moveTo>
              <a:lnTo>
                <a:pt x="45720" y="28972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C737BD-6259-414D-B10D-40DFEB01364E}">
      <dsp:nvSpPr>
        <dsp:cNvPr id="0" name=""/>
        <dsp:cNvSpPr/>
      </dsp:nvSpPr>
      <dsp:spPr>
        <a:xfrm>
          <a:off x="301532" y="3321858"/>
          <a:ext cx="2337236" cy="74763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kumimoji="1" lang="en-US" sz="2000" kern="1200" dirty="0" smtClean="0"/>
            <a:t>uses store-and-forward operation</a:t>
          </a:r>
          <a:endParaRPr lang="en-US" sz="2000" kern="1200" dirty="0"/>
        </a:p>
      </dsp:txBody>
      <dsp:txXfrm>
        <a:off x="301532" y="3321858"/>
        <a:ext cx="2337236" cy="747638"/>
      </dsp:txXfrm>
    </dsp:sp>
    <dsp:sp modelId="{5AEC553C-E6A4-4836-B0DE-E0782599191A}">
      <dsp:nvSpPr>
        <dsp:cNvPr id="0" name=""/>
        <dsp:cNvSpPr/>
      </dsp:nvSpPr>
      <dsp:spPr>
        <a:xfrm>
          <a:off x="2713532" y="66799"/>
          <a:ext cx="1495276" cy="7476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Switch</a:t>
          </a:r>
          <a:endParaRPr lang="en-US" sz="2000" kern="1200" dirty="0"/>
        </a:p>
      </dsp:txBody>
      <dsp:txXfrm>
        <a:off x="2713532" y="66799"/>
        <a:ext cx="1495276" cy="747638"/>
      </dsp:txXfrm>
    </dsp:sp>
    <dsp:sp modelId="{EBEFF37A-B5B7-4EFD-BB45-0112433E462D}">
      <dsp:nvSpPr>
        <dsp:cNvPr id="0" name=""/>
        <dsp:cNvSpPr/>
      </dsp:nvSpPr>
      <dsp:spPr>
        <a:xfrm>
          <a:off x="2738425" y="814437"/>
          <a:ext cx="91440" cy="651289"/>
        </a:xfrm>
        <a:custGeom>
          <a:avLst/>
          <a:gdLst/>
          <a:ahLst/>
          <a:cxnLst/>
          <a:rect l="0" t="0" r="0" b="0"/>
          <a:pathLst>
            <a:path>
              <a:moveTo>
                <a:pt x="124634" y="0"/>
              </a:moveTo>
              <a:lnTo>
                <a:pt x="45720" y="6512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1029A7-F301-46F7-8C65-EC2BB3D2BE9D}">
      <dsp:nvSpPr>
        <dsp:cNvPr id="0" name=""/>
        <dsp:cNvSpPr/>
      </dsp:nvSpPr>
      <dsp:spPr>
        <a:xfrm>
          <a:off x="2784145" y="978843"/>
          <a:ext cx="2019759" cy="97376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kumimoji="1" lang="en-US" sz="2000" kern="1200" dirty="0" smtClean="0"/>
            <a:t>performs frame forwarding in hardware</a:t>
          </a:r>
          <a:endParaRPr lang="en-US" sz="2000" kern="1200" dirty="0"/>
        </a:p>
      </dsp:txBody>
      <dsp:txXfrm>
        <a:off x="2784145" y="978843"/>
        <a:ext cx="2019759" cy="973768"/>
      </dsp:txXfrm>
    </dsp:sp>
    <dsp:sp modelId="{A1575D3B-C889-4A8E-B60A-2FC5BE30E66C}">
      <dsp:nvSpPr>
        <dsp:cNvPr id="0" name=""/>
        <dsp:cNvSpPr/>
      </dsp:nvSpPr>
      <dsp:spPr>
        <a:xfrm>
          <a:off x="2815760" y="814437"/>
          <a:ext cx="91440" cy="1870493"/>
        </a:xfrm>
        <a:custGeom>
          <a:avLst/>
          <a:gdLst/>
          <a:ahLst/>
          <a:cxnLst/>
          <a:rect l="0" t="0" r="0" b="0"/>
          <a:pathLst>
            <a:path>
              <a:moveTo>
                <a:pt x="47299" y="0"/>
              </a:moveTo>
              <a:lnTo>
                <a:pt x="45720" y="187049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ADB218-874B-43B1-8026-822F365DEE01}">
      <dsp:nvSpPr>
        <dsp:cNvPr id="0" name=""/>
        <dsp:cNvSpPr/>
      </dsp:nvSpPr>
      <dsp:spPr>
        <a:xfrm>
          <a:off x="2861480" y="2133016"/>
          <a:ext cx="2055992" cy="110382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kumimoji="1" lang="en-GB" sz="2000" kern="1200" dirty="0" smtClean="0"/>
            <a:t>can</a:t>
          </a:r>
          <a:r>
            <a:rPr kumimoji="1" lang="en-US" sz="2000" kern="1200" dirty="0" smtClean="0"/>
            <a:t> handle multiple frames at a time</a:t>
          </a:r>
          <a:endParaRPr kumimoji="1" lang="en-US" sz="2000" kern="1200" dirty="0"/>
        </a:p>
      </dsp:txBody>
      <dsp:txXfrm>
        <a:off x="2861480" y="2133016"/>
        <a:ext cx="2055992" cy="1103827"/>
      </dsp:txXfrm>
    </dsp:sp>
    <dsp:sp modelId="{B4606B4C-E043-412E-92B3-87C38F413444}">
      <dsp:nvSpPr>
        <dsp:cNvPr id="0" name=""/>
        <dsp:cNvSpPr/>
      </dsp:nvSpPr>
      <dsp:spPr>
        <a:xfrm>
          <a:off x="2738425" y="814437"/>
          <a:ext cx="91440" cy="2976638"/>
        </a:xfrm>
        <a:custGeom>
          <a:avLst/>
          <a:gdLst/>
          <a:ahLst/>
          <a:cxnLst/>
          <a:rect l="0" t="0" r="0" b="0"/>
          <a:pathLst>
            <a:path>
              <a:moveTo>
                <a:pt x="124634" y="0"/>
              </a:moveTo>
              <a:lnTo>
                <a:pt x="45720" y="297663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623BE7-2CF9-4503-9B55-3A2C94EBAA91}">
      <dsp:nvSpPr>
        <dsp:cNvPr id="0" name=""/>
        <dsp:cNvSpPr/>
      </dsp:nvSpPr>
      <dsp:spPr>
        <a:xfrm>
          <a:off x="2784145" y="3417257"/>
          <a:ext cx="2166535" cy="74763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kumimoji="1" lang="en-GB" sz="2000" kern="1200" dirty="0" smtClean="0"/>
            <a:t>can</a:t>
          </a:r>
          <a:r>
            <a:rPr kumimoji="1" lang="en-US" sz="2000" kern="1200" dirty="0" smtClean="0"/>
            <a:t> have cut-through</a:t>
          </a:r>
          <a:r>
            <a:rPr kumimoji="1" lang="en-GB" sz="2000" kern="1200" dirty="0" smtClean="0"/>
            <a:t> </a:t>
          </a:r>
          <a:r>
            <a:rPr kumimoji="1" lang="en-US" sz="2000" kern="1200" dirty="0" smtClean="0"/>
            <a:t>operation</a:t>
          </a:r>
        </a:p>
      </dsp:txBody>
      <dsp:txXfrm>
        <a:off x="2784145" y="3417257"/>
        <a:ext cx="2166535" cy="747638"/>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0F7EFC4-717F-4B67-B5F2-8AF71D6F03D9}">
      <dsp:nvSpPr>
        <dsp:cNvPr id="0" name=""/>
        <dsp:cNvSpPr/>
      </dsp:nvSpPr>
      <dsp:spPr>
        <a:xfrm>
          <a:off x="0" y="493079"/>
          <a:ext cx="7924800" cy="229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5053" tIns="541528" rIns="615053" bIns="184912" numCol="1" spcCol="1270" anchor="t" anchorCtr="0">
          <a:noAutofit/>
        </a:bodyPr>
        <a:lstStyle/>
        <a:p>
          <a:pPr marL="228600" lvl="1" indent="-228600" algn="l" defTabSz="1155700">
            <a:lnSpc>
              <a:spcPct val="90000"/>
            </a:lnSpc>
            <a:spcBef>
              <a:spcPct val="0"/>
            </a:spcBef>
            <a:spcAft>
              <a:spcPct val="15000"/>
            </a:spcAft>
            <a:buChar char="••"/>
          </a:pPr>
          <a:r>
            <a:rPr kumimoji="1" lang="en-US" sz="2600" kern="1200" dirty="0" smtClean="0"/>
            <a:t>operate in broadcast fashion</a:t>
          </a:r>
          <a:endParaRPr lang="en-US" sz="2600" kern="1200" dirty="0"/>
        </a:p>
        <a:p>
          <a:pPr marL="228600" lvl="1" indent="-228600" algn="l" defTabSz="1155700">
            <a:lnSpc>
              <a:spcPct val="90000"/>
            </a:lnSpc>
            <a:spcBef>
              <a:spcPct val="0"/>
            </a:spcBef>
            <a:spcAft>
              <a:spcPct val="15000"/>
            </a:spcAft>
            <a:buChar char="••"/>
          </a:pPr>
          <a:r>
            <a:rPr kumimoji="1" lang="en-US" sz="2600" kern="1200" dirty="0" smtClean="0"/>
            <a:t>physical star, logical bus</a:t>
          </a:r>
          <a:endParaRPr kumimoji="1" lang="en-US" sz="2600" kern="1200" dirty="0"/>
        </a:p>
        <a:p>
          <a:pPr marL="228600" lvl="1" indent="-228600" algn="l" defTabSz="1155700">
            <a:lnSpc>
              <a:spcPct val="90000"/>
            </a:lnSpc>
            <a:spcBef>
              <a:spcPct val="0"/>
            </a:spcBef>
            <a:spcAft>
              <a:spcPct val="15000"/>
            </a:spcAft>
            <a:buChar char="••"/>
          </a:pPr>
          <a:r>
            <a:rPr kumimoji="1" lang="en-US" sz="2600" kern="1200" dirty="0" smtClean="0"/>
            <a:t>only one station can transmit at a time (hub)</a:t>
          </a:r>
        </a:p>
        <a:p>
          <a:pPr marL="228600" lvl="1" indent="-228600" algn="l" defTabSz="1155700">
            <a:lnSpc>
              <a:spcPct val="90000"/>
            </a:lnSpc>
            <a:spcBef>
              <a:spcPct val="0"/>
            </a:spcBef>
            <a:spcAft>
              <a:spcPct val="15000"/>
            </a:spcAft>
            <a:buChar char="••"/>
          </a:pPr>
          <a:r>
            <a:rPr kumimoji="1" lang="en-US" sz="2600" kern="1200" dirty="0" smtClean="0"/>
            <a:t>can act as frame switch</a:t>
          </a:r>
          <a:endParaRPr kumimoji="1" lang="en-US" sz="2600" kern="1200" dirty="0"/>
        </a:p>
      </dsp:txBody>
      <dsp:txXfrm>
        <a:off x="0" y="493079"/>
        <a:ext cx="7924800" cy="2293200"/>
      </dsp:txXfrm>
    </dsp:sp>
    <dsp:sp modelId="{D2C7074F-1BF2-47C5-B4AC-C964A1C364F9}">
      <dsp:nvSpPr>
        <dsp:cNvPr id="0" name=""/>
        <dsp:cNvSpPr/>
      </dsp:nvSpPr>
      <dsp:spPr>
        <a:xfrm>
          <a:off x="396240" y="109319"/>
          <a:ext cx="5547360"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677" tIns="0" rIns="209677" bIns="0" numCol="1" spcCol="1270" anchor="ctr" anchorCtr="0">
          <a:noAutofit/>
        </a:bodyPr>
        <a:lstStyle/>
        <a:p>
          <a:pPr lvl="0" algn="l" defTabSz="1155700">
            <a:lnSpc>
              <a:spcPct val="90000"/>
            </a:lnSpc>
            <a:spcBef>
              <a:spcPct val="0"/>
            </a:spcBef>
            <a:spcAft>
              <a:spcPct val="35000"/>
            </a:spcAft>
          </a:pPr>
          <a:r>
            <a:rPr kumimoji="1" lang="en-US" sz="2600" kern="1200" dirty="0" smtClean="0"/>
            <a:t>central node</a:t>
          </a:r>
          <a:endParaRPr lang="en-US" sz="2600" kern="1200" dirty="0"/>
        </a:p>
      </dsp:txBody>
      <dsp:txXfrm>
        <a:off x="396240" y="109319"/>
        <a:ext cx="5547360" cy="76752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101A8E6-0926-44B6-9C7A-62F83585E328}">
      <dsp:nvSpPr>
        <dsp:cNvPr id="0" name=""/>
        <dsp:cNvSpPr/>
      </dsp:nvSpPr>
      <dsp:spPr>
        <a:xfrm>
          <a:off x="975362" y="2118341"/>
          <a:ext cx="2995612" cy="299561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59690" tIns="59690" rIns="59690" bIns="59690" numCol="1" spcCol="1270" anchor="ctr" anchorCtr="0">
          <a:noAutofit/>
        </a:bodyPr>
        <a:lstStyle/>
        <a:p>
          <a:pPr lvl="0" algn="ctr" defTabSz="2089150">
            <a:lnSpc>
              <a:spcPct val="90000"/>
            </a:lnSpc>
            <a:spcBef>
              <a:spcPct val="0"/>
            </a:spcBef>
            <a:spcAft>
              <a:spcPct val="35000"/>
            </a:spcAft>
          </a:pPr>
          <a:r>
            <a:rPr kumimoji="1" lang="en-GB" sz="4700" kern="1200" dirty="0" smtClean="0"/>
            <a:t>factors:</a:t>
          </a:r>
          <a:endParaRPr lang="en-US" sz="4700" kern="1200" dirty="0"/>
        </a:p>
      </dsp:txBody>
      <dsp:txXfrm>
        <a:off x="975362" y="2118341"/>
        <a:ext cx="2995612" cy="2995612"/>
      </dsp:txXfrm>
    </dsp:sp>
    <dsp:sp modelId="{D8041A07-3237-4A0A-9B0C-2DBE4DFBCA6E}">
      <dsp:nvSpPr>
        <dsp:cNvPr id="0" name=""/>
        <dsp:cNvSpPr/>
      </dsp:nvSpPr>
      <dsp:spPr>
        <a:xfrm>
          <a:off x="1207779" y="913602"/>
          <a:ext cx="2461240" cy="1497806"/>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kumimoji="1" lang="en-GB" sz="2000" kern="1200" dirty="0" smtClean="0"/>
            <a:t>reliability</a:t>
          </a:r>
          <a:endParaRPr lang="en-US" sz="2000" kern="1200" dirty="0"/>
        </a:p>
      </dsp:txBody>
      <dsp:txXfrm>
        <a:off x="1207779" y="913602"/>
        <a:ext cx="2461240" cy="1497806"/>
      </dsp:txXfrm>
    </dsp:sp>
    <dsp:sp modelId="{2E81821F-F0A2-405D-9B58-0C5672450BA9}">
      <dsp:nvSpPr>
        <dsp:cNvPr id="0" name=""/>
        <dsp:cNvSpPr/>
      </dsp:nvSpPr>
      <dsp:spPr>
        <a:xfrm>
          <a:off x="2895599" y="3836991"/>
          <a:ext cx="2461240" cy="1497806"/>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kumimoji="1" lang="en-GB" sz="2000" kern="1200" dirty="0" smtClean="0"/>
            <a:t>expandability</a:t>
          </a:r>
          <a:endParaRPr lang="en-US" sz="2000" kern="1200" dirty="0"/>
        </a:p>
      </dsp:txBody>
      <dsp:txXfrm>
        <a:off x="2895599" y="3836991"/>
        <a:ext cx="2461240" cy="1497806"/>
      </dsp:txXfrm>
    </dsp:sp>
    <dsp:sp modelId="{7F800639-2353-4059-B9AA-6C5CBE86EAE8}">
      <dsp:nvSpPr>
        <dsp:cNvPr id="0" name=""/>
        <dsp:cNvSpPr/>
      </dsp:nvSpPr>
      <dsp:spPr>
        <a:xfrm>
          <a:off x="-480039" y="3836991"/>
          <a:ext cx="2461240" cy="1497806"/>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kumimoji="1" lang="en-GB" sz="2000" kern="1200" dirty="0" smtClean="0"/>
            <a:t>performance</a:t>
          </a:r>
          <a:endParaRPr lang="en-US" sz="2000" kern="1200" dirty="0"/>
        </a:p>
      </dsp:txBody>
      <dsp:txXfrm>
        <a:off x="-480039" y="3836991"/>
        <a:ext cx="2461240" cy="1497806"/>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67CC6F2-FC30-4302-B185-9CE3320C319D}">
      <dsp:nvSpPr>
        <dsp:cNvPr id="0" name=""/>
        <dsp:cNvSpPr/>
      </dsp:nvSpPr>
      <dsp:spPr>
        <a:xfrm>
          <a:off x="0" y="365100"/>
          <a:ext cx="8610600" cy="1360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8278" tIns="499872" rIns="668278" bIns="170688" numCol="1" spcCol="1270" anchor="t" anchorCtr="0">
          <a:noAutofit/>
        </a:bodyPr>
        <a:lstStyle/>
        <a:p>
          <a:pPr marL="228600" lvl="1" indent="-228600" algn="l" defTabSz="1066800">
            <a:lnSpc>
              <a:spcPct val="90000"/>
            </a:lnSpc>
            <a:spcBef>
              <a:spcPct val="0"/>
            </a:spcBef>
            <a:spcAft>
              <a:spcPct val="15000"/>
            </a:spcAft>
            <a:buChar char="••"/>
          </a:pPr>
          <a:r>
            <a:rPr kumimoji="1" lang="en-GB" sz="2400" kern="1200" dirty="0" smtClean="0"/>
            <a:t>early LANs used voice grade cable</a:t>
          </a:r>
          <a:endParaRPr lang="en-US" sz="2400" kern="1200" dirty="0"/>
        </a:p>
        <a:p>
          <a:pPr marL="228600" lvl="1" indent="-228600" algn="l" defTabSz="1066800">
            <a:lnSpc>
              <a:spcPct val="90000"/>
            </a:lnSpc>
            <a:spcBef>
              <a:spcPct val="0"/>
            </a:spcBef>
            <a:spcAft>
              <a:spcPct val="15000"/>
            </a:spcAft>
            <a:buChar char="••"/>
          </a:pPr>
          <a:r>
            <a:rPr kumimoji="1" lang="en-GB" sz="2400" kern="1200" dirty="0" smtClean="0"/>
            <a:t>scaling up for higher data rates not practical</a:t>
          </a:r>
        </a:p>
      </dsp:txBody>
      <dsp:txXfrm>
        <a:off x="0" y="365100"/>
        <a:ext cx="8610600" cy="1360800"/>
      </dsp:txXfrm>
    </dsp:sp>
    <dsp:sp modelId="{267514CC-4B8D-490C-AC91-549D53990F87}">
      <dsp:nvSpPr>
        <dsp:cNvPr id="0" name=""/>
        <dsp:cNvSpPr/>
      </dsp:nvSpPr>
      <dsp:spPr>
        <a:xfrm>
          <a:off x="430530" y="10860"/>
          <a:ext cx="6027420" cy="708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822" tIns="0" rIns="227822" bIns="0" numCol="1" spcCol="1270" anchor="ctr" anchorCtr="0">
          <a:noAutofit/>
        </a:bodyPr>
        <a:lstStyle/>
        <a:p>
          <a:pPr lvl="0" algn="l" defTabSz="1066800">
            <a:lnSpc>
              <a:spcPct val="90000"/>
            </a:lnSpc>
            <a:spcBef>
              <a:spcPct val="0"/>
            </a:spcBef>
            <a:spcAft>
              <a:spcPct val="35000"/>
            </a:spcAft>
          </a:pPr>
          <a:r>
            <a:rPr kumimoji="1" lang="en-GB" sz="2400" kern="1200" dirty="0" smtClean="0"/>
            <a:t>twisted pair</a:t>
          </a:r>
          <a:endParaRPr lang="en-US" sz="2400" kern="1200" dirty="0"/>
        </a:p>
      </dsp:txBody>
      <dsp:txXfrm>
        <a:off x="430530" y="10860"/>
        <a:ext cx="6027420" cy="708480"/>
      </dsp:txXfrm>
    </dsp:sp>
    <dsp:sp modelId="{EA3C2391-A505-4825-8742-5456E8FEF203}">
      <dsp:nvSpPr>
        <dsp:cNvPr id="0" name=""/>
        <dsp:cNvSpPr/>
      </dsp:nvSpPr>
      <dsp:spPr>
        <a:xfrm>
          <a:off x="0" y="2209740"/>
          <a:ext cx="8610600" cy="1360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8278" tIns="499872" rIns="668278" bIns="170688" numCol="1" spcCol="1270" anchor="t" anchorCtr="0">
          <a:noAutofit/>
        </a:bodyPr>
        <a:lstStyle/>
        <a:p>
          <a:pPr marL="228600" lvl="1" indent="-228600" algn="l" defTabSz="1066800">
            <a:lnSpc>
              <a:spcPct val="90000"/>
            </a:lnSpc>
            <a:spcBef>
              <a:spcPct val="0"/>
            </a:spcBef>
            <a:spcAft>
              <a:spcPct val="15000"/>
            </a:spcAft>
            <a:buChar char="••"/>
          </a:pPr>
          <a:r>
            <a:rPr kumimoji="1" lang="en-GB" sz="2400" kern="1200" dirty="0" smtClean="0"/>
            <a:t>uses digital signaling</a:t>
          </a:r>
          <a:endParaRPr lang="en-US" sz="2400" kern="1200" dirty="0"/>
        </a:p>
        <a:p>
          <a:pPr marL="228600" lvl="1" indent="-228600" algn="l" defTabSz="1066800">
            <a:lnSpc>
              <a:spcPct val="90000"/>
            </a:lnSpc>
            <a:spcBef>
              <a:spcPct val="0"/>
            </a:spcBef>
            <a:spcAft>
              <a:spcPct val="15000"/>
            </a:spcAft>
            <a:buChar char="••"/>
          </a:pPr>
          <a:r>
            <a:rPr kumimoji="1" lang="en-GB" sz="2400" kern="1200" dirty="0" smtClean="0"/>
            <a:t>original Ethernet</a:t>
          </a:r>
          <a:endParaRPr lang="en-US" sz="2400" kern="1200" dirty="0"/>
        </a:p>
      </dsp:txBody>
      <dsp:txXfrm>
        <a:off x="0" y="2209740"/>
        <a:ext cx="8610600" cy="1360800"/>
      </dsp:txXfrm>
    </dsp:sp>
    <dsp:sp modelId="{6CF56DF7-7426-450F-82D2-6ABEF186520E}">
      <dsp:nvSpPr>
        <dsp:cNvPr id="0" name=""/>
        <dsp:cNvSpPr/>
      </dsp:nvSpPr>
      <dsp:spPr>
        <a:xfrm>
          <a:off x="430530" y="1855500"/>
          <a:ext cx="6027420" cy="708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822" tIns="0" rIns="227822" bIns="0" numCol="1" spcCol="1270" anchor="ctr" anchorCtr="0">
          <a:noAutofit/>
        </a:bodyPr>
        <a:lstStyle/>
        <a:p>
          <a:pPr lvl="0" algn="l" defTabSz="1066800">
            <a:lnSpc>
              <a:spcPct val="90000"/>
            </a:lnSpc>
            <a:spcBef>
              <a:spcPct val="0"/>
            </a:spcBef>
            <a:spcAft>
              <a:spcPct val="35000"/>
            </a:spcAft>
          </a:pPr>
          <a:r>
            <a:rPr kumimoji="1" lang="en-GB" sz="2400" kern="1200" dirty="0" smtClean="0"/>
            <a:t>baseband coaxial cable</a:t>
          </a:r>
          <a:endParaRPr kumimoji="1" lang="en-GB" sz="2400" kern="1200" dirty="0"/>
        </a:p>
      </dsp:txBody>
      <dsp:txXfrm>
        <a:off x="430530" y="1855500"/>
        <a:ext cx="6027420" cy="70848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39D891B-6E92-4A65-9DD1-D7820A511165}">
      <dsp:nvSpPr>
        <dsp:cNvPr id="0" name=""/>
        <dsp:cNvSpPr/>
      </dsp:nvSpPr>
      <dsp:spPr>
        <a:xfrm>
          <a:off x="0" y="357675"/>
          <a:ext cx="8382000" cy="16663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0536" tIns="479044" rIns="650536" bIns="163576" numCol="1" spcCol="1270" anchor="t" anchorCtr="0">
          <a:noAutofit/>
        </a:bodyPr>
        <a:lstStyle/>
        <a:p>
          <a:pPr marL="228600" lvl="1" indent="-228600" algn="l" defTabSz="1022350">
            <a:lnSpc>
              <a:spcPct val="90000"/>
            </a:lnSpc>
            <a:spcBef>
              <a:spcPct val="0"/>
            </a:spcBef>
            <a:spcAft>
              <a:spcPct val="15000"/>
            </a:spcAft>
            <a:buChar char="••"/>
          </a:pPr>
          <a:r>
            <a:rPr kumimoji="1" lang="en-GB" sz="2300" kern="1200" dirty="0" smtClean="0"/>
            <a:t>used in cable TV systems</a:t>
          </a:r>
          <a:endParaRPr lang="en-US" sz="2300" kern="1200" dirty="0"/>
        </a:p>
        <a:p>
          <a:pPr marL="228600" lvl="1" indent="-228600" algn="l" defTabSz="1022350">
            <a:lnSpc>
              <a:spcPct val="90000"/>
            </a:lnSpc>
            <a:spcBef>
              <a:spcPct val="0"/>
            </a:spcBef>
            <a:spcAft>
              <a:spcPct val="15000"/>
            </a:spcAft>
            <a:buChar char="••"/>
          </a:pPr>
          <a:r>
            <a:rPr kumimoji="1" lang="en-GB" sz="2300" kern="1200" dirty="0" smtClean="0"/>
            <a:t>analog signals at radio and TV frequencies</a:t>
          </a:r>
          <a:endParaRPr kumimoji="1" lang="en-GB" sz="2300" kern="1200" dirty="0"/>
        </a:p>
        <a:p>
          <a:pPr marL="228600" lvl="1" indent="-228600" algn="l" defTabSz="1022350">
            <a:lnSpc>
              <a:spcPct val="90000"/>
            </a:lnSpc>
            <a:spcBef>
              <a:spcPct val="0"/>
            </a:spcBef>
            <a:spcAft>
              <a:spcPct val="15000"/>
            </a:spcAft>
            <a:buChar char="••"/>
          </a:pPr>
          <a:r>
            <a:rPr kumimoji="1" lang="en-GB" sz="2300" kern="1200" dirty="0" smtClean="0"/>
            <a:t>expensive, hard to install and maintain</a:t>
          </a:r>
        </a:p>
      </dsp:txBody>
      <dsp:txXfrm>
        <a:off x="0" y="357675"/>
        <a:ext cx="8382000" cy="1666350"/>
      </dsp:txXfrm>
    </dsp:sp>
    <dsp:sp modelId="{8A4A3410-F83F-4E41-86C4-1F9FD7A125C6}">
      <dsp:nvSpPr>
        <dsp:cNvPr id="0" name=""/>
        <dsp:cNvSpPr/>
      </dsp:nvSpPr>
      <dsp:spPr>
        <a:xfrm>
          <a:off x="419100" y="18195"/>
          <a:ext cx="5867400" cy="678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774" tIns="0" rIns="221774" bIns="0" numCol="1" spcCol="1270" anchor="ctr" anchorCtr="0">
          <a:noAutofit/>
        </a:bodyPr>
        <a:lstStyle/>
        <a:p>
          <a:pPr lvl="0" algn="l" defTabSz="1022350">
            <a:lnSpc>
              <a:spcPct val="90000"/>
            </a:lnSpc>
            <a:spcBef>
              <a:spcPct val="0"/>
            </a:spcBef>
            <a:spcAft>
              <a:spcPct val="35000"/>
            </a:spcAft>
          </a:pPr>
          <a:r>
            <a:rPr kumimoji="1" lang="en-GB" sz="2300" kern="1200" dirty="0" smtClean="0"/>
            <a:t>broadband coaxial cable</a:t>
          </a:r>
          <a:endParaRPr lang="en-US" sz="2300" kern="1200" dirty="0"/>
        </a:p>
      </dsp:txBody>
      <dsp:txXfrm>
        <a:off x="419100" y="18195"/>
        <a:ext cx="5867400" cy="678960"/>
      </dsp:txXfrm>
    </dsp:sp>
    <dsp:sp modelId="{F8A1ED54-23E6-41EE-BD03-73A6AB47455B}">
      <dsp:nvSpPr>
        <dsp:cNvPr id="0" name=""/>
        <dsp:cNvSpPr/>
      </dsp:nvSpPr>
      <dsp:spPr>
        <a:xfrm>
          <a:off x="0" y="2487704"/>
          <a:ext cx="8382000" cy="13041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0536" tIns="479044" rIns="650536" bIns="163576" numCol="1" spcCol="1270" anchor="t" anchorCtr="0">
          <a:noAutofit/>
        </a:bodyPr>
        <a:lstStyle/>
        <a:p>
          <a:pPr marL="228600" lvl="1" indent="-228600" algn="l" defTabSz="1022350">
            <a:lnSpc>
              <a:spcPct val="90000"/>
            </a:lnSpc>
            <a:spcBef>
              <a:spcPct val="0"/>
            </a:spcBef>
            <a:spcAft>
              <a:spcPct val="15000"/>
            </a:spcAft>
            <a:buChar char="••"/>
          </a:pPr>
          <a:r>
            <a:rPr kumimoji="1" lang="en-GB" sz="2300" kern="1200" dirty="0" smtClean="0"/>
            <a:t>expensive taps</a:t>
          </a:r>
          <a:endParaRPr lang="en-US" sz="2300" kern="1200" dirty="0"/>
        </a:p>
        <a:p>
          <a:pPr marL="228600" lvl="1" indent="-228600" algn="l" defTabSz="1022350">
            <a:lnSpc>
              <a:spcPct val="90000"/>
            </a:lnSpc>
            <a:spcBef>
              <a:spcPct val="0"/>
            </a:spcBef>
            <a:spcAft>
              <a:spcPct val="15000"/>
            </a:spcAft>
            <a:buChar char="••"/>
          </a:pPr>
          <a:r>
            <a:rPr kumimoji="1" lang="en-GB" sz="2300" kern="1200" dirty="0" smtClean="0"/>
            <a:t>better alternatives available</a:t>
          </a:r>
        </a:p>
      </dsp:txBody>
      <dsp:txXfrm>
        <a:off x="0" y="2487704"/>
        <a:ext cx="8382000" cy="1304100"/>
      </dsp:txXfrm>
    </dsp:sp>
    <dsp:sp modelId="{8BF214DA-3D4B-4BEA-B8FE-84B185388E2A}">
      <dsp:nvSpPr>
        <dsp:cNvPr id="0" name=""/>
        <dsp:cNvSpPr/>
      </dsp:nvSpPr>
      <dsp:spPr>
        <a:xfrm>
          <a:off x="419100" y="2148225"/>
          <a:ext cx="5867400" cy="678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774" tIns="0" rIns="221774" bIns="0" numCol="1" spcCol="1270" anchor="ctr" anchorCtr="0">
          <a:noAutofit/>
        </a:bodyPr>
        <a:lstStyle/>
        <a:p>
          <a:pPr lvl="0" algn="l" defTabSz="1022350">
            <a:lnSpc>
              <a:spcPct val="90000"/>
            </a:lnSpc>
            <a:spcBef>
              <a:spcPct val="0"/>
            </a:spcBef>
            <a:spcAft>
              <a:spcPct val="35000"/>
            </a:spcAft>
          </a:pPr>
          <a:r>
            <a:rPr kumimoji="1" lang="en-GB" sz="2300" kern="1200" dirty="0" smtClean="0"/>
            <a:t>optical fiber</a:t>
          </a:r>
          <a:endParaRPr lang="en-US" sz="2300" kern="1200" dirty="0"/>
        </a:p>
      </dsp:txBody>
      <dsp:txXfrm>
        <a:off x="419100" y="2148225"/>
        <a:ext cx="5867400" cy="678960"/>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2A46C82-EE28-421A-84A5-5CAC671F8099}">
      <dsp:nvSpPr>
        <dsp:cNvPr id="0" name=""/>
        <dsp:cNvSpPr/>
      </dsp:nvSpPr>
      <dsp:spPr>
        <a:xfrm>
          <a:off x="4129" y="1108343"/>
          <a:ext cx="2112485" cy="574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248" tIns="73660" rIns="206248" bIns="73660" numCol="1" spcCol="1270" anchor="ctr" anchorCtr="0">
          <a:noAutofit/>
        </a:bodyPr>
        <a:lstStyle/>
        <a:p>
          <a:pPr lvl="0" algn="r" defTabSz="1289050">
            <a:lnSpc>
              <a:spcPct val="90000"/>
            </a:lnSpc>
            <a:spcBef>
              <a:spcPct val="0"/>
            </a:spcBef>
            <a:spcAft>
              <a:spcPct val="35000"/>
            </a:spcAft>
          </a:pPr>
          <a:r>
            <a:rPr kumimoji="1" lang="en-GB" sz="2900" kern="1200" dirty="0" smtClean="0"/>
            <a:t>Ring</a:t>
          </a:r>
          <a:endParaRPr lang="en-US" sz="2900" kern="1200" dirty="0"/>
        </a:p>
      </dsp:txBody>
      <dsp:txXfrm>
        <a:off x="4129" y="1108343"/>
        <a:ext cx="2112485" cy="574200"/>
      </dsp:txXfrm>
    </dsp:sp>
    <dsp:sp modelId="{5958EC12-1BCD-4496-B973-8119ADEA872F}">
      <dsp:nvSpPr>
        <dsp:cNvPr id="0" name=""/>
        <dsp:cNvSpPr/>
      </dsp:nvSpPr>
      <dsp:spPr>
        <a:xfrm>
          <a:off x="2116614" y="67606"/>
          <a:ext cx="422497" cy="2655675"/>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05617C-B1B6-405B-A238-61CFC42558A3}">
      <dsp:nvSpPr>
        <dsp:cNvPr id="0" name=""/>
        <dsp:cNvSpPr/>
      </dsp:nvSpPr>
      <dsp:spPr>
        <a:xfrm>
          <a:off x="2708110" y="67606"/>
          <a:ext cx="5745959" cy="265567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285750" lvl="1" indent="-285750" algn="l" defTabSz="1289050">
            <a:lnSpc>
              <a:spcPct val="90000"/>
            </a:lnSpc>
            <a:spcBef>
              <a:spcPct val="0"/>
            </a:spcBef>
            <a:spcAft>
              <a:spcPct val="15000"/>
            </a:spcAft>
            <a:buChar char="••"/>
          </a:pPr>
          <a:r>
            <a:rPr kumimoji="1" lang="en-GB" sz="2900" kern="1200" dirty="0" smtClean="0"/>
            <a:t>very high speed links over long distances</a:t>
          </a:r>
          <a:endParaRPr lang="en-US" sz="2900" kern="1200" dirty="0"/>
        </a:p>
        <a:p>
          <a:pPr marL="285750" lvl="1" indent="-285750" algn="l" defTabSz="1289050">
            <a:lnSpc>
              <a:spcPct val="90000"/>
            </a:lnSpc>
            <a:spcBef>
              <a:spcPct val="0"/>
            </a:spcBef>
            <a:spcAft>
              <a:spcPct val="15000"/>
            </a:spcAft>
            <a:buChar char="••"/>
          </a:pPr>
          <a:r>
            <a:rPr kumimoji="1" lang="en-GB" sz="2900" kern="1200" dirty="0" smtClean="0"/>
            <a:t>potential of providing best throughput</a:t>
          </a:r>
        </a:p>
        <a:p>
          <a:pPr marL="285750" lvl="1" indent="-285750" algn="l" defTabSz="1289050">
            <a:lnSpc>
              <a:spcPct val="90000"/>
            </a:lnSpc>
            <a:spcBef>
              <a:spcPct val="0"/>
            </a:spcBef>
            <a:spcAft>
              <a:spcPct val="15000"/>
            </a:spcAft>
            <a:buChar char="••"/>
          </a:pPr>
          <a:r>
            <a:rPr kumimoji="1" lang="en-GB" sz="2900" kern="1200" dirty="0" smtClean="0"/>
            <a:t>single link or repeater failure disables network</a:t>
          </a:r>
          <a:endParaRPr kumimoji="1" lang="en-GB" sz="2900" kern="1200" dirty="0"/>
        </a:p>
      </dsp:txBody>
      <dsp:txXfrm>
        <a:off x="2708110" y="67606"/>
        <a:ext cx="5745959" cy="2655675"/>
      </dsp:txXfrm>
    </dsp:sp>
    <dsp:sp modelId="{E3559DD2-7931-41F6-8F31-A0F436CB683D}">
      <dsp:nvSpPr>
        <dsp:cNvPr id="0" name=""/>
        <dsp:cNvSpPr/>
      </dsp:nvSpPr>
      <dsp:spPr>
        <a:xfrm>
          <a:off x="4129" y="3671037"/>
          <a:ext cx="2112485" cy="574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248" tIns="73660" rIns="206248" bIns="73660" numCol="1" spcCol="1270" anchor="ctr" anchorCtr="0">
          <a:noAutofit/>
        </a:bodyPr>
        <a:lstStyle/>
        <a:p>
          <a:pPr lvl="0" algn="r" defTabSz="1289050">
            <a:lnSpc>
              <a:spcPct val="90000"/>
            </a:lnSpc>
            <a:spcBef>
              <a:spcPct val="0"/>
            </a:spcBef>
            <a:spcAft>
              <a:spcPct val="35000"/>
            </a:spcAft>
          </a:pPr>
          <a:r>
            <a:rPr kumimoji="1" lang="en-GB" sz="2900" kern="1200" dirty="0" smtClean="0"/>
            <a:t>Star</a:t>
          </a:r>
          <a:endParaRPr lang="en-US" sz="2900" kern="1200" dirty="0"/>
        </a:p>
      </dsp:txBody>
      <dsp:txXfrm>
        <a:off x="4129" y="3671037"/>
        <a:ext cx="2112485" cy="574200"/>
      </dsp:txXfrm>
    </dsp:sp>
    <dsp:sp modelId="{9B58A13E-A828-465D-A056-B1CF4AB844CD}">
      <dsp:nvSpPr>
        <dsp:cNvPr id="0" name=""/>
        <dsp:cNvSpPr/>
      </dsp:nvSpPr>
      <dsp:spPr>
        <a:xfrm>
          <a:off x="2116614" y="2827681"/>
          <a:ext cx="422497" cy="2260912"/>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5DD2F0-F65A-4BF6-9EDA-3174421AF52E}">
      <dsp:nvSpPr>
        <dsp:cNvPr id="0" name=""/>
        <dsp:cNvSpPr/>
      </dsp:nvSpPr>
      <dsp:spPr>
        <a:xfrm>
          <a:off x="2708110" y="2827681"/>
          <a:ext cx="5745959" cy="22609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285750" lvl="1" indent="-285750" algn="l" defTabSz="1289050">
            <a:lnSpc>
              <a:spcPct val="90000"/>
            </a:lnSpc>
            <a:spcBef>
              <a:spcPct val="0"/>
            </a:spcBef>
            <a:spcAft>
              <a:spcPct val="15000"/>
            </a:spcAft>
            <a:buChar char="••"/>
          </a:pPr>
          <a:r>
            <a:rPr kumimoji="1" lang="en-GB" sz="2900" kern="1200" dirty="0" smtClean="0"/>
            <a:t>uses natural layout of wiring in building</a:t>
          </a:r>
          <a:endParaRPr lang="en-US" sz="2900" kern="1200" dirty="0"/>
        </a:p>
        <a:p>
          <a:pPr marL="285750" lvl="1" indent="-285750" algn="l" defTabSz="1289050">
            <a:lnSpc>
              <a:spcPct val="90000"/>
            </a:lnSpc>
            <a:spcBef>
              <a:spcPct val="0"/>
            </a:spcBef>
            <a:spcAft>
              <a:spcPct val="15000"/>
            </a:spcAft>
            <a:buChar char="••"/>
          </a:pPr>
          <a:r>
            <a:rPr kumimoji="1" lang="en-GB" sz="2900" kern="1200" dirty="0" smtClean="0"/>
            <a:t>best for short distances</a:t>
          </a:r>
          <a:endParaRPr kumimoji="1" lang="en-GB" sz="2900" kern="1200" dirty="0"/>
        </a:p>
        <a:p>
          <a:pPr marL="285750" lvl="1" indent="-285750" algn="l" defTabSz="1289050">
            <a:lnSpc>
              <a:spcPct val="90000"/>
            </a:lnSpc>
            <a:spcBef>
              <a:spcPct val="0"/>
            </a:spcBef>
            <a:spcAft>
              <a:spcPct val="15000"/>
            </a:spcAft>
            <a:buChar char="••"/>
          </a:pPr>
          <a:r>
            <a:rPr kumimoji="1" lang="en-GB" sz="2900" kern="1200" dirty="0" smtClean="0"/>
            <a:t>high data rates for small number of devices</a:t>
          </a:r>
          <a:endParaRPr lang="en-US" sz="2900" kern="1200" dirty="0"/>
        </a:p>
      </dsp:txBody>
      <dsp:txXfrm>
        <a:off x="2708110" y="2827681"/>
        <a:ext cx="5745959" cy="2260912"/>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1CF1A25-2AED-4199-BFB1-DFCB87FB913D}">
      <dsp:nvSpPr>
        <dsp:cNvPr id="0" name=""/>
        <dsp:cNvSpPr/>
      </dsp:nvSpPr>
      <dsp:spPr>
        <a:xfrm>
          <a:off x="268285" y="792"/>
          <a:ext cx="2572456" cy="1286228"/>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1910" tIns="27940" rIns="41910" bIns="27940" numCol="1" spcCol="1270" anchor="ctr" anchorCtr="0">
          <a:noAutofit/>
        </a:bodyPr>
        <a:lstStyle/>
        <a:p>
          <a:pPr lvl="0" algn="ctr" defTabSz="977900">
            <a:lnSpc>
              <a:spcPct val="90000"/>
            </a:lnSpc>
            <a:spcBef>
              <a:spcPct val="0"/>
            </a:spcBef>
            <a:spcAft>
              <a:spcPct val="35000"/>
            </a:spcAft>
          </a:pPr>
          <a:r>
            <a:rPr kumimoji="1" lang="en-GB" sz="2200" b="1" i="0" kern="1200" dirty="0" smtClean="0"/>
            <a:t>Voice grade unshielded twisted pair (UTP)</a:t>
          </a:r>
          <a:endParaRPr lang="en-US" sz="2200" b="1" i="0" kern="1200" dirty="0"/>
        </a:p>
      </dsp:txBody>
      <dsp:txXfrm>
        <a:off x="268285" y="792"/>
        <a:ext cx="2572456" cy="1286228"/>
      </dsp:txXfrm>
    </dsp:sp>
    <dsp:sp modelId="{28A272ED-E7FD-4A63-A99F-FBCED00A41E9}">
      <dsp:nvSpPr>
        <dsp:cNvPr id="0" name=""/>
        <dsp:cNvSpPr/>
      </dsp:nvSpPr>
      <dsp:spPr>
        <a:xfrm>
          <a:off x="525531" y="1287021"/>
          <a:ext cx="257245" cy="964671"/>
        </a:xfrm>
        <a:custGeom>
          <a:avLst/>
          <a:gdLst/>
          <a:ahLst/>
          <a:cxnLst/>
          <a:rect l="0" t="0" r="0" b="0"/>
          <a:pathLst>
            <a:path>
              <a:moveTo>
                <a:pt x="0" y="0"/>
              </a:moveTo>
              <a:lnTo>
                <a:pt x="0" y="964671"/>
              </a:lnTo>
              <a:lnTo>
                <a:pt x="257245" y="964671"/>
              </a:lnTo>
            </a:path>
          </a:pathLst>
        </a:custGeom>
        <a:noFill/>
        <a:ln w="25400" cap="flat" cmpd="sng" algn="ctr">
          <a:solidFill>
            <a:schemeClr val="accent1">
              <a:shade val="6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57988961-0B5F-4E66-8526-2BEDC48B07B0}">
      <dsp:nvSpPr>
        <dsp:cNvPr id="0" name=""/>
        <dsp:cNvSpPr/>
      </dsp:nvSpPr>
      <dsp:spPr>
        <a:xfrm>
          <a:off x="782777" y="1608578"/>
          <a:ext cx="2057965" cy="128622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p3d z="-152400"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kumimoji="1" lang="en-GB" sz="2100" b="1" i="0" kern="1200" dirty="0" smtClean="0"/>
            <a:t>Cat 3 phone, cheap, low data rates</a:t>
          </a:r>
          <a:endParaRPr lang="en-US" sz="2100" b="1" i="0" kern="1200" dirty="0"/>
        </a:p>
      </dsp:txBody>
      <dsp:txXfrm>
        <a:off x="782777" y="1608578"/>
        <a:ext cx="2057965" cy="1286228"/>
      </dsp:txXfrm>
    </dsp:sp>
    <dsp:sp modelId="{A9BDAED2-3AE7-474E-8C88-C0C360FEE5D3}">
      <dsp:nvSpPr>
        <dsp:cNvPr id="0" name=""/>
        <dsp:cNvSpPr/>
      </dsp:nvSpPr>
      <dsp:spPr>
        <a:xfrm>
          <a:off x="3483857" y="792"/>
          <a:ext cx="2572456" cy="1286228"/>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1910" tIns="27940" rIns="41910" bIns="27940" numCol="1" spcCol="1270" anchor="ctr" anchorCtr="0">
          <a:noAutofit/>
        </a:bodyPr>
        <a:lstStyle/>
        <a:p>
          <a:pPr lvl="0" algn="ctr" defTabSz="977900">
            <a:lnSpc>
              <a:spcPct val="90000"/>
            </a:lnSpc>
            <a:spcBef>
              <a:spcPct val="0"/>
            </a:spcBef>
            <a:spcAft>
              <a:spcPct val="35000"/>
            </a:spcAft>
          </a:pPr>
          <a:r>
            <a:rPr kumimoji="1" lang="en-GB" sz="2200" b="1" i="0" kern="1200" dirty="0" smtClean="0"/>
            <a:t>Shielded twisted pair / baseband coaxial</a:t>
          </a:r>
          <a:endParaRPr lang="en-US" sz="2200" b="1" i="0" kern="1200" dirty="0"/>
        </a:p>
      </dsp:txBody>
      <dsp:txXfrm>
        <a:off x="3483857" y="792"/>
        <a:ext cx="2572456" cy="1286228"/>
      </dsp:txXfrm>
    </dsp:sp>
    <dsp:sp modelId="{FDDF620E-12C1-4A68-BB6B-F8B92668C3D8}">
      <dsp:nvSpPr>
        <dsp:cNvPr id="0" name=""/>
        <dsp:cNvSpPr/>
      </dsp:nvSpPr>
      <dsp:spPr>
        <a:xfrm>
          <a:off x="3741102" y="1287021"/>
          <a:ext cx="257245" cy="964671"/>
        </a:xfrm>
        <a:custGeom>
          <a:avLst/>
          <a:gdLst/>
          <a:ahLst/>
          <a:cxnLst/>
          <a:rect l="0" t="0" r="0" b="0"/>
          <a:pathLst>
            <a:path>
              <a:moveTo>
                <a:pt x="0" y="0"/>
              </a:moveTo>
              <a:lnTo>
                <a:pt x="0" y="964671"/>
              </a:lnTo>
              <a:lnTo>
                <a:pt x="257245" y="964671"/>
              </a:lnTo>
            </a:path>
          </a:pathLst>
        </a:custGeom>
        <a:noFill/>
        <a:ln w="25400" cap="flat" cmpd="sng" algn="ctr">
          <a:solidFill>
            <a:schemeClr val="accent1">
              <a:shade val="6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ABFB4EEA-DE13-4D36-B08E-1FEF5CE201F1}">
      <dsp:nvSpPr>
        <dsp:cNvPr id="0" name=""/>
        <dsp:cNvSpPr/>
      </dsp:nvSpPr>
      <dsp:spPr>
        <a:xfrm>
          <a:off x="3998348" y="1608578"/>
          <a:ext cx="2057965" cy="128622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p3d z="-152400"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kumimoji="1" lang="en-GB" sz="2100" b="1" i="0" kern="1200" dirty="0" smtClean="0"/>
            <a:t>more expensive, higher data rates</a:t>
          </a:r>
          <a:endParaRPr lang="en-US" sz="2100" b="1" i="0" kern="1200" dirty="0"/>
        </a:p>
      </dsp:txBody>
      <dsp:txXfrm>
        <a:off x="3998348" y="1608578"/>
        <a:ext cx="2057965" cy="1286228"/>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8A8ADC3-438F-47B3-8DF8-AA2E3066E374}">
      <dsp:nvSpPr>
        <dsp:cNvPr id="0" name=""/>
        <dsp:cNvSpPr/>
      </dsp:nvSpPr>
      <dsp:spPr>
        <a:xfrm>
          <a:off x="1338" y="27941"/>
          <a:ext cx="1897446" cy="948723"/>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kumimoji="1" lang="en-GB" sz="2000" b="1" i="0" kern="1200" dirty="0" smtClean="0"/>
            <a:t>Broadband cable</a:t>
          </a:r>
          <a:endParaRPr lang="en-US" sz="2000" b="1" i="0" kern="1200" dirty="0"/>
        </a:p>
      </dsp:txBody>
      <dsp:txXfrm>
        <a:off x="1338" y="27941"/>
        <a:ext cx="1897446" cy="948723"/>
      </dsp:txXfrm>
    </dsp:sp>
    <dsp:sp modelId="{0B21F846-5E66-432A-87B9-1C3510D60037}">
      <dsp:nvSpPr>
        <dsp:cNvPr id="0" name=""/>
        <dsp:cNvSpPr/>
      </dsp:nvSpPr>
      <dsp:spPr>
        <a:xfrm>
          <a:off x="191083" y="976665"/>
          <a:ext cx="189744" cy="882232"/>
        </a:xfrm>
        <a:custGeom>
          <a:avLst/>
          <a:gdLst/>
          <a:ahLst/>
          <a:cxnLst/>
          <a:rect l="0" t="0" r="0" b="0"/>
          <a:pathLst>
            <a:path>
              <a:moveTo>
                <a:pt x="0" y="0"/>
              </a:moveTo>
              <a:lnTo>
                <a:pt x="0" y="882232"/>
              </a:lnTo>
              <a:lnTo>
                <a:pt x="189744" y="882232"/>
              </a:lnTo>
            </a:path>
          </a:pathLst>
        </a:custGeom>
        <a:noFill/>
        <a:ln w="25400" cap="flat" cmpd="sng" algn="ctr">
          <a:solidFill>
            <a:schemeClr val="accent1">
              <a:shade val="6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4746DCC3-B2C7-4F94-BCB3-4D9AEC661ACB}">
      <dsp:nvSpPr>
        <dsp:cNvPr id="0" name=""/>
        <dsp:cNvSpPr/>
      </dsp:nvSpPr>
      <dsp:spPr>
        <a:xfrm>
          <a:off x="380828" y="1213846"/>
          <a:ext cx="1517957" cy="129010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p3d z="-152400"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kumimoji="1" lang="en-GB" sz="2000" b="1" i="0" kern="1200" dirty="0" smtClean="0"/>
            <a:t>even more expensive, higher data rate</a:t>
          </a:r>
          <a:endParaRPr lang="en-US" sz="2000" b="1" i="0" kern="1200" dirty="0"/>
        </a:p>
      </dsp:txBody>
      <dsp:txXfrm>
        <a:off x="380828" y="1213846"/>
        <a:ext cx="1517957" cy="1290102"/>
      </dsp:txXfrm>
    </dsp:sp>
    <dsp:sp modelId="{48D64DEF-64CD-4149-A2FD-DB65C11F3AF8}">
      <dsp:nvSpPr>
        <dsp:cNvPr id="0" name=""/>
        <dsp:cNvSpPr/>
      </dsp:nvSpPr>
      <dsp:spPr>
        <a:xfrm>
          <a:off x="2373147" y="27941"/>
          <a:ext cx="1897446" cy="948723"/>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kumimoji="1" lang="en-GB" sz="2000" b="1" i="0" kern="1200" dirty="0" smtClean="0"/>
            <a:t>High performance UTP</a:t>
          </a:r>
          <a:endParaRPr lang="en-US" sz="2000" b="1" i="0" kern="1200" dirty="0"/>
        </a:p>
      </dsp:txBody>
      <dsp:txXfrm>
        <a:off x="2373147" y="27941"/>
        <a:ext cx="1897446" cy="948723"/>
      </dsp:txXfrm>
    </dsp:sp>
    <dsp:sp modelId="{504EF511-0F0C-420D-B592-033AFA611B80}">
      <dsp:nvSpPr>
        <dsp:cNvPr id="0" name=""/>
        <dsp:cNvSpPr/>
      </dsp:nvSpPr>
      <dsp:spPr>
        <a:xfrm>
          <a:off x="2562892" y="976665"/>
          <a:ext cx="189744" cy="935061"/>
        </a:xfrm>
        <a:custGeom>
          <a:avLst/>
          <a:gdLst/>
          <a:ahLst/>
          <a:cxnLst/>
          <a:rect l="0" t="0" r="0" b="0"/>
          <a:pathLst>
            <a:path>
              <a:moveTo>
                <a:pt x="0" y="0"/>
              </a:moveTo>
              <a:lnTo>
                <a:pt x="0" y="935061"/>
              </a:lnTo>
              <a:lnTo>
                <a:pt x="189744" y="935061"/>
              </a:lnTo>
            </a:path>
          </a:pathLst>
        </a:custGeom>
        <a:noFill/>
        <a:ln w="25400" cap="flat" cmpd="sng" algn="ctr">
          <a:solidFill>
            <a:schemeClr val="accent1">
              <a:shade val="6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39B265BD-3470-4713-8FAB-85034C2265ED}">
      <dsp:nvSpPr>
        <dsp:cNvPr id="0" name=""/>
        <dsp:cNvSpPr/>
      </dsp:nvSpPr>
      <dsp:spPr>
        <a:xfrm>
          <a:off x="2752636" y="1213846"/>
          <a:ext cx="1886836" cy="139576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p3d z="-152400"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kumimoji="1" lang="en-GB" sz="2000" b="1" i="0" kern="1200" dirty="0" smtClean="0"/>
            <a:t>Cat 5+, very high data rates, suited for star topology </a:t>
          </a:r>
          <a:endParaRPr lang="en-US" sz="2000" b="1" i="0" kern="1200" dirty="0"/>
        </a:p>
      </dsp:txBody>
      <dsp:txXfrm>
        <a:off x="2752636" y="1213846"/>
        <a:ext cx="1886836" cy="1395761"/>
      </dsp:txXfrm>
    </dsp:sp>
    <dsp:sp modelId="{5DF57AEE-49A7-4F27-AB03-356DAD772EC2}">
      <dsp:nvSpPr>
        <dsp:cNvPr id="0" name=""/>
        <dsp:cNvSpPr/>
      </dsp:nvSpPr>
      <dsp:spPr>
        <a:xfrm>
          <a:off x="4744956" y="27941"/>
          <a:ext cx="1897446" cy="948723"/>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kumimoji="1" lang="en-GB" sz="2000" b="1" i="0" kern="1200" dirty="0" smtClean="0"/>
            <a:t>Optical fibre</a:t>
          </a:r>
          <a:endParaRPr lang="en-US" sz="2000" b="1" i="0" kern="1200" dirty="0"/>
        </a:p>
      </dsp:txBody>
      <dsp:txXfrm>
        <a:off x="4744956" y="27941"/>
        <a:ext cx="1897446" cy="948723"/>
      </dsp:txXfrm>
    </dsp:sp>
    <dsp:sp modelId="{7431960E-68B3-4DC1-9043-CB309EB75E29}">
      <dsp:nvSpPr>
        <dsp:cNvPr id="0" name=""/>
        <dsp:cNvSpPr/>
      </dsp:nvSpPr>
      <dsp:spPr>
        <a:xfrm>
          <a:off x="4934700" y="976665"/>
          <a:ext cx="189744" cy="987886"/>
        </a:xfrm>
        <a:custGeom>
          <a:avLst/>
          <a:gdLst/>
          <a:ahLst/>
          <a:cxnLst/>
          <a:rect l="0" t="0" r="0" b="0"/>
          <a:pathLst>
            <a:path>
              <a:moveTo>
                <a:pt x="0" y="0"/>
              </a:moveTo>
              <a:lnTo>
                <a:pt x="0" y="987886"/>
              </a:lnTo>
              <a:lnTo>
                <a:pt x="189744" y="987886"/>
              </a:lnTo>
            </a:path>
          </a:pathLst>
        </a:custGeom>
        <a:noFill/>
        <a:ln w="25400" cap="flat" cmpd="sng" algn="ctr">
          <a:solidFill>
            <a:schemeClr val="accent1">
              <a:shade val="6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8334B432-AB74-4794-9B3E-B9F57505D76A}">
      <dsp:nvSpPr>
        <dsp:cNvPr id="0" name=""/>
        <dsp:cNvSpPr/>
      </dsp:nvSpPr>
      <dsp:spPr>
        <a:xfrm>
          <a:off x="5124445" y="1213846"/>
          <a:ext cx="1656015" cy="150141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p3d z="-152400"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kumimoji="1" lang="en-GB" sz="2000" b="1" i="0" kern="1200" dirty="0" smtClean="0"/>
            <a:t>security, high capacity, small size, high cost</a:t>
          </a:r>
          <a:endParaRPr lang="en-US" sz="2000" b="1" i="0" kern="1200" dirty="0"/>
        </a:p>
      </dsp:txBody>
      <dsp:txXfrm>
        <a:off x="5124445" y="1213846"/>
        <a:ext cx="1656015" cy="1501411"/>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A506763-E09D-4C86-B446-39FB0E70F9CA}">
      <dsp:nvSpPr>
        <dsp:cNvPr id="0" name=""/>
        <dsp:cNvSpPr/>
      </dsp:nvSpPr>
      <dsp:spPr>
        <a:xfrm>
          <a:off x="0" y="107549"/>
          <a:ext cx="8382000" cy="8189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kumimoji="1" lang="en-US" sz="3500" kern="1200" dirty="0" smtClean="0"/>
            <a:t>unacknowledged connectionless service</a:t>
          </a:r>
          <a:endParaRPr lang="en-US" sz="3500" kern="1200" dirty="0"/>
        </a:p>
      </dsp:txBody>
      <dsp:txXfrm>
        <a:off x="0" y="107549"/>
        <a:ext cx="8382000" cy="818999"/>
      </dsp:txXfrm>
    </dsp:sp>
    <dsp:sp modelId="{A6006359-C641-40F4-983C-F8A7569B63BA}">
      <dsp:nvSpPr>
        <dsp:cNvPr id="0" name=""/>
        <dsp:cNvSpPr/>
      </dsp:nvSpPr>
      <dsp:spPr>
        <a:xfrm>
          <a:off x="0" y="926549"/>
          <a:ext cx="8382000" cy="887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29" tIns="44450" rIns="248920" bIns="44450" numCol="1" spcCol="1270" anchor="t" anchorCtr="0">
          <a:noAutofit/>
        </a:bodyPr>
        <a:lstStyle/>
        <a:p>
          <a:pPr marL="228600" lvl="1" indent="-228600" algn="l" defTabSz="1200150">
            <a:lnSpc>
              <a:spcPct val="90000"/>
            </a:lnSpc>
            <a:spcBef>
              <a:spcPct val="0"/>
            </a:spcBef>
            <a:spcAft>
              <a:spcPct val="20000"/>
            </a:spcAft>
            <a:buChar char="••"/>
          </a:pPr>
          <a:r>
            <a:rPr kumimoji="1" lang="en-US" sz="2700" kern="1200" dirty="0" smtClean="0"/>
            <a:t>data-gram style service</a:t>
          </a:r>
          <a:endParaRPr lang="en-US" sz="2700" kern="1200" dirty="0"/>
        </a:p>
        <a:p>
          <a:pPr marL="228600" lvl="1" indent="-228600" algn="l" defTabSz="1200150">
            <a:lnSpc>
              <a:spcPct val="90000"/>
            </a:lnSpc>
            <a:spcBef>
              <a:spcPct val="0"/>
            </a:spcBef>
            <a:spcAft>
              <a:spcPct val="20000"/>
            </a:spcAft>
            <a:buChar char="••"/>
          </a:pPr>
          <a:r>
            <a:rPr kumimoji="1" lang="en-US" sz="2700" kern="1200" dirty="0" smtClean="0"/>
            <a:t>delivery of data is not guaranteed</a:t>
          </a:r>
        </a:p>
      </dsp:txBody>
      <dsp:txXfrm>
        <a:off x="0" y="926549"/>
        <a:ext cx="8382000" cy="887512"/>
      </dsp:txXfrm>
    </dsp:sp>
    <dsp:sp modelId="{AAEB9113-5A64-457B-8170-AA6605435A2A}">
      <dsp:nvSpPr>
        <dsp:cNvPr id="0" name=""/>
        <dsp:cNvSpPr/>
      </dsp:nvSpPr>
      <dsp:spPr>
        <a:xfrm>
          <a:off x="0" y="1814062"/>
          <a:ext cx="8382000" cy="8189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kumimoji="1" lang="en-US" sz="3500" kern="1200" dirty="0" smtClean="0"/>
            <a:t>connection-mode service</a:t>
          </a:r>
          <a:endParaRPr lang="en-US" sz="3500" kern="1200" dirty="0"/>
        </a:p>
      </dsp:txBody>
      <dsp:txXfrm>
        <a:off x="0" y="1814062"/>
        <a:ext cx="8382000" cy="818999"/>
      </dsp:txXfrm>
    </dsp:sp>
    <dsp:sp modelId="{216CDCA3-E510-41C7-BB2D-DE0C395F1C4E}">
      <dsp:nvSpPr>
        <dsp:cNvPr id="0" name=""/>
        <dsp:cNvSpPr/>
      </dsp:nvSpPr>
      <dsp:spPr>
        <a:xfrm>
          <a:off x="0" y="2633062"/>
          <a:ext cx="8382000" cy="887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29" tIns="44450" rIns="248920" bIns="44450" numCol="1" spcCol="1270" anchor="t" anchorCtr="0">
          <a:noAutofit/>
        </a:bodyPr>
        <a:lstStyle/>
        <a:p>
          <a:pPr marL="228600" lvl="1" indent="-228600" algn="l" defTabSz="1200150">
            <a:lnSpc>
              <a:spcPct val="90000"/>
            </a:lnSpc>
            <a:spcBef>
              <a:spcPct val="0"/>
            </a:spcBef>
            <a:spcAft>
              <a:spcPct val="20000"/>
            </a:spcAft>
            <a:buChar char="••"/>
          </a:pPr>
          <a:r>
            <a:rPr kumimoji="1" lang="en-US" sz="2700" kern="1200" dirty="0" smtClean="0"/>
            <a:t>logical connection is set up between two users</a:t>
          </a:r>
          <a:endParaRPr lang="en-US" sz="2700" kern="1200" dirty="0"/>
        </a:p>
        <a:p>
          <a:pPr marL="228600" lvl="1" indent="-228600" algn="l" defTabSz="1200150">
            <a:lnSpc>
              <a:spcPct val="90000"/>
            </a:lnSpc>
            <a:spcBef>
              <a:spcPct val="0"/>
            </a:spcBef>
            <a:spcAft>
              <a:spcPct val="20000"/>
            </a:spcAft>
            <a:buChar char="••"/>
          </a:pPr>
          <a:r>
            <a:rPr kumimoji="1" lang="en-US" sz="2700" kern="1200" dirty="0" smtClean="0"/>
            <a:t>flow and error control are provided</a:t>
          </a:r>
          <a:endParaRPr lang="en-US" sz="2700" kern="1200" dirty="0"/>
        </a:p>
      </dsp:txBody>
      <dsp:txXfrm>
        <a:off x="0" y="2633062"/>
        <a:ext cx="8382000" cy="887512"/>
      </dsp:txXfrm>
    </dsp:sp>
    <dsp:sp modelId="{AE6DFF31-81E5-4452-99B9-87B593878BE0}">
      <dsp:nvSpPr>
        <dsp:cNvPr id="0" name=""/>
        <dsp:cNvSpPr/>
      </dsp:nvSpPr>
      <dsp:spPr>
        <a:xfrm>
          <a:off x="0" y="3520575"/>
          <a:ext cx="8382000" cy="8189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kumimoji="1" lang="en-US" sz="3500" kern="1200" dirty="0" smtClean="0"/>
            <a:t>acknowledged connectionless service</a:t>
          </a:r>
          <a:endParaRPr lang="en-US" sz="3500" kern="1200" dirty="0"/>
        </a:p>
      </dsp:txBody>
      <dsp:txXfrm>
        <a:off x="0" y="3520575"/>
        <a:ext cx="8382000" cy="818999"/>
      </dsp:txXfrm>
    </dsp:sp>
    <dsp:sp modelId="{4BA76948-F3A5-447B-816F-4C8E98378498}">
      <dsp:nvSpPr>
        <dsp:cNvPr id="0" name=""/>
        <dsp:cNvSpPr/>
      </dsp:nvSpPr>
      <dsp:spPr>
        <a:xfrm>
          <a:off x="0" y="4339575"/>
          <a:ext cx="8382000" cy="1267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29" tIns="44450" rIns="248920" bIns="44450" numCol="1" spcCol="1270" anchor="t" anchorCtr="0">
          <a:noAutofit/>
        </a:bodyPr>
        <a:lstStyle/>
        <a:p>
          <a:pPr marL="228600" lvl="1" indent="-228600" algn="l" defTabSz="1200150">
            <a:lnSpc>
              <a:spcPct val="90000"/>
            </a:lnSpc>
            <a:spcBef>
              <a:spcPct val="0"/>
            </a:spcBef>
            <a:spcAft>
              <a:spcPct val="20000"/>
            </a:spcAft>
            <a:buChar char="••"/>
          </a:pPr>
          <a:r>
            <a:rPr kumimoji="1" lang="en-US" sz="2700" kern="1200" dirty="0" smtClean="0"/>
            <a:t>datagrams are to be acknowledged, but no logical connection is set up</a:t>
          </a:r>
          <a:endParaRPr lang="en-US" sz="2700" kern="1200" dirty="0"/>
        </a:p>
        <a:p>
          <a:pPr marL="228600" lvl="1" indent="-228600" algn="l" defTabSz="1200150">
            <a:lnSpc>
              <a:spcPct val="90000"/>
            </a:lnSpc>
            <a:spcBef>
              <a:spcPct val="0"/>
            </a:spcBef>
            <a:spcAft>
              <a:spcPct val="20000"/>
            </a:spcAft>
            <a:buChar char="••"/>
          </a:pPr>
          <a:endParaRPr kumimoji="1" lang="en-US" sz="2700" kern="1200" dirty="0"/>
        </a:p>
      </dsp:txBody>
      <dsp:txXfrm>
        <a:off x="0" y="4339575"/>
        <a:ext cx="8382000" cy="126787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diagrams.loki3.com/BracketList+Icon">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10595"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eaLnBrk="0" hangingPunct="0">
              <a:defRPr sz="1200">
                <a:latin typeface="Times New Roman" pitchFamily="-110" charset="0"/>
                <a:ea typeface="+mn-ea"/>
                <a:cs typeface="+mn-cs"/>
              </a:defRPr>
            </a:lvl1pPr>
          </a:lstStyle>
          <a:p>
            <a:pPr>
              <a:defRPr/>
            </a:pPr>
            <a:endParaRPr lang="en-US" dirty="0"/>
          </a:p>
        </p:txBody>
      </p:sp>
      <p:sp>
        <p:nvSpPr>
          <p:cNvPr id="110596"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10597"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eaLnBrk="0" hangingPunct="0">
              <a:defRPr sz="1200"/>
            </a:lvl1pPr>
          </a:lstStyle>
          <a:p>
            <a:fld id="{D6E1AFB5-3130-264F-B939-717385EB603F}"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25955" name="Rectangle 1027"/>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eaLnBrk="0" hangingPunct="0">
              <a:defRPr sz="1200">
                <a:latin typeface="Times New Roman" pitchFamily="-110" charset="0"/>
                <a:ea typeface="+mn-ea"/>
                <a:cs typeface="+mn-cs"/>
              </a:defRPr>
            </a:lvl1pPr>
          </a:lstStyle>
          <a:p>
            <a:pPr>
              <a:defRPr/>
            </a:pPr>
            <a:endParaRPr lang="en-US" dirty="0"/>
          </a:p>
        </p:txBody>
      </p:sp>
      <p:sp>
        <p:nvSpPr>
          <p:cNvPr id="58372"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5957" name="Rectangle 1029"/>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5958" name="Rectangle 1030"/>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25959" name="Rectangle 1031"/>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eaLnBrk="0" hangingPunct="0">
              <a:defRPr sz="1200"/>
            </a:lvl1pPr>
          </a:lstStyle>
          <a:p>
            <a:fld id="{4D7D863B-902A-5543-B0B7-85D3EFB9BCC7}"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pitchFamily="32" charset="-128"/>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DE28A351-D491-5549-9B10-95AB97D66A3B}" type="slidenum">
              <a:rPr lang="en-US"/>
              <a:pPr/>
              <a:t>1</a:t>
            </a:fld>
            <a:endParaRPr lang="en-US" dirty="0"/>
          </a:p>
        </p:txBody>
      </p:sp>
      <p:sp>
        <p:nvSpPr>
          <p:cNvPr id="59395" name="Rectangle 1026"/>
          <p:cNvSpPr>
            <a:spLocks noGrp="1" noRot="1" noChangeAspect="1" noChangeArrowheads="1" noTextEdit="1"/>
          </p:cNvSpPr>
          <p:nvPr>
            <p:ph type="sldImg"/>
          </p:nvPr>
        </p:nvSpPr>
        <p:spPr>
          <a:solidFill>
            <a:srgbClr val="FFFFFF"/>
          </a:solidFill>
          <a:ln/>
        </p:spPr>
      </p:sp>
      <p:sp>
        <p:nvSpPr>
          <p:cNvPr id="59396" name="Rectangle 1027"/>
          <p:cNvSpPr>
            <a:spLocks noGrp="1" noChangeArrowheads="1"/>
          </p:cNvSpPr>
          <p:nvPr>
            <p:ph type="body" idx="1"/>
          </p:nvPr>
        </p:nvSpPr>
        <p:spPr>
          <a:xfrm>
            <a:off x="685800" y="4343400"/>
            <a:ext cx="5486400" cy="4114800"/>
          </a:xfrm>
          <a:solidFill>
            <a:srgbClr val="FFFFFF"/>
          </a:solidFill>
          <a:ln/>
        </p:spPr>
        <p:txBody>
          <a:bodyPr/>
          <a:lstStyle/>
          <a:p>
            <a:r>
              <a:rPr lang="en-US" dirty="0">
                <a:latin typeface="Times New Roman" pitchFamily="32" charset="0"/>
              </a:rPr>
              <a:t>“Data and Computer Communications”, 9/e, by William Stallings, Chapter 15 “</a:t>
            </a:r>
            <a:r>
              <a:rPr kumimoji="1" lang="en-US" dirty="0">
                <a:latin typeface="Times New Roman" pitchFamily="32" charset="0"/>
              </a:rPr>
              <a:t>Local Area Network</a:t>
            </a:r>
            <a:r>
              <a:rPr kumimoji="1" lang="en-GB" dirty="0">
                <a:latin typeface="Times New Roman" pitchFamily="32" charset="0"/>
              </a:rPr>
              <a:t> Overview</a:t>
            </a:r>
            <a:r>
              <a:rPr lang="en-US" dirty="0">
                <a:latin typeface="Times New Roman" pitchFamily="32" charset="0"/>
              </a:rPr>
              <a:t>”.</a:t>
            </a:r>
            <a:endParaRPr lang="en-AU" dirty="0">
              <a:latin typeface="Times New Roman" pitchFamily="32" charset="0"/>
            </a:endParaRPr>
          </a:p>
          <a:p>
            <a:endParaRPr lang="en-US" dirty="0">
              <a:latin typeface="Times New Roman" pitchFamily="32"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9D94E674-8837-7B49-99F2-4EF47111D7AB}" type="slidenum">
              <a:rPr lang="en-US"/>
              <a:pPr/>
              <a:t>10</a:t>
            </a:fld>
            <a:endParaRPr lang="en-US" dirty="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r>
              <a:rPr lang="en-US" dirty="0">
                <a:latin typeface="Times New Roman" pitchFamily="32" charset="0"/>
              </a:rPr>
              <a:t>The choice of topology depends on a variety of factors, including reliability, expandability, and performance. This choice is part of the overall task of designing a LAN and thus cannot be made in isolation, independent of the choice of transmission medium, wiring layout, and access control technique. </a:t>
            </a:r>
            <a:endParaRPr lang="en-US" dirty="0">
              <a:latin typeface="Times" pitchFamily="32"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780B763A-2C5E-2A4D-A7A5-19C2E11A7775}" type="slidenum">
              <a:rPr lang="en-US"/>
              <a:pPr/>
              <a:t>11</a:t>
            </a:fld>
            <a:endParaRPr lang="en-US" dirty="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r>
              <a:rPr lang="en-US" dirty="0">
                <a:latin typeface="Times New Roman" pitchFamily="32" charset="0"/>
              </a:rPr>
              <a:t>There are four alternative media that can be used for a bus LAN</a:t>
            </a:r>
            <a:r>
              <a:rPr lang="en-US" dirty="0" smtClean="0">
                <a:latin typeface="Times New Roman" pitchFamily="32" charset="0"/>
              </a:rPr>
              <a:t>:   </a:t>
            </a:r>
          </a:p>
          <a:p>
            <a:r>
              <a:rPr lang="en-US" dirty="0">
                <a:latin typeface="Times New Roman" pitchFamily="32" charset="0"/>
              </a:rPr>
              <a:t> </a:t>
            </a:r>
          </a:p>
          <a:p>
            <a:r>
              <a:rPr lang="en-US" b="1" dirty="0">
                <a:latin typeface="Times New Roman" pitchFamily="32" charset="0"/>
              </a:rPr>
              <a:t>Twisted pair:</a:t>
            </a:r>
            <a:r>
              <a:rPr lang="en-US" dirty="0">
                <a:latin typeface="Times New Roman" pitchFamily="32" charset="0"/>
              </a:rPr>
              <a:t> In the early days of LAN development, voice-grade twisted pair was used to provide an inexpensive, easily installed bus LAN. A number of systems operating at 1 Mbps were implemented. Scaling twisted pair up to higher data rates in a shared-medium bus configuration is not practical, so this approach was dropped long ago.</a:t>
            </a:r>
          </a:p>
          <a:p>
            <a:r>
              <a:rPr lang="en-US" b="1" dirty="0">
                <a:latin typeface="Times New Roman" pitchFamily="32" charset="0"/>
              </a:rPr>
              <a:t>Baseband coaxial cable:</a:t>
            </a:r>
            <a:r>
              <a:rPr lang="en-US" dirty="0">
                <a:latin typeface="Times New Roman" pitchFamily="32" charset="0"/>
              </a:rPr>
              <a:t> A baseband coaxial cable is one that makes use of digital signaling. The original Ethernet scheme makes use of baseband coaxial cable.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1D4DCCCE-D340-4642-A369-7E6974206D37}" type="slidenum">
              <a:rPr lang="en-US"/>
              <a:pPr/>
              <a:t>12</a:t>
            </a:fld>
            <a:endParaRPr lang="en-US" dirty="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r>
              <a:rPr lang="en-US" b="1" dirty="0">
                <a:latin typeface="Times New Roman" pitchFamily="32" charset="0"/>
              </a:rPr>
              <a:t>Broadband coaxial cable:</a:t>
            </a:r>
            <a:r>
              <a:rPr lang="en-US" dirty="0">
                <a:latin typeface="Times New Roman" pitchFamily="32" charset="0"/>
              </a:rPr>
              <a:t> Broadband coaxial cable is the type of cable used in cable television systems. Analog signaling is used at radio and television frequencies. This type of system is more expensive and more difficult to install and maintain than baseband coaxial cable. This approach never achieved popularity and such LANs are no longer made. </a:t>
            </a:r>
          </a:p>
          <a:p>
            <a:r>
              <a:rPr lang="en-US" b="1" dirty="0">
                <a:latin typeface="Times New Roman" pitchFamily="32" charset="0"/>
              </a:rPr>
              <a:t>Optical fiber:</a:t>
            </a:r>
            <a:r>
              <a:rPr lang="en-US" dirty="0">
                <a:latin typeface="Times New Roman" pitchFamily="32" charset="0"/>
              </a:rPr>
              <a:t> There has been considerable research relating to this alternative over the years, but the expense of the optical fiber taps and the availability of better alternatives have resulted in the demise of this option as well.</a:t>
            </a:r>
          </a:p>
          <a:p>
            <a:r>
              <a:rPr lang="en-US" dirty="0">
                <a:latin typeface="Times New Roman" pitchFamily="32" charset="0"/>
              </a:rPr>
              <a:t> </a:t>
            </a:r>
          </a:p>
          <a:p>
            <a:r>
              <a:rPr lang="en-US" dirty="0">
                <a:latin typeface="Times New Roman" pitchFamily="32" charset="0"/>
              </a:rPr>
              <a:t>	Thus, for a bus topology, only baseband coaxial cable has achieved widespread use, primarily for Ethernet systems. Compared to a star-topology twisted pair or optical fiber installation, the bus topology using baseband coaxial cable is difficult to work with. Even simple changes may require access to the coaxial cable, movement of taps, and rerouting of cable segments. Accordingly, few if any new installations are being attempted. Despite its limitations, there is a considerable installed base of baseband coaxial cable bus LANs.</a:t>
            </a:r>
          </a:p>
          <a:p>
            <a:r>
              <a:rPr lang="en-US" dirty="0">
                <a:latin typeface="Times New Roman" pitchFamily="32" charset="0"/>
              </a:rPr>
              <a:t>	</a:t>
            </a:r>
            <a:endParaRPr lang="en-US" dirty="0">
              <a:latin typeface="Times" pitchFamily="32"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57BE448B-06B4-4E4D-A470-D62ACBE7F74B}" type="slidenum">
              <a:rPr lang="en-US"/>
              <a:pPr/>
              <a:t>13</a:t>
            </a:fld>
            <a:endParaRPr lang="en-US" dirty="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r>
              <a:rPr lang="en-US" dirty="0">
                <a:latin typeface="Times New Roman" pitchFamily="32" charset="0"/>
              </a:rPr>
              <a:t>Very-high-speed links over considerable distances can be used for the ring topology. Hence, the ring has the potential of providing the best throughput of any topology. One disadvantage of the ring is that a single link or repeater failure could disable the entire network.</a:t>
            </a:r>
          </a:p>
          <a:p>
            <a:r>
              <a:rPr lang="en-US" dirty="0">
                <a:latin typeface="Times New Roman" pitchFamily="32" charset="0"/>
              </a:rPr>
              <a:t>	The star topology takes advantage of the natural layout of wiring in a building. It is generally best for short distances and can support a small number of devices at high data rates.</a:t>
            </a:r>
          </a:p>
          <a:p>
            <a:r>
              <a:rPr lang="en-US" dirty="0">
                <a:latin typeface="Times New Roman" pitchFamily="32" charset="0"/>
              </a:rPr>
              <a:t> </a:t>
            </a:r>
          </a:p>
          <a:p>
            <a:endParaRPr lang="en-US" dirty="0">
              <a:latin typeface="Times" pitchFamily="32" charset="0"/>
            </a:endParaRPr>
          </a:p>
          <a:p>
            <a:endParaRPr lang="en-US" dirty="0">
              <a:latin typeface="Times" pitchFamily="32" charset="0"/>
            </a:endParaRPr>
          </a:p>
          <a:p>
            <a:endParaRPr lang="en-US" dirty="0">
              <a:latin typeface="Times New Roman" pitchFamily="32"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CF55809F-2C9C-A843-947E-A81B962AB33D}" type="slidenum">
              <a:rPr lang="en-US"/>
              <a:pPr/>
              <a:t>14</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r>
              <a:rPr lang="en-US" dirty="0">
                <a:latin typeface="Times New Roman" pitchFamily="32" charset="0"/>
              </a:rPr>
              <a:t>The choice of transmission medium is determined by a number of factors. It is, we shall see, constrained by the topology of the LAN. Other factors come into play, including</a:t>
            </a:r>
          </a:p>
          <a:p>
            <a:r>
              <a:rPr lang="en-US" dirty="0">
                <a:latin typeface="Times New Roman" pitchFamily="32" charset="0"/>
              </a:rPr>
              <a:t> </a:t>
            </a:r>
          </a:p>
          <a:p>
            <a:r>
              <a:rPr lang="en-US" b="1" dirty="0">
                <a:latin typeface="Times New Roman" pitchFamily="32" charset="0"/>
              </a:rPr>
              <a:t>Capacity:</a:t>
            </a:r>
            <a:r>
              <a:rPr lang="en-US" dirty="0">
                <a:latin typeface="Times New Roman" pitchFamily="32" charset="0"/>
              </a:rPr>
              <a:t> to support the expected network traffic</a:t>
            </a:r>
          </a:p>
          <a:p>
            <a:r>
              <a:rPr lang="en-US" b="1" dirty="0">
                <a:latin typeface="Times New Roman" pitchFamily="32" charset="0"/>
              </a:rPr>
              <a:t>Reliability:</a:t>
            </a:r>
            <a:r>
              <a:rPr lang="en-US" dirty="0">
                <a:latin typeface="Times New Roman" pitchFamily="32" charset="0"/>
              </a:rPr>
              <a:t> to meet requirements for availability</a:t>
            </a:r>
          </a:p>
          <a:p>
            <a:r>
              <a:rPr lang="en-US" b="1" dirty="0">
                <a:latin typeface="Times New Roman" pitchFamily="32" charset="0"/>
              </a:rPr>
              <a:t>Types of data supported:</a:t>
            </a:r>
            <a:r>
              <a:rPr lang="en-US" dirty="0">
                <a:latin typeface="Times New Roman" pitchFamily="32" charset="0"/>
              </a:rPr>
              <a:t> tailored to the application</a:t>
            </a:r>
          </a:p>
          <a:p>
            <a:r>
              <a:rPr lang="en-US" b="1" dirty="0">
                <a:latin typeface="Times New Roman" pitchFamily="32" charset="0"/>
              </a:rPr>
              <a:t>Environmental scope:</a:t>
            </a:r>
            <a:r>
              <a:rPr lang="en-US" dirty="0">
                <a:latin typeface="Times New Roman" pitchFamily="32" charset="0"/>
              </a:rPr>
              <a:t> to provide service over the range of environments required</a:t>
            </a:r>
          </a:p>
          <a:p>
            <a:r>
              <a:rPr lang="en-US" dirty="0">
                <a:latin typeface="Times New Roman" pitchFamily="32" charset="0"/>
              </a:rPr>
              <a:t> </a:t>
            </a:r>
          </a:p>
          <a:p>
            <a:r>
              <a:rPr lang="en-US" dirty="0">
                <a:latin typeface="Times New Roman" pitchFamily="32" charset="0"/>
              </a:rPr>
              <a:t>The choice is part of the overall task of designing a local network, which is addressed in Chapter 16.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AE0EB661-804E-C64D-B125-3A8D251FD86D}" type="slidenum">
              <a:rPr lang="en-US"/>
              <a:pPr/>
              <a:t>15</a:t>
            </a:fld>
            <a:endParaRPr lang="en-US" dirty="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r>
              <a:rPr lang="en-US" dirty="0">
                <a:latin typeface="Times New Roman" pitchFamily="32" charset="0"/>
              </a:rPr>
              <a:t>Voice-grade unshielded twisted pair (UTP) is an inexpensive, well-understood medium; this is the Category 3 UTP referred to in Chapter 4. Typically, office buildings are wired to meet the anticipated telephone system demand plus a healthy margin; thus, there are no cable installation costs in the use of Category 3 UTP. However, the data rate that can be supported is generally quite limited, with the exception of very small LAN. Category 3 UTP is likely to be the most cost-effective for a single-building, low-traffic LAN installation.</a:t>
            </a:r>
          </a:p>
          <a:p>
            <a:r>
              <a:rPr lang="en-US" dirty="0">
                <a:latin typeface="Times New Roman" pitchFamily="32" charset="0"/>
              </a:rPr>
              <a:t>	Shielded twisted pair and baseband coaxial cable are more expensive than Category 3 UTP but provide greater capacity. Broadband cable is even more expensive but provides even greater capacity. However, in recent years, the trend has been toward the use of high-performance twisted pair, especially Category 6, Category 6A, and Category 7, as discussed in Chapter 4. These high-performance twisted-pair alternatives are well suited for use with the star topology.</a:t>
            </a:r>
          </a:p>
          <a:p>
            <a:r>
              <a:rPr lang="en-US" dirty="0">
                <a:latin typeface="Times New Roman" pitchFamily="32" charset="0"/>
              </a:rPr>
              <a:t>	Optical fiber has a number of attractive features, such as electromagnetic isolation, high capacity, and small size, which have attracted a great deal of interest. Market penetration of fiber LANs has increased rapidly in recent years, as the cost of fiber components has dropped and the availability of skilled personnel to install and maintain fiber systems has increased.</a:t>
            </a:r>
          </a:p>
          <a:p>
            <a:endParaRPr lang="en-US" dirty="0">
              <a:latin typeface="Times New Roman" pitchFamily="32"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1C983CC2-AB5F-5C49-9420-0356A9A1CD9C}" type="slidenum">
              <a:rPr lang="en-US"/>
              <a:pPr/>
              <a:t>16</a:t>
            </a:fld>
            <a:endParaRPr lang="en-US" dirty="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r>
              <a:rPr lang="en-US" dirty="0">
                <a:latin typeface="Times New Roman" pitchFamily="32" charset="0"/>
              </a:rPr>
              <a:t>The architecture of a LAN is best </a:t>
            </a:r>
            <a:r>
              <a:rPr lang="en-US" dirty="0" smtClean="0">
                <a:latin typeface="Times New Roman" pitchFamily="32" charset="0"/>
              </a:rPr>
              <a:t>described in Stallings DCC9e Figure 15.4 </a:t>
            </a:r>
            <a:r>
              <a:rPr lang="en-US" dirty="0">
                <a:latin typeface="Times New Roman" pitchFamily="32" charset="0"/>
              </a:rPr>
              <a:t>in terms of a layering of protocols that organize the basic functions of a LAN. This section opens with a description of the standardized protocol architecture for LANs, which encompasses physical, medium access control (MAC), and logical link control (LLC) layers. The physical layer encompasses topology and transmission medium, and is covered in Section 15.2. This section provides an overview of the MAC and LLC layers.</a:t>
            </a:r>
          </a:p>
          <a:p>
            <a:r>
              <a:rPr lang="en-US" dirty="0">
                <a:latin typeface="Times New Roman" pitchFamily="32" charset="0"/>
              </a:rPr>
              <a:t> </a:t>
            </a:r>
          </a:p>
          <a:p>
            <a:endParaRPr lang="en-US" dirty="0">
              <a:latin typeface="Times" pitchFamily="32"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7B483019-CAC9-474D-BB6B-6767C1BE3206}" type="slidenum">
              <a:rPr lang="en-US"/>
              <a:pPr/>
              <a:t>17</a:t>
            </a:fld>
            <a:endParaRPr lang="en-US" dirty="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r>
              <a:rPr lang="en-US" dirty="0">
                <a:latin typeface="Times New Roman" pitchFamily="32" charset="0"/>
              </a:rPr>
              <a:t>The lowest layer of the IEEE 802 reference model corresponds to the </a:t>
            </a:r>
            <a:r>
              <a:rPr lang="en-US" b="1" dirty="0">
                <a:latin typeface="Times New Roman" pitchFamily="32" charset="0"/>
              </a:rPr>
              <a:t>physical layer</a:t>
            </a:r>
            <a:r>
              <a:rPr lang="en-US" dirty="0">
                <a:latin typeface="Times New Roman" pitchFamily="32" charset="0"/>
              </a:rPr>
              <a:t> of the OSI model and includes such functions as</a:t>
            </a:r>
          </a:p>
          <a:p>
            <a:r>
              <a:rPr lang="en-US" dirty="0">
                <a:latin typeface="Times New Roman" pitchFamily="32" charset="0"/>
              </a:rPr>
              <a:t>	</a:t>
            </a:r>
          </a:p>
          <a:p>
            <a:r>
              <a:rPr lang="en-US" dirty="0">
                <a:latin typeface="Times New Roman" pitchFamily="32" charset="0"/>
              </a:rPr>
              <a:t>Encoding/decoding of signals</a:t>
            </a:r>
          </a:p>
          <a:p>
            <a:r>
              <a:rPr lang="en-US" dirty="0">
                <a:latin typeface="Times New Roman" pitchFamily="32" charset="0"/>
              </a:rPr>
              <a:t>Preamble generation/removal (for synchronization)</a:t>
            </a:r>
          </a:p>
          <a:p>
            <a:r>
              <a:rPr lang="en-US" dirty="0">
                <a:latin typeface="Times New Roman" pitchFamily="32" charset="0"/>
              </a:rPr>
              <a:t>Bit transmission/reception</a:t>
            </a:r>
          </a:p>
          <a:p>
            <a:r>
              <a:rPr lang="en-US" dirty="0">
                <a:latin typeface="Times New Roman" pitchFamily="32" charset="0"/>
              </a:rPr>
              <a:t> </a:t>
            </a:r>
          </a:p>
          <a:p>
            <a:r>
              <a:rPr lang="en-US" dirty="0">
                <a:latin typeface="Times New Roman" pitchFamily="32" charset="0"/>
              </a:rPr>
              <a:t>In addition, the physical layer of the 802 model includes a specification of the transmission medium and the topology. Generally, this is considered "below" the lowest layer of the OSI model. However, the choice of transmission medium and topology is critical in LAN design, and so a specification of the medium is included.</a:t>
            </a:r>
          </a:p>
          <a:p>
            <a:r>
              <a:rPr lang="en-US" dirty="0">
                <a:latin typeface="Times New Roman" pitchFamily="32" charset="0"/>
              </a:rPr>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91276CE4-F6C1-F34B-ACD4-7679D9142883}" type="slidenum">
              <a:rPr lang="en-US"/>
              <a:pPr/>
              <a:t>18</a:t>
            </a:fld>
            <a:endParaRPr lang="en-US" dirty="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r>
              <a:rPr lang="en-US" dirty="0">
                <a:latin typeface="Times New Roman" pitchFamily="32" charset="0"/>
              </a:rPr>
              <a:t>Above the physical layer are the functions associated with providing service to LAN users. These include</a:t>
            </a:r>
          </a:p>
          <a:p>
            <a:r>
              <a:rPr lang="en-US" dirty="0">
                <a:latin typeface="Times New Roman" pitchFamily="32" charset="0"/>
              </a:rPr>
              <a:t> </a:t>
            </a:r>
          </a:p>
          <a:p>
            <a:r>
              <a:rPr lang="en-US" dirty="0">
                <a:latin typeface="Times New Roman" pitchFamily="32" charset="0"/>
              </a:rPr>
              <a:t>On transmission, assemble data into a frame with address and error-detection fields.</a:t>
            </a:r>
          </a:p>
          <a:p>
            <a:r>
              <a:rPr lang="en-US" dirty="0">
                <a:latin typeface="Times New Roman" pitchFamily="32" charset="0"/>
              </a:rPr>
              <a:t>On reception, disassemble frame, and perform address recognition and error detection.</a:t>
            </a:r>
          </a:p>
          <a:p>
            <a:r>
              <a:rPr lang="en-US" dirty="0">
                <a:latin typeface="Times New Roman" pitchFamily="32" charset="0"/>
              </a:rPr>
              <a:t>Govern access to the LAN transmission medium.</a:t>
            </a:r>
          </a:p>
          <a:p>
            <a:r>
              <a:rPr lang="en-US" dirty="0">
                <a:latin typeface="Times New Roman" pitchFamily="32" charset="0"/>
              </a:rPr>
              <a:t>Provide an interface to higher layers and perform flow and error control.</a:t>
            </a:r>
          </a:p>
          <a:p>
            <a:r>
              <a:rPr lang="en-US" dirty="0">
                <a:latin typeface="Times New Roman" pitchFamily="32" charset="0"/>
              </a:rPr>
              <a:t> </a:t>
            </a:r>
          </a:p>
          <a:p>
            <a:r>
              <a:rPr lang="en-US" dirty="0">
                <a:latin typeface="Times New Roman" pitchFamily="32" charset="0"/>
              </a:rPr>
              <a:t>	These are functions typically associated with OSI layer 2. The set of functions in the last bullet item are grouped into a </a:t>
            </a:r>
            <a:r>
              <a:rPr lang="en-US" b="1" dirty="0">
                <a:latin typeface="Times New Roman" pitchFamily="32" charset="0"/>
              </a:rPr>
              <a:t>logical link control (LLC)</a:t>
            </a:r>
            <a:r>
              <a:rPr lang="en-US" dirty="0">
                <a:latin typeface="Times New Roman" pitchFamily="32" charset="0"/>
              </a:rPr>
              <a:t> layer. The functions in the first three bullet items are treated as a separate layer, called </a:t>
            </a:r>
            <a:r>
              <a:rPr lang="en-US" b="1" dirty="0">
                <a:latin typeface="Times New Roman" pitchFamily="32" charset="0"/>
              </a:rPr>
              <a:t>medium access control (MAC)</a:t>
            </a:r>
            <a:r>
              <a:rPr lang="en-US" dirty="0">
                <a:latin typeface="Times New Roman" pitchFamily="32" charset="0"/>
              </a:rPr>
              <a:t>. The separation is done for the following reasons:</a:t>
            </a:r>
          </a:p>
          <a:p>
            <a:r>
              <a:rPr lang="en-US" dirty="0">
                <a:latin typeface="Times New Roman" pitchFamily="32" charset="0"/>
              </a:rPr>
              <a:t> </a:t>
            </a:r>
          </a:p>
          <a:p>
            <a:r>
              <a:rPr lang="en-US" dirty="0">
                <a:latin typeface="Times New Roman" pitchFamily="32" charset="0"/>
              </a:rPr>
              <a:t>The logic required to manage access to a shared-access medium is not found in traditional layer 2 data link control.</a:t>
            </a:r>
          </a:p>
          <a:p>
            <a:r>
              <a:rPr lang="en-US" dirty="0">
                <a:latin typeface="Times New Roman" pitchFamily="32" charset="0"/>
              </a:rPr>
              <a:t>For the same LLC, several MAC options may be provided.</a:t>
            </a:r>
          </a:p>
          <a:p>
            <a:r>
              <a:rPr lang="en-US" dirty="0">
                <a:latin typeface="Times New Roman" pitchFamily="32" charset="0"/>
              </a:rPr>
              <a:t> </a:t>
            </a:r>
          </a:p>
          <a:p>
            <a:r>
              <a:rPr lang="en-US" dirty="0">
                <a:latin typeface="Times New Roman" pitchFamily="32" charset="0"/>
              </a:rPr>
              <a:t>	</a:t>
            </a:r>
            <a:endParaRPr lang="en-US" dirty="0">
              <a:latin typeface="Times" pitchFamily="32"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4CD66E69-08BF-3142-A5D5-450C4BE9A003}" type="slidenum">
              <a:rPr lang="en-US"/>
              <a:pPr/>
              <a:t>19</a:t>
            </a:fld>
            <a:endParaRPr lang="en-US" dirty="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r>
              <a:rPr lang="en-US" dirty="0">
                <a:latin typeface="Times New Roman" pitchFamily="32" charset="0"/>
              </a:rPr>
              <a:t>Stallings DCC9e Figure 15.5 illustrates the relationship between the levels of the architecture (compare Stallings DCC9e Figure 2.5). Higher-level data are passed down to LLC, which appends control information as a header, creating an </a:t>
            </a:r>
            <a:r>
              <a:rPr lang="en-US" i="1" dirty="0">
                <a:latin typeface="Times New Roman" pitchFamily="32" charset="0"/>
              </a:rPr>
              <a:t>LLC protocol data unit (PDU)</a:t>
            </a:r>
            <a:r>
              <a:rPr lang="en-US" dirty="0">
                <a:latin typeface="Times New Roman" pitchFamily="32" charset="0"/>
              </a:rPr>
              <a:t>. This control information is used in the operation of the LLC protocol. The entire LLC PDU is then passed down to the MAC layer, which appends control information at the front and back of the packet, forming a </a:t>
            </a:r>
            <a:r>
              <a:rPr lang="en-US" i="1" dirty="0">
                <a:latin typeface="Times New Roman" pitchFamily="32" charset="0"/>
              </a:rPr>
              <a:t>MAC frame</a:t>
            </a:r>
            <a:r>
              <a:rPr lang="en-US" dirty="0">
                <a:latin typeface="Times New Roman" pitchFamily="32" charset="0"/>
              </a:rPr>
              <a:t>. Again, the control information in the frame is needed for the operation of the MAC protocol. For context, the figure also shows the use of TCP/IP and an application layer above the LAN protocols.</a:t>
            </a:r>
          </a:p>
          <a:p>
            <a:r>
              <a:rPr lang="en-US" dirty="0">
                <a:latin typeface="Times New Roman" pitchFamily="32" charset="0"/>
              </a:rPr>
              <a:t>	</a:t>
            </a:r>
          </a:p>
          <a:p>
            <a:endParaRPr lang="en-US" dirty="0">
              <a:latin typeface="Times New Roman" pitchFamily="32" charset="0"/>
            </a:endParaRPr>
          </a:p>
          <a:p>
            <a:endParaRPr lang="en-US" dirty="0">
              <a:latin typeface="Times" pitchFamily="32" charset="0"/>
            </a:endParaRPr>
          </a:p>
          <a:p>
            <a:endParaRPr lang="en-US" dirty="0">
              <a:latin typeface="Times" pitchFamily="32"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9155C731-5CA4-814B-A534-C7F11B09F41E}" type="slidenum">
              <a:rPr lang="en-US"/>
              <a:pPr/>
              <a:t>2</a:t>
            </a:fld>
            <a:endParaRPr lang="en-US" dirty="0"/>
          </a:p>
        </p:txBody>
      </p:sp>
      <p:sp>
        <p:nvSpPr>
          <p:cNvPr id="60419" name="Rectangle 1026"/>
          <p:cNvSpPr>
            <a:spLocks noGrp="1" noRot="1" noChangeAspect="1" noChangeArrowheads="1" noTextEdit="1"/>
          </p:cNvSpPr>
          <p:nvPr>
            <p:ph type="sldImg"/>
          </p:nvPr>
        </p:nvSpPr>
        <p:spPr>
          <a:solidFill>
            <a:srgbClr val="FFFFFF"/>
          </a:solidFill>
          <a:ln/>
        </p:spPr>
      </p:sp>
      <p:sp>
        <p:nvSpPr>
          <p:cNvPr id="60420" name="Rectangle 1027"/>
          <p:cNvSpPr>
            <a:spLocks noGrp="1" noChangeArrowheads="1"/>
          </p:cNvSpPr>
          <p:nvPr>
            <p:ph type="body" idx="1"/>
          </p:nvPr>
        </p:nvSpPr>
        <p:spPr>
          <a:xfrm>
            <a:off x="685800" y="4343400"/>
            <a:ext cx="5486400" cy="4114800"/>
          </a:xfrm>
          <a:solidFill>
            <a:srgbClr val="FFFFFF"/>
          </a:solidFill>
          <a:ln/>
        </p:spPr>
        <p:txBody>
          <a:bodyPr/>
          <a:lstStyle/>
          <a:p>
            <a:r>
              <a:rPr lang="en-US" dirty="0">
                <a:latin typeface="Times New Roman" pitchFamily="32" charset="0"/>
              </a:rPr>
              <a:t>This quote is from the start of Stallings DCC9e Chapter 15.</a:t>
            </a:r>
            <a:endParaRPr lang="en-US" dirty="0">
              <a:latin typeface="Times" pitchFamily="32"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87C7CDDC-978B-D54E-A586-CD6862D9EF1F}" type="slidenum">
              <a:rPr lang="en-US"/>
              <a:pPr/>
              <a:t>20</a:t>
            </a:fld>
            <a:endParaRPr lang="en-US" dirty="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r>
              <a:rPr lang="en-US" dirty="0">
                <a:latin typeface="Times New Roman" pitchFamily="32" charset="0"/>
              </a:rPr>
              <a:t>The LLC layer for LANs is similar in many respects to other link layers in common use. Like all link layers, LLC is concerned with the transmission of a link-level PDU between two stations, without the necessity of an intermediate switching node. LLC has two characteristics not shared by most other link control protocols:</a:t>
            </a:r>
          </a:p>
          <a:p>
            <a:r>
              <a:rPr lang="en-US" dirty="0">
                <a:latin typeface="Times New Roman" pitchFamily="32" charset="0"/>
              </a:rPr>
              <a:t> </a:t>
            </a:r>
          </a:p>
          <a:p>
            <a:r>
              <a:rPr lang="en-US" dirty="0">
                <a:latin typeface="Times New Roman" pitchFamily="32" charset="0"/>
              </a:rPr>
              <a:t>	</a:t>
            </a:r>
            <a:r>
              <a:rPr lang="en-US" b="1" dirty="0">
                <a:latin typeface="Times New Roman" pitchFamily="32" charset="0"/>
              </a:rPr>
              <a:t>1.	</a:t>
            </a:r>
            <a:r>
              <a:rPr lang="en-US" dirty="0">
                <a:latin typeface="Times New Roman" pitchFamily="32" charset="0"/>
              </a:rPr>
              <a:t>It must support the</a:t>
            </a:r>
            <a:r>
              <a:rPr lang="en-US" dirty="0" smtClean="0">
                <a:latin typeface="Times New Roman" pitchFamily="32" charset="0"/>
              </a:rPr>
              <a:t> multi-access, </a:t>
            </a:r>
            <a:r>
              <a:rPr lang="en-US" dirty="0">
                <a:latin typeface="Times New Roman" pitchFamily="32" charset="0"/>
              </a:rPr>
              <a:t>shared-medium nature of the link (this differs from a multidrop line in that there is no primary node).</a:t>
            </a:r>
          </a:p>
          <a:p>
            <a:r>
              <a:rPr lang="en-US" dirty="0">
                <a:latin typeface="Times New Roman" pitchFamily="32" charset="0"/>
              </a:rPr>
              <a:t>	</a:t>
            </a:r>
            <a:r>
              <a:rPr lang="en-US" b="1" dirty="0">
                <a:latin typeface="Times New Roman" pitchFamily="32" charset="0"/>
              </a:rPr>
              <a:t>2.</a:t>
            </a:r>
            <a:r>
              <a:rPr lang="en-US" dirty="0">
                <a:latin typeface="Times New Roman" pitchFamily="32" charset="0"/>
              </a:rPr>
              <a:t>	It is relieved of some details of link access by the MAC layer.</a:t>
            </a:r>
          </a:p>
          <a:p>
            <a:r>
              <a:rPr lang="en-US" dirty="0">
                <a:latin typeface="Times New Roman" pitchFamily="32" charset="0"/>
              </a:rPr>
              <a:t> </a:t>
            </a:r>
          </a:p>
          <a:p>
            <a:r>
              <a:rPr lang="en-US" dirty="0">
                <a:latin typeface="Times New Roman" pitchFamily="32" charset="0"/>
              </a:rPr>
              <a:t>	Addressing in LLC involves specifying the source and destination LLC users. Typically, a user is a higher-layer protocol or a network management function in the station. These LLC user addresses are referred to as service access points (SAPs), in keeping with OSI terminology for the user of a protocol layer.</a:t>
            </a:r>
          </a:p>
          <a:p>
            <a:r>
              <a:rPr lang="en-US" dirty="0">
                <a:latin typeface="Times New Roman" pitchFamily="32" charset="0"/>
              </a:rPr>
              <a:t>	We look first at the services that LLC provides to a higher-level user, and then at the LLC protocol.</a:t>
            </a:r>
          </a:p>
          <a:p>
            <a:endParaRPr lang="en-US" dirty="0">
              <a:latin typeface="Times New Roman" pitchFamily="32"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195F1BE2-977D-2543-A1E8-997ACDD492E4}" type="slidenum">
              <a:rPr lang="en-US"/>
              <a:pPr/>
              <a:t>21</a:t>
            </a:fld>
            <a:endParaRPr lang="en-US" dirty="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r>
              <a:rPr lang="en-US" dirty="0">
                <a:latin typeface="Times New Roman" pitchFamily="32" charset="0"/>
              </a:rPr>
              <a:t>LLC specifies the mechanisms for addressing stations across the medium and for controlling the exchange of data between two users. The operation and format of this standard is based on HDLC. Three services are provided as alternatives for attached devices using LLC:</a:t>
            </a:r>
          </a:p>
          <a:p>
            <a:r>
              <a:rPr lang="en-US" dirty="0">
                <a:latin typeface="Times New Roman" pitchFamily="32" charset="0"/>
              </a:rPr>
              <a:t> </a:t>
            </a:r>
          </a:p>
          <a:p>
            <a:r>
              <a:rPr lang="en-US" b="1" dirty="0">
                <a:latin typeface="Times New Roman" pitchFamily="32" charset="0"/>
              </a:rPr>
              <a:t>Unacknowledged connectionless service:</a:t>
            </a:r>
            <a:r>
              <a:rPr lang="en-US" dirty="0">
                <a:latin typeface="Times New Roman" pitchFamily="32" charset="0"/>
              </a:rPr>
              <a:t> This service is a datagram-style service. It is a very simple service that does not involve any of the flow- and error-control mechanisms. Thus, the delivery of data is not guaranteed. However, in most devices, there will be some higher layer of software that deals with reliability issues.</a:t>
            </a:r>
          </a:p>
          <a:p>
            <a:r>
              <a:rPr lang="en-US" b="1" dirty="0">
                <a:latin typeface="Times New Roman" pitchFamily="32" charset="0"/>
              </a:rPr>
              <a:t>Connection-mode service:</a:t>
            </a:r>
            <a:r>
              <a:rPr lang="en-US" dirty="0">
                <a:latin typeface="Times New Roman" pitchFamily="32" charset="0"/>
              </a:rPr>
              <a:t> This service is similar to that offered by HDLC. A logical connection is set up between two users exchanging data, and flow control and error control are provided. </a:t>
            </a:r>
          </a:p>
          <a:p>
            <a:r>
              <a:rPr lang="en-US" b="1" dirty="0">
                <a:latin typeface="Times New Roman" pitchFamily="32" charset="0"/>
              </a:rPr>
              <a:t>Acknowledged connectionless service:</a:t>
            </a:r>
            <a:r>
              <a:rPr lang="en-US" dirty="0">
                <a:latin typeface="Times New Roman" pitchFamily="32" charset="0"/>
              </a:rPr>
              <a:t> This is a cross between the previous two services. It provides that datagrams are to be acknowledged, but no prior logical connection is set up. </a:t>
            </a:r>
          </a:p>
          <a:p>
            <a:r>
              <a:rPr lang="en-US" dirty="0">
                <a:latin typeface="Times New Roman" pitchFamily="32" charset="0"/>
              </a:rPr>
              <a:t> </a:t>
            </a:r>
          </a:p>
          <a:p>
            <a:r>
              <a:rPr lang="en-US" dirty="0">
                <a:latin typeface="Times New Roman" pitchFamily="32" charset="0"/>
              </a:rPr>
              <a:t>	Typically, a vendor will provide these services as options that the customer can select when purchasing the equipment. Alternatively, the customer can purchase equipment that provides two or all three services and select a specific service based on application.	</a:t>
            </a:r>
          </a:p>
          <a:p>
            <a:r>
              <a:rPr lang="en-US" dirty="0">
                <a:latin typeface="Times New Roman" pitchFamily="32" charset="0"/>
              </a:rPr>
              <a:t>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lnSpc>
                <a:spcPct val="90000"/>
              </a:lnSpc>
            </a:pPr>
            <a:r>
              <a:rPr lang="en-US" sz="1000" dirty="0">
                <a:latin typeface="Times New Roman" pitchFamily="32" charset="0"/>
              </a:rPr>
              <a:t>The </a:t>
            </a:r>
            <a:r>
              <a:rPr lang="en-US" sz="1000" b="1" dirty="0">
                <a:latin typeface="Times New Roman" pitchFamily="32" charset="0"/>
              </a:rPr>
              <a:t>unacknowledged connectionless service</a:t>
            </a:r>
            <a:r>
              <a:rPr lang="en-US" sz="1000" dirty="0">
                <a:latin typeface="Times New Roman" pitchFamily="32" charset="0"/>
              </a:rPr>
              <a:t> requires minimum logic and is useful in two contexts. First, it will often be the case that higher layers of software will provide the necessary reliability and flow-control mechanism, and it is efficient to avoid duplicating them. For example, TCP could provide the mechanisms needed to ensure that data is delivered reliably. Second, there are instances in which the overhead of connection establishment and maintenance is unjustified or even counterproductive (for example, data collection activities that involve the periodic sampling of data sources, such as sensors and automatic self-test reports from security equipment or network components). In a monitoring application, the loss of an occasional data unit would not cause distress, as the next report should arrive shortly. Thus, in most cases, the unacknowledged connectionless service is the preferred option.</a:t>
            </a:r>
          </a:p>
          <a:p>
            <a:pPr>
              <a:lnSpc>
                <a:spcPct val="90000"/>
              </a:lnSpc>
            </a:pPr>
            <a:r>
              <a:rPr lang="en-US" sz="1000" dirty="0">
                <a:latin typeface="Times New Roman" pitchFamily="32" charset="0"/>
              </a:rPr>
              <a:t>	The </a:t>
            </a:r>
            <a:r>
              <a:rPr lang="en-US" sz="1000" b="1" dirty="0">
                <a:latin typeface="Times New Roman" pitchFamily="32" charset="0"/>
              </a:rPr>
              <a:t>connection-mode service</a:t>
            </a:r>
            <a:r>
              <a:rPr lang="en-US" sz="1000" dirty="0">
                <a:latin typeface="Times New Roman" pitchFamily="32" charset="0"/>
              </a:rPr>
              <a:t> could be used in very simple devices, such as terminal controllers, that have little software operating above this level. In these cases, it would provide the flow control and reliability mechanisms normally implemented at higher layers of the communications software.</a:t>
            </a:r>
          </a:p>
          <a:p>
            <a:pPr>
              <a:lnSpc>
                <a:spcPct val="90000"/>
              </a:lnSpc>
            </a:pPr>
            <a:r>
              <a:rPr lang="en-US" sz="1000" dirty="0">
                <a:latin typeface="Times New Roman" pitchFamily="32" charset="0"/>
              </a:rPr>
              <a:t>	The </a:t>
            </a:r>
            <a:r>
              <a:rPr lang="en-US" sz="1000" b="1" dirty="0">
                <a:latin typeface="Times New Roman" pitchFamily="32" charset="0"/>
              </a:rPr>
              <a:t>acknowledged connectionless service</a:t>
            </a:r>
            <a:r>
              <a:rPr lang="en-US" sz="1000" dirty="0">
                <a:latin typeface="Times New Roman" pitchFamily="32" charset="0"/>
              </a:rPr>
              <a:t> is useful in several contexts. With the connection-mode service, the logical link control software must maintain some sort of table for each active connection, to keep track of the status of that connection. If the user needs guaranteed delivery but there are a large number of destinations for data, then the connection-mode service may be impractical because of the large number of tables required. An example is a process control or automated factory environment where a central site may need to communicate with a large number of processors and programmable controllers. Another use of this is the handling of important and time-critical alarm or emergency control signals in a factory. Because of their importance, an acknowledgment is needed so that the sender can be assured that the signal got through. Because of the urgency of the signal, the user might not want to take the time first to establish a logical connection and then send the data.</a:t>
            </a:r>
          </a:p>
          <a:p>
            <a:pPr>
              <a:lnSpc>
                <a:spcPct val="90000"/>
              </a:lnSpc>
            </a:pPr>
            <a:r>
              <a:rPr lang="en-US" sz="1000" dirty="0">
                <a:latin typeface="Times New Roman" pitchFamily="32" charset="0"/>
              </a:rPr>
              <a:t> </a:t>
            </a:r>
          </a:p>
          <a:p>
            <a:pPr lvl="3">
              <a:lnSpc>
                <a:spcPct val="90000"/>
              </a:lnSpc>
            </a:pPr>
            <a:endParaRPr lang="en-US" sz="1000" dirty="0">
              <a:latin typeface="Times" pitchFamily="32" charset="0"/>
              <a:ea typeface="ＭＳ Ｐゴシック" pitchFamily="32" charset="-128"/>
            </a:endParaRPr>
          </a:p>
          <a:p>
            <a:pPr>
              <a:lnSpc>
                <a:spcPct val="90000"/>
              </a:lnSpc>
            </a:pPr>
            <a:endParaRPr lang="en-US" sz="1000" dirty="0">
              <a:latin typeface="Times New Roman" pitchFamily="32" charset="0"/>
            </a:endParaRPr>
          </a:p>
          <a:p>
            <a:pPr>
              <a:lnSpc>
                <a:spcPct val="90000"/>
              </a:lnSpc>
            </a:pPr>
            <a:endParaRPr lang="en-US" sz="1000" dirty="0">
              <a:latin typeface="Times New Roman" pitchFamily="32" charset="0"/>
            </a:endParaRPr>
          </a:p>
        </p:txBody>
      </p:sp>
      <p:sp>
        <p:nvSpPr>
          <p:cNvPr id="81924" name="Slide Number Placeholder 3"/>
          <p:cNvSpPr>
            <a:spLocks noGrp="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14E4CF8A-2FCE-424D-83D7-CC9B461A6572}" type="slidenum">
              <a:rPr lang="en-US"/>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83CBEA9C-938C-FB48-9B9D-C16F5317EA01}" type="slidenum">
              <a:rPr lang="en-US"/>
              <a:pPr/>
              <a:t>23</a:t>
            </a:fld>
            <a:endParaRPr lang="en-US" dirty="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r>
              <a:rPr lang="en-US" dirty="0">
                <a:latin typeface="Times New Roman" pitchFamily="32" charset="0"/>
              </a:rPr>
              <a:t>The basic LLC protocol is modeled after HDLC and has similar functions and formats. The differences between the two protocols can be summarized as follows:</a:t>
            </a:r>
          </a:p>
          <a:p>
            <a:r>
              <a:rPr lang="en-US" dirty="0">
                <a:latin typeface="Times New Roman" pitchFamily="32" charset="0"/>
              </a:rPr>
              <a:t> </a:t>
            </a:r>
          </a:p>
          <a:p>
            <a:r>
              <a:rPr lang="en-US" dirty="0">
                <a:latin typeface="Times New Roman" pitchFamily="32" charset="0"/>
              </a:rPr>
              <a:t>LLC makes use of the asynchronous balanced mode of operation of HDLC, to support connection-mode LLC service; this is referred to as type 2 operation. The other HDLC modes are not employed.</a:t>
            </a:r>
          </a:p>
          <a:p>
            <a:r>
              <a:rPr lang="en-US" dirty="0">
                <a:latin typeface="Times New Roman" pitchFamily="32" charset="0"/>
              </a:rPr>
              <a:t>LLC supports an unacknowledged connectionless service using the unnumbered information PDU; this is known as type 1 operation.</a:t>
            </a:r>
          </a:p>
          <a:p>
            <a:r>
              <a:rPr lang="en-US" dirty="0">
                <a:latin typeface="Times New Roman" pitchFamily="32" charset="0"/>
              </a:rPr>
              <a:t>LLC supports an acknowledged connectionless service by using two new unnumbered PDUs; this is known as type 3 operation.</a:t>
            </a:r>
          </a:p>
          <a:p>
            <a:r>
              <a:rPr lang="en-US" dirty="0">
                <a:latin typeface="Times New Roman" pitchFamily="32" charset="0"/>
              </a:rPr>
              <a:t>LLC permits multiplexing by the use of LLC service access points (LSAPs).</a:t>
            </a:r>
          </a:p>
          <a:p>
            <a:r>
              <a:rPr lang="en-US" b="1" dirty="0">
                <a:latin typeface="Times New Roman" pitchFamily="32" charset="0"/>
              </a:rPr>
              <a:t> </a:t>
            </a:r>
            <a:endParaRPr lang="en-US" dirty="0">
              <a:latin typeface="Times New Roman" pitchFamily="32" charset="0"/>
            </a:endParaRPr>
          </a:p>
          <a:p>
            <a:endParaRPr lang="en-US" dirty="0">
              <a:latin typeface="Times New Roman" pitchFamily="32"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4D104681-9BE2-314A-8A83-B735FBF89AAE}" type="slidenum">
              <a:rPr lang="en-US"/>
              <a:pPr/>
              <a:t>24</a:t>
            </a:fld>
            <a:endParaRPr lang="en-US" dirty="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r>
              <a:rPr lang="en-US" dirty="0">
                <a:latin typeface="Times New Roman" pitchFamily="32" charset="0"/>
              </a:rPr>
              <a:t>All three LLC protocols employ the same PDU format (Stallings Dcc9e Figure 15.6), which consists of four fields. The DSAP (Destination Service Access Point) and SSAP (Source Service Access Point) fields each contain a 7-bit address, which specify the destination and source users of LLC. One bit of the DSAP indicates whether the DSAP is an individual or group address. One bit of the SSAP indicates whether the PDU is a command or response PDU. The format of the LLC control field is identical to that of HDLC (Figure 7.7), using extended (7-bit) sequence numbers.</a:t>
            </a:r>
          </a:p>
          <a:p>
            <a:r>
              <a:rPr lang="en-US" dirty="0">
                <a:latin typeface="Times New Roman" pitchFamily="32" charset="0"/>
              </a:rPr>
              <a:t>	For </a:t>
            </a:r>
            <a:r>
              <a:rPr lang="en-US" b="1" dirty="0">
                <a:latin typeface="Times New Roman" pitchFamily="32" charset="0"/>
              </a:rPr>
              <a:t>type 1 operation</a:t>
            </a:r>
            <a:r>
              <a:rPr lang="en-US" dirty="0">
                <a:latin typeface="Times New Roman" pitchFamily="32" charset="0"/>
              </a:rPr>
              <a:t>, which supports the unacknowledged connectionless service, the unnumbered information (UI) PDU is used to transfer user data. There is no acknowledgment, flow control, or error control. However, there is error detection and discard at the MAC level.</a:t>
            </a:r>
          </a:p>
          <a:p>
            <a:r>
              <a:rPr lang="en-US" dirty="0">
                <a:latin typeface="Times New Roman" pitchFamily="32" charset="0"/>
              </a:rPr>
              <a:t>	Two other PDUs are used to support management functions associated with all three types of operation. Both PDUs are used in the following fashion. An LLC entity may issue a command (C/R bit = 0) XID or TEST. The receiving LLC entity issues a corresponding XID or TEST in response. The XID PDU is used to exchange two types of information: types of operation supported and window size. The TEST PDU is used to conduct a loopback test of the transmission path between two LLC entities. Upon receipt of a TEST command PDU, the addressed LLC entity issues a TEST response PDU as soon as possible.</a:t>
            </a:r>
          </a:p>
          <a:p>
            <a:r>
              <a:rPr lang="en-US" dirty="0">
                <a:latin typeface="Times New Roman" pitchFamily="32" charset="0"/>
              </a:rPr>
              <a:t>	With </a:t>
            </a:r>
            <a:r>
              <a:rPr lang="en-US" b="1" dirty="0">
                <a:latin typeface="Times New Roman" pitchFamily="32" charset="0"/>
              </a:rPr>
              <a:t>type 2 operation</a:t>
            </a:r>
            <a:r>
              <a:rPr lang="en-US" dirty="0">
                <a:latin typeface="Times New Roman" pitchFamily="32" charset="0"/>
              </a:rPr>
              <a:t>, a data link connection is established between two LLC SAPs prior to data exchange. Connection establishment is attempted by the type 2 protocol in response to a request from a user. The LLC entity issues a SABME PDU to request a logical connection with the other LLC entity. If the connection is accepted by the LLC user designated by the DSAP, then the destination LLC entity returns an unnumbered acknowledgment (UA) PDU. The connection is henceforth uniquely identified by the pair of user SAPs. If the destination LLC user rejects the connection request, its LLC entity returns a disconnected mode (DM) PDU.</a:t>
            </a:r>
          </a:p>
          <a:p>
            <a:r>
              <a:rPr lang="en-US" dirty="0">
                <a:latin typeface="Times New Roman" pitchFamily="32" charset="0"/>
              </a:rPr>
              <a:t>	Once the connection is established, data are exchanged using information PDUs, as in HDLC. The information PDUs include send and receive sequence numbers, for sequencing and flow control. The supervisory PDUs are used, as in HDLC, for flow control and error control. Either LLC entity can terminate a logical LLC connection by issuing a disconnect (DISC) PDU.</a:t>
            </a:r>
          </a:p>
          <a:p>
            <a:r>
              <a:rPr lang="en-US" dirty="0">
                <a:latin typeface="Times New Roman" pitchFamily="32" charset="0"/>
              </a:rPr>
              <a:t>	With </a:t>
            </a:r>
            <a:r>
              <a:rPr lang="en-US" b="1" dirty="0">
                <a:latin typeface="Times New Roman" pitchFamily="32" charset="0"/>
              </a:rPr>
              <a:t>type 3 operation</a:t>
            </a:r>
            <a:r>
              <a:rPr lang="en-US" dirty="0">
                <a:latin typeface="Times New Roman" pitchFamily="32" charset="0"/>
              </a:rPr>
              <a:t>, each transmitted PDU is acknowledged. A new (not found in HDLC) unnumbered PDU, the Acknowledged Connectionless (AC) Information PDU, is defined. User data are sent in AC command PDUs and must be acknowledged using an AC response PDU. To guard against lost PDUs, a 1-bit sequence number is used. The sender alternates the use of 0 and 1 in its AC command PDU, and the receiver responds with an AC PDU with the opposite number of the corresponding command. Only one PDU in each direction may be outstanding at any time.</a:t>
            </a:r>
          </a:p>
          <a:p>
            <a:r>
              <a:rPr lang="en-US" dirty="0">
                <a:latin typeface="Times New Roman" pitchFamily="32" charset="0"/>
              </a:rPr>
              <a:t>	</a:t>
            </a:r>
            <a:endParaRPr lang="en-US" dirty="0">
              <a:latin typeface="Times" pitchFamily="32"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3844EA71-D3D6-1841-888B-478B7C5B626C}" type="slidenum">
              <a:rPr lang="en-US"/>
              <a:pPr/>
              <a:t>25</a:t>
            </a:fld>
            <a:endParaRPr lang="en-US" dirty="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r>
              <a:rPr lang="en-US" dirty="0">
                <a:latin typeface="Times New Roman" pitchFamily="32" charset="0"/>
              </a:rPr>
              <a:t>All  LANs and MANs consist of collections of devices that must share the network's transmission capacity. Some means of controlling access to the transmission medium is needed to provide for an orderly and efficient use of that capacity. This is the function of a medium access control (MAC) protocol.</a:t>
            </a:r>
          </a:p>
          <a:p>
            <a:r>
              <a:rPr lang="en-US" dirty="0">
                <a:latin typeface="Times New Roman" pitchFamily="32" charset="0"/>
              </a:rPr>
              <a:t>	The key parameters in any medium access control technique are where and how. </a:t>
            </a:r>
            <a:r>
              <a:rPr lang="en-US" i="1" dirty="0">
                <a:latin typeface="Times New Roman" pitchFamily="32" charset="0"/>
              </a:rPr>
              <a:t>Where</a:t>
            </a:r>
            <a:r>
              <a:rPr lang="en-US" dirty="0">
                <a:latin typeface="Times New Roman" pitchFamily="32" charset="0"/>
              </a:rPr>
              <a:t> refers to whether control is exercised in a centralized or distributed fashion. In a centralized scheme, a controller is designated that has the authority to grant access to the network. A station wishing to transmit must wait until it receives permission from the controller. In a decentralized network, the stations collectively perform a medium access control function to determine dynamically the order in which stations transmit. A centralized scheme has certain advantages, including</a:t>
            </a:r>
          </a:p>
          <a:p>
            <a:r>
              <a:rPr lang="en-US" dirty="0">
                <a:latin typeface="Times New Roman" pitchFamily="32" charset="0"/>
              </a:rPr>
              <a:t> </a:t>
            </a:r>
          </a:p>
          <a:p>
            <a:r>
              <a:rPr lang="en-US" dirty="0">
                <a:latin typeface="Times New Roman" pitchFamily="32" charset="0"/>
              </a:rPr>
              <a:t>It may afford greater control over access for providing such things as priorities, overrides, and guaranteed capacity.</a:t>
            </a:r>
          </a:p>
          <a:p>
            <a:r>
              <a:rPr lang="en-US" dirty="0">
                <a:latin typeface="Times New Roman" pitchFamily="32" charset="0"/>
              </a:rPr>
              <a:t>It enables the use of relatively simple access logic at each station.</a:t>
            </a:r>
          </a:p>
          <a:p>
            <a:r>
              <a:rPr lang="en-US" dirty="0">
                <a:latin typeface="Times New Roman" pitchFamily="32" charset="0"/>
              </a:rPr>
              <a:t>It avoids problems of distributed coordination among peer entities</a:t>
            </a:r>
          </a:p>
          <a:p>
            <a:r>
              <a:rPr lang="en-US" dirty="0">
                <a:latin typeface="Times New Roman" pitchFamily="32" charset="0"/>
              </a:rPr>
              <a:t> </a:t>
            </a:r>
          </a:p>
          <a:p>
            <a:r>
              <a:rPr lang="en-US" dirty="0">
                <a:latin typeface="Times New Roman" pitchFamily="32" charset="0"/>
              </a:rPr>
              <a:t>	The principal disadvantages of centralized schemes are</a:t>
            </a:r>
          </a:p>
          <a:p>
            <a:r>
              <a:rPr lang="en-US" dirty="0">
                <a:latin typeface="Times New Roman" pitchFamily="32" charset="0"/>
              </a:rPr>
              <a:t> </a:t>
            </a:r>
          </a:p>
          <a:p>
            <a:r>
              <a:rPr lang="en-US" dirty="0">
                <a:latin typeface="Times New Roman" pitchFamily="32" charset="0"/>
              </a:rPr>
              <a:t>It creates a single point of failure; that is, there is a point in the network that, if it fails, causes the entire network to fail.</a:t>
            </a:r>
          </a:p>
          <a:p>
            <a:r>
              <a:rPr lang="en-US" dirty="0">
                <a:latin typeface="Times New Roman" pitchFamily="32" charset="0"/>
              </a:rPr>
              <a:t>It may act as a bottleneck, reducing performance.</a:t>
            </a:r>
          </a:p>
          <a:p>
            <a:r>
              <a:rPr lang="en-US" dirty="0">
                <a:latin typeface="Times New Roman" pitchFamily="32" charset="0"/>
              </a:rPr>
              <a:t> </a:t>
            </a:r>
          </a:p>
          <a:p>
            <a:r>
              <a:rPr lang="en-US" dirty="0">
                <a:latin typeface="Times New Roman" pitchFamily="32" charset="0"/>
              </a:rPr>
              <a:t>	The pros and cons of distributed schemes are mirror images of the points just made.</a:t>
            </a:r>
          </a:p>
          <a:p>
            <a:r>
              <a:rPr lang="en-US" dirty="0">
                <a:latin typeface="Times New Roman" pitchFamily="32" charset="0"/>
              </a:rPr>
              <a:t>	The second parameter, </a:t>
            </a:r>
            <a:r>
              <a:rPr lang="en-US" i="1" dirty="0">
                <a:latin typeface="Times New Roman" pitchFamily="32" charset="0"/>
              </a:rPr>
              <a:t>how</a:t>
            </a:r>
            <a:r>
              <a:rPr lang="en-US" dirty="0">
                <a:latin typeface="Times New Roman" pitchFamily="32" charset="0"/>
              </a:rPr>
              <a:t>, is constrained by the topology and is a tradeoff among competing factors, including cost, performance, and complexity. In general, we can categorize access control techniques as being either synchronous or asynchronous. With synchronous techniques, a specific capacity is dedicated to a connection. This is the same approach used in circuit switching, frequency division multiplexing (FDM), and synchronous time division multiplexing (TDM). Such techniques are generally not optimal in LANs and MANs because the needs of the stations are unpredictable. It is preferable to be able to allocate capacity in an asynchronous (dynamic) fashion, more or less in response to immediate demand. The asynchronous approach can be further subdivided into three categories: round robin, reservation, and contention.</a:t>
            </a:r>
          </a:p>
          <a:p>
            <a:endParaRPr lang="en-US" dirty="0">
              <a:latin typeface="Times" pitchFamily="32"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556A98CA-166C-E949-B87E-FC740D9D4196}" type="slidenum">
              <a:rPr lang="en-US"/>
              <a:pPr/>
              <a:t>26</a:t>
            </a:fld>
            <a:endParaRPr lang="en-US" dirty="0"/>
          </a:p>
        </p:txBody>
      </p:sp>
      <p:sp>
        <p:nvSpPr>
          <p:cNvPr id="86019"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r>
              <a:rPr lang="en-US" b="1" i="1" dirty="0">
                <a:latin typeface="Times New Roman" pitchFamily="32" charset="0"/>
              </a:rPr>
              <a:t>ROUND ROBIN</a:t>
            </a:r>
          </a:p>
          <a:p>
            <a:r>
              <a:rPr lang="en-US" dirty="0">
                <a:latin typeface="Times New Roman" pitchFamily="32" charset="0"/>
              </a:rPr>
              <a:t>	With round robin, each station in turn is given the opportunity to transmit. During that opportunity, the station may decline to transmit or may transmit subject to a specified upper bound, usually expressed as a maximum amount of data transmitted or time for this opportunity. In any case, the station, when it is finished, relinquishes its turn, and the right to transmit passes to the next station in logical sequence. Control of sequence may be centralized or distributed. Polling is an example of a centralized technique.</a:t>
            </a:r>
          </a:p>
          <a:p>
            <a:r>
              <a:rPr lang="en-US" dirty="0">
                <a:latin typeface="Times New Roman" pitchFamily="32" charset="0"/>
              </a:rPr>
              <a:t>	When many stations have data to transmit over an extended period of time, round-robin techniques can be very efficient. If only a few stations have data to transmit over an extended period of time, then there is a considerable overhead in passing the turn from station to station, because most of the stations will not transmit but simply pass their turns. Under such circumstances other techniques may be preferable, largely depending on whether the data traffic has a stream or bursty characteristic. Stream traffic is characterized by lengthy and fairly continuous transmissions; examples are voice communication, telemetry, and bulk file transfer. Bursty traffic is characterized by short, sporadic transmissions; interactive terminal-host traffic fits this description.</a:t>
            </a:r>
          </a:p>
          <a:p>
            <a:r>
              <a:rPr lang="en-US" dirty="0">
                <a:latin typeface="Times New Roman" pitchFamily="32" charset="0"/>
              </a:rPr>
              <a:t> </a:t>
            </a:r>
          </a:p>
          <a:p>
            <a:r>
              <a:rPr lang="en-US" b="1" i="1" dirty="0">
                <a:latin typeface="Times New Roman" pitchFamily="32" charset="0"/>
              </a:rPr>
              <a:t>RESERVATION</a:t>
            </a:r>
          </a:p>
          <a:p>
            <a:r>
              <a:rPr lang="en-US" dirty="0">
                <a:latin typeface="Times New Roman" pitchFamily="32" charset="0"/>
              </a:rPr>
              <a:t>	For stream traffic, reservation techniques are well suited. In general, for these techniques, time on the medium is divided into slots, much as with synchronous TDM. A station wishing to transmit reserves future slots for an extended or even an indefinite period. Again, reservations may be made in a centralized or distributed fashion.</a:t>
            </a:r>
          </a:p>
          <a:p>
            <a:r>
              <a:rPr lang="en-US" dirty="0">
                <a:latin typeface="Times New Roman" pitchFamily="32" charset="0"/>
              </a:rPr>
              <a:t> </a:t>
            </a:r>
          </a:p>
          <a:p>
            <a:r>
              <a:rPr lang="en-US" b="1" i="1" dirty="0">
                <a:latin typeface="Times New Roman" pitchFamily="32" charset="0"/>
              </a:rPr>
              <a:t>CONTENTION</a:t>
            </a:r>
          </a:p>
          <a:p>
            <a:r>
              <a:rPr lang="en-US" dirty="0">
                <a:latin typeface="Times New Roman" pitchFamily="32" charset="0"/>
              </a:rPr>
              <a:t>	For bursty traffic, contention techniques are usually appropriate. With these techniques, no control is exercised to determine whose turn it is; all stations contend for time in a way that can be, as we shall see, rather rough and tumble. These techniques are of necessity distributed in nature. Their principal advantage is that they are simple to implement and, under light to moderate load, efficient. For some of these techniques, however, performance tends to collapse under heavy load.</a:t>
            </a:r>
          </a:p>
          <a:p>
            <a:r>
              <a:rPr lang="en-US" dirty="0">
                <a:latin typeface="Times New Roman" pitchFamily="32" charset="0"/>
              </a:rPr>
              <a:t>	Although both centralized and distributed reservation techniques have been implemented in some LAN products, round-robin and contention techniques are the most common.</a:t>
            </a:r>
          </a:p>
          <a:p>
            <a:endParaRPr lang="en-US" dirty="0">
              <a:latin typeface="Times New Roman" pitchFamily="32"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67F5C71B-9677-5A47-802F-ADB712936375}" type="slidenum">
              <a:rPr lang="en-US"/>
              <a:pPr/>
              <a:t>27</a:t>
            </a:fld>
            <a:endParaRPr lang="en-US" dirty="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r>
              <a:rPr lang="en-US" dirty="0">
                <a:latin typeface="Times New Roman" pitchFamily="32" charset="0"/>
              </a:rPr>
              <a:t>The MAC layer receives a block of data from the LLC layer and is responsible for performing functions related to medium access and for transmitting the data. As with other protocol layers, MAC implements these functions making use of a protocol data unit at its layer. In this case, the PDU is referred to as a MAC frame.</a:t>
            </a:r>
          </a:p>
          <a:p>
            <a:r>
              <a:rPr lang="en-US" dirty="0">
                <a:latin typeface="Times New Roman" pitchFamily="32" charset="0"/>
              </a:rPr>
              <a:t>	The exact format of the MAC frame differs somewhat for the various MAC protocols in use. In general, all of the MAC frames have a format similar to that of Stallings DCC9e Figure 15.6. The fields of this frame are</a:t>
            </a:r>
          </a:p>
          <a:p>
            <a:r>
              <a:rPr lang="en-US" dirty="0">
                <a:latin typeface="Times New Roman" pitchFamily="32" charset="0"/>
              </a:rPr>
              <a:t> </a:t>
            </a:r>
          </a:p>
          <a:p>
            <a:r>
              <a:rPr lang="en-US" b="1" dirty="0">
                <a:latin typeface="Times New Roman" pitchFamily="32" charset="0"/>
              </a:rPr>
              <a:t>MAC Control:</a:t>
            </a:r>
            <a:r>
              <a:rPr lang="en-US" dirty="0">
                <a:latin typeface="Times New Roman" pitchFamily="32" charset="0"/>
              </a:rPr>
              <a:t> This field contains any protocol control information needed for the functioning of the MAC protocol. For example, a priority level could be indicated here.</a:t>
            </a:r>
          </a:p>
          <a:p>
            <a:r>
              <a:rPr lang="en-US" b="1" dirty="0">
                <a:latin typeface="Times New Roman" pitchFamily="32" charset="0"/>
              </a:rPr>
              <a:t>Destination MAC Address:</a:t>
            </a:r>
            <a:r>
              <a:rPr lang="en-US" dirty="0">
                <a:latin typeface="Times New Roman" pitchFamily="32" charset="0"/>
              </a:rPr>
              <a:t> The destination physical attachment point on the LAN for this frame.</a:t>
            </a:r>
          </a:p>
          <a:p>
            <a:r>
              <a:rPr lang="en-US" b="1" dirty="0">
                <a:latin typeface="Times New Roman" pitchFamily="32" charset="0"/>
              </a:rPr>
              <a:t>Source MAC Address:</a:t>
            </a:r>
            <a:r>
              <a:rPr lang="en-US" dirty="0">
                <a:latin typeface="Times New Roman" pitchFamily="32" charset="0"/>
              </a:rPr>
              <a:t> The source physical attachment point on the LAN for this frame.</a:t>
            </a:r>
          </a:p>
          <a:p>
            <a:r>
              <a:rPr lang="en-US" b="1" dirty="0">
                <a:latin typeface="Times New Roman" pitchFamily="32" charset="0"/>
              </a:rPr>
              <a:t>LLC:</a:t>
            </a:r>
            <a:r>
              <a:rPr lang="en-US" dirty="0">
                <a:latin typeface="Times New Roman" pitchFamily="32" charset="0"/>
              </a:rPr>
              <a:t> The LLC data from the next higher layer.</a:t>
            </a:r>
          </a:p>
          <a:p>
            <a:r>
              <a:rPr lang="en-US" b="1" dirty="0">
                <a:latin typeface="Times New Roman" pitchFamily="32" charset="0"/>
              </a:rPr>
              <a:t>CRC:</a:t>
            </a:r>
            <a:r>
              <a:rPr lang="en-US" dirty="0">
                <a:latin typeface="Times New Roman" pitchFamily="32" charset="0"/>
              </a:rPr>
              <a:t> The Cyclic Redundancy Check field (also known as the frame check sequence, FCS, field). This is an error-detecting code, as we have seen in HDLC and other data link control protocols (Chapter 7).</a:t>
            </a:r>
          </a:p>
          <a:p>
            <a:r>
              <a:rPr lang="en-US" dirty="0">
                <a:latin typeface="Times New Roman" pitchFamily="32" charset="0"/>
              </a:rPr>
              <a:t> </a:t>
            </a:r>
          </a:p>
          <a:p>
            <a:r>
              <a:rPr lang="en-US" dirty="0">
                <a:latin typeface="Times New Roman" pitchFamily="32" charset="0"/>
              </a:rPr>
              <a:t>	In most data link control protocols, the data link protocol entity is responsible not only for detecting errors using the CRC, but for recovering from those errors by retransmitting damaged frames. In the LAN protocol architecture, these two functions are split between the MAC and LLC layers. The MAC layer is responsible for detecting errors and discarding any frames that are in error. The LLC layer optionally keeps track of which frames have been successfully received and retransmits unsuccessful frames.</a:t>
            </a:r>
          </a:p>
          <a:p>
            <a:endParaRPr lang="en-US" dirty="0">
              <a:latin typeface="Times" pitchFamily="32"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AF3630CC-1327-8E4D-895B-44C122EC7CE1}" type="slidenum">
              <a:rPr lang="en-US"/>
              <a:pPr/>
              <a:t>28</a:t>
            </a:fld>
            <a:endParaRPr lang="en-US" dirty="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r>
              <a:rPr lang="en-US" dirty="0">
                <a:latin typeface="Times New Roman" pitchFamily="32" charset="0"/>
              </a:rPr>
              <a:t>In virtually all cases, there is a need to expand beyond the confines of a single LAN, to provide interconnection to other LANs and to wide area networks. Two general approaches are used for this purpose: bridges and routers. The bridge is the simpler of the two devices and provides a means of interconnecting similar LANs. The router is a more general-purpose device, capable of interconnecting a variety of LANs and WANs. We explore bridges in this section and look at routers in Part Five.</a:t>
            </a:r>
          </a:p>
          <a:p>
            <a:r>
              <a:rPr lang="en-US" dirty="0">
                <a:latin typeface="Times New Roman" pitchFamily="32" charset="0"/>
              </a:rPr>
              <a:t>	The bridge is designed for use between local area networks (LANs) that use identical protocols for the physical and link layers (e.g., all conforming to IEEE 802.3). Because the devices all use the same protocols, the amount of processing required at the bridge is minimal. More sophisticated bridges are capable of mapping from one MAC format to another (e.g., to interconnect an Ethernet and a token ring LAN).</a:t>
            </a:r>
          </a:p>
          <a:p>
            <a:r>
              <a:rPr lang="en-US" dirty="0">
                <a:latin typeface="Times New Roman" pitchFamily="32" charset="0"/>
              </a:rPr>
              <a:t>	Because the bridge is used in a situation in which all the LANs have the same characteristics, the reader may ask, why not simply have one large LAN? Depending on circumstance, there are several reasons for the use of multiple LANs connected by bridges:</a:t>
            </a:r>
          </a:p>
          <a:p>
            <a:r>
              <a:rPr lang="en-US" dirty="0">
                <a:latin typeface="Times New Roman" pitchFamily="32" charset="0"/>
              </a:rPr>
              <a:t> </a:t>
            </a:r>
          </a:p>
          <a:p>
            <a:r>
              <a:rPr lang="en-US" b="1" dirty="0">
                <a:latin typeface="Times New Roman" pitchFamily="32" charset="0"/>
              </a:rPr>
              <a:t>Reliability:</a:t>
            </a:r>
            <a:r>
              <a:rPr lang="en-US" dirty="0">
                <a:latin typeface="Times New Roman" pitchFamily="32" charset="0"/>
              </a:rPr>
              <a:t> The danger in connecting all data processing devices in an organization to one network is that a fault on the network may disable communication for all devices. By using bridges, the network can be partitioned into self-contained units.</a:t>
            </a:r>
          </a:p>
          <a:p>
            <a:r>
              <a:rPr lang="en-US" b="1" dirty="0">
                <a:latin typeface="Times New Roman" pitchFamily="32" charset="0"/>
              </a:rPr>
              <a:t>Performance:</a:t>
            </a:r>
            <a:r>
              <a:rPr lang="en-US" dirty="0">
                <a:latin typeface="Times New Roman" pitchFamily="32" charset="0"/>
              </a:rPr>
              <a:t> In general, performance on a LAN declines with an increase in the number of devices or the length of the wire. A number of smaller LANs will often give improved performance if devices can be clustered so that intranetwork traffic significantly exceeds internetwork traffic.</a:t>
            </a:r>
          </a:p>
          <a:p>
            <a:r>
              <a:rPr lang="en-US" b="1" dirty="0">
                <a:latin typeface="Times New Roman" pitchFamily="32" charset="0"/>
              </a:rPr>
              <a:t>Security:</a:t>
            </a:r>
            <a:r>
              <a:rPr lang="en-US" dirty="0">
                <a:latin typeface="Times New Roman" pitchFamily="32" charset="0"/>
              </a:rPr>
              <a:t> The establishment of multiple LANs may improve security of communications. It is desirable to keep different types of traffic (e.g., accounting, personnel, strategic planning) that have different security needs on physically separate media. At the same time, the different types of users with different levels of security need to communicate through controlled and monitored mechanisms. </a:t>
            </a:r>
          </a:p>
          <a:p>
            <a:r>
              <a:rPr lang="en-US" b="1" dirty="0">
                <a:latin typeface="Times New Roman" pitchFamily="32" charset="0"/>
              </a:rPr>
              <a:t>Geography:</a:t>
            </a:r>
            <a:r>
              <a:rPr lang="en-US" dirty="0">
                <a:latin typeface="Times New Roman" pitchFamily="32" charset="0"/>
              </a:rPr>
              <a:t> Clearly, two separate LANs are needed to support devices clustered in two geographically distant locations. Even in the case of two buildings separated by a highway, it may be far easier to use a microwave bridge link than to attempt to string coaxial cable between the two buildings.</a:t>
            </a:r>
          </a:p>
          <a:p>
            <a:endParaRPr lang="en-US" dirty="0">
              <a:latin typeface="Times" pitchFamily="32" charset="0"/>
            </a:endParaRPr>
          </a:p>
          <a:p>
            <a:endParaRPr lang="en-US" dirty="0">
              <a:latin typeface="Times" pitchFamily="32"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95B00DE2-833A-B242-B3D2-BB89917C5DE3}" type="slidenum">
              <a:rPr lang="en-US"/>
              <a:pPr/>
              <a:t>29</a:t>
            </a:fld>
            <a:endParaRPr lang="en-US" dirty="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r>
              <a:rPr lang="en-US" dirty="0">
                <a:latin typeface="Times New Roman" pitchFamily="32" charset="0"/>
              </a:rPr>
              <a:t>Stallings Dcc9e Figure 15.7 illustrates the action of a bridge connecting two LANs, A and B, using the same MAC protocol. In this example, a single bridge attaches to both LANs; frequently, the bridge function is performed by two "half-bridges," one on each LAN. The functions of the bridge are few and simple:</a:t>
            </a:r>
          </a:p>
          <a:p>
            <a:r>
              <a:rPr lang="en-US" dirty="0">
                <a:latin typeface="Times New Roman" pitchFamily="32" charset="0"/>
              </a:rPr>
              <a:t>	•Read all frames transmitted on A and accept those addressed to any station on B.</a:t>
            </a:r>
          </a:p>
          <a:p>
            <a:r>
              <a:rPr lang="en-US" dirty="0">
                <a:latin typeface="Times New Roman" pitchFamily="32" charset="0"/>
              </a:rPr>
              <a:t>	•Using the medium access control protocol for B, retransmit each frame on B.</a:t>
            </a:r>
          </a:p>
          <a:p>
            <a:r>
              <a:rPr lang="en-US" dirty="0">
                <a:latin typeface="Times New Roman" pitchFamily="32" charset="0"/>
              </a:rPr>
              <a:t>	•Do the same for B-to-A traffic.</a:t>
            </a:r>
          </a:p>
          <a:p>
            <a:endParaRPr lang="en-US" dirty="0">
              <a:latin typeface="Times" pitchFamily="32"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15BDCD14-8CBE-134A-9C0D-4E0388DFEE6A}" type="slidenum">
              <a:rPr lang="en-US"/>
              <a:pPr/>
              <a:t>3</a:t>
            </a:fld>
            <a:endParaRPr lang="en-US" dirty="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dirty="0">
                <a:latin typeface="Times New Roman" pitchFamily="32" charset="0"/>
              </a:rPr>
              <a:t>We turn now to a discussion of </a:t>
            </a:r>
            <a:r>
              <a:rPr lang="en-US" b="1" dirty="0">
                <a:latin typeface="Times New Roman" pitchFamily="32" charset="0"/>
              </a:rPr>
              <a:t>local area networks</a:t>
            </a:r>
            <a:r>
              <a:rPr lang="en-US" dirty="0">
                <a:latin typeface="Times New Roman" pitchFamily="32" charset="0"/>
              </a:rPr>
              <a:t> (LANs). Whereas wide area networks may be public or private, LANs usually are owned by the organization that is using the network to interconnect equipment. LANs have much greater capacity than wide area networks, to carry what is generally a greater internal communications load.</a:t>
            </a:r>
          </a:p>
          <a:p>
            <a:r>
              <a:rPr lang="en-US" dirty="0">
                <a:latin typeface="Times New Roman" pitchFamily="32" charset="0"/>
              </a:rPr>
              <a:t>The key elements of a LAN are</a:t>
            </a:r>
          </a:p>
          <a:p>
            <a:r>
              <a:rPr lang="en-US" dirty="0">
                <a:latin typeface="Times New Roman" pitchFamily="32" charset="0"/>
              </a:rPr>
              <a:t> </a:t>
            </a:r>
          </a:p>
          <a:p>
            <a:r>
              <a:rPr lang="en-US" dirty="0">
                <a:latin typeface="Times New Roman" pitchFamily="32" charset="0"/>
              </a:rPr>
              <a:t>Topology</a:t>
            </a:r>
          </a:p>
          <a:p>
            <a:r>
              <a:rPr lang="en-US" dirty="0">
                <a:latin typeface="Times New Roman" pitchFamily="32" charset="0"/>
              </a:rPr>
              <a:t>Transmission medium</a:t>
            </a:r>
          </a:p>
          <a:p>
            <a:r>
              <a:rPr lang="en-US" dirty="0">
                <a:latin typeface="Times New Roman" pitchFamily="32" charset="0"/>
              </a:rPr>
              <a:t>Wiring layout</a:t>
            </a:r>
          </a:p>
          <a:p>
            <a:r>
              <a:rPr lang="en-US" dirty="0">
                <a:latin typeface="Times New Roman" pitchFamily="32" charset="0"/>
              </a:rPr>
              <a:t>Medium access control</a:t>
            </a:r>
          </a:p>
          <a:p>
            <a:r>
              <a:rPr lang="en-US" dirty="0">
                <a:latin typeface="Times New Roman" pitchFamily="32" charset="0"/>
              </a:rPr>
              <a:t> </a:t>
            </a:r>
          </a:p>
          <a:p>
            <a:r>
              <a:rPr lang="en-US" dirty="0">
                <a:latin typeface="Times New Roman" pitchFamily="32" charset="0"/>
              </a:rPr>
              <a:t>Together, these elements determine not only the cost and capacity of the LAN, but also the type of data that may be transmitted, the speed and efficiency of communications, and even the kinds of applications that can be supported.</a:t>
            </a:r>
          </a:p>
          <a:p>
            <a:endParaRPr lang="en-US" dirty="0">
              <a:latin typeface="Times" pitchFamily="32"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699205BC-FFCF-F643-BDB6-BF9D6850E0E7}" type="slidenum">
              <a:rPr lang="en-US"/>
              <a:pPr/>
              <a:t>30</a:t>
            </a:fld>
            <a:endParaRPr lang="en-US" dirty="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r>
              <a:rPr lang="en-US" dirty="0">
                <a:latin typeface="Times New Roman" pitchFamily="32" charset="0"/>
              </a:rPr>
              <a:t>Several design aspects of a bridge are worth highlighting:</a:t>
            </a:r>
          </a:p>
          <a:p>
            <a:r>
              <a:rPr lang="en-US" dirty="0">
                <a:latin typeface="Times New Roman" pitchFamily="32" charset="0"/>
              </a:rPr>
              <a:t> </a:t>
            </a:r>
          </a:p>
          <a:p>
            <a:r>
              <a:rPr lang="en-US" dirty="0">
                <a:latin typeface="Times New Roman" pitchFamily="32" charset="0"/>
              </a:rPr>
              <a:t>The bridge makes no modification to the content or format of the frames it receives, nor does it encapsulate them with an additional header. Each frame to be transferred is simply copied from one LAN and repeated with exactly the same bit pattern on the other LAN. Because the two LANs use the same LAN protocols, it is permissible to do this.</a:t>
            </a:r>
          </a:p>
          <a:p>
            <a:r>
              <a:rPr lang="en-US" dirty="0">
                <a:latin typeface="Times New Roman" pitchFamily="32" charset="0"/>
              </a:rPr>
              <a:t>The bridge should contain enough buffer space to meet peak demands. Over a short period of time, frames may arrive faster than they can be retransmitted.</a:t>
            </a:r>
          </a:p>
          <a:p>
            <a:r>
              <a:rPr lang="en-US" dirty="0">
                <a:latin typeface="Times New Roman" pitchFamily="32" charset="0"/>
              </a:rPr>
              <a:t>The bridge must contain addressing and routing intelligence. At a minimum, the bridge must know which addresses are on each network to know which frames to pass. Further, there  may be more than two LANs interconnected by a number of bridges. In that case, a frame may have to be routed through several bridges in its journey from source to destination.</a:t>
            </a:r>
          </a:p>
          <a:p>
            <a:r>
              <a:rPr lang="en-US" dirty="0">
                <a:latin typeface="Times New Roman" pitchFamily="32" charset="0"/>
              </a:rPr>
              <a:t>A bridge may connect more than two LANs.</a:t>
            </a:r>
          </a:p>
          <a:p>
            <a:r>
              <a:rPr lang="en-US" dirty="0">
                <a:latin typeface="Times New Roman" pitchFamily="32" charset="0"/>
              </a:rPr>
              <a:t> </a:t>
            </a:r>
          </a:p>
          <a:p>
            <a:r>
              <a:rPr lang="en-US" dirty="0">
                <a:latin typeface="Times New Roman" pitchFamily="32" charset="0"/>
              </a:rPr>
              <a:t>	In summary, the bridge provides an extension to the LAN that requires no modification to the communications software in the stations attached to the LANs. It appears to all stations on the two (or more) LANs that there is a single LAN on which each station has a unique address. The station uses that unique address and need not explicitly discriminate between stations on the same LAN and stations on other LANs; the bridge takes care of that.</a:t>
            </a:r>
          </a:p>
          <a:p>
            <a:endParaRPr lang="en-US" dirty="0">
              <a:latin typeface="Times" pitchFamily="32"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07FE81D6-FF82-2D41-B382-A0E5EA7C4FE7}" type="slidenum">
              <a:rPr lang="en-US"/>
              <a:pPr/>
              <a:t>31</a:t>
            </a:fld>
            <a:endParaRPr lang="en-US" dirty="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r>
              <a:rPr lang="en-US" dirty="0">
                <a:latin typeface="Times New Roman" pitchFamily="32" charset="0"/>
              </a:rPr>
              <a:t>The IEEE 802.1D specification defines the protocol architecture for MAC bridges. Within the 802 architecture, the endpoint or station address is designated at the MAC level. Thus, it is at the MAC level that a bridge can function. Stallings DCC9e Figure 15.8 shows the simplest case, which consists of two LANs connected by a single bridge. The LANs employ the same MAC and LLC protocols. The bridge operates as previously described. A MAC frame whose destination is not on the immediate LAN is captured by the bridge, buffered briefly, and then transmitted on the other LAN. As far as the LLC layer is concerned, there is a dialogue between peer LLC entities in the two endpoint stations. The bridge need not contain an LLC layer because it is merely serving to relay the MAC frames. </a:t>
            </a:r>
          </a:p>
          <a:p>
            <a:r>
              <a:rPr lang="en-US" dirty="0">
                <a:latin typeface="Times New Roman" pitchFamily="32" charset="0"/>
              </a:rPr>
              <a:t>	</a:t>
            </a:r>
          </a:p>
          <a:p>
            <a:r>
              <a:rPr lang="en-US" dirty="0">
                <a:latin typeface="Times New Roman" pitchFamily="32" charset="0"/>
              </a:rPr>
              <a:t>	The concept of a MAC relay bridge is not limited to the use of a single bridge to connect two nearby LANs. If the LANs are some distance apart, then they can be connected by two bridges that are in turn connected by a communications facility. The intervening communications facility can be a network, such as a wide area packet-switching network, or a point-to-point link. In such cases, when a bridge captures a MAC frame, it must encapsulate the frame in the appropriate packaging and transmit it over the communications facility to a target bridge. The target bridge strips off these extra fields and transmits the original, unmodified MAC frame to the destination station.</a:t>
            </a:r>
          </a:p>
          <a:p>
            <a:endParaRPr lang="en-US" dirty="0">
              <a:latin typeface="Times" pitchFamily="32" charset="0"/>
            </a:endParaRPr>
          </a:p>
          <a:p>
            <a:endParaRPr lang="en-US" dirty="0">
              <a:latin typeface="Times New Roman" pitchFamily="32"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6A65F530-13EC-C840-BE0A-A0BE051BF56D}" type="slidenum">
              <a:rPr lang="en-US"/>
              <a:pPr/>
              <a:t>32</a:t>
            </a:fld>
            <a:endParaRPr lang="en-US" dirty="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r>
              <a:rPr lang="en-US" dirty="0">
                <a:latin typeface="Times New Roman" pitchFamily="32" charset="0"/>
              </a:rPr>
              <a:t>Stallings DCC9e Figure 15.8b indicates the way in which data are encapsulated using a bridge. Data are provided by some user to LLC. The LLC entity appends a header and passes the resulting data unit to the MAC entity, which appends a header and a trailer to form a MAC frame. On the basis of the destination MAC address in the frame, it is captured by the bridge. The bridge does not strip off the MAC fields; its function is to relay the MAC frame intact to the destination LAN. Thus, the frame is deposited on the destination LAN and captured by the destination station.</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40D34E84-745C-AD47-91E2-AE39BC73F49C}" type="slidenum">
              <a:rPr lang="en-US"/>
              <a:pPr/>
              <a:t>33</a:t>
            </a:fld>
            <a:endParaRPr lang="en-US" dirty="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r>
              <a:rPr lang="en-US" dirty="0">
                <a:latin typeface="Times New Roman" pitchFamily="32" charset="0"/>
              </a:rPr>
              <a:t>There is a trend within many organizations to an increasing number of LANs interconnected by bridges. As the number of LANs grows, it becomes important to provide alternate paths between LANs via bridges for load balancing and reconfiguration in response to failure. Thus, many organizations will find that static, preconfigured routing tables are inadequate and that some sort of dynamic routing is needed.</a:t>
            </a:r>
          </a:p>
          <a:p>
            <a:endParaRPr lang="en-US" dirty="0">
              <a:latin typeface="Times New Roman" pitchFamily="32" charset="0"/>
            </a:endParaRPr>
          </a:p>
          <a:p>
            <a:r>
              <a:rPr lang="en-US" dirty="0">
                <a:latin typeface="Times New Roman" pitchFamily="32" charset="0"/>
              </a:rPr>
              <a:t>Consider the configuration of Stallings DCC9e Figure 15.9. Suppose that station 1 transmits a frame on LAN A intended for station 6. The frame will be read by bridges 101, 102, and 107. For each bridge, the addressed station is not on a LAN to which the bridge is attached. Therefore, each bridge must make a decision whether or not to retransmit the frame on its other LAN, in order to move it closer to its intended destination. In this case, bridge 102 should repeat the frame on LAN C, whereas bridges 101 and 107 should refrain from retransmitting the frame. Once the frame has been transmitted on LAN C, it will be picked up by both bridges 105 and 106. Again, each must decide whether or not to forward the frame. In this case, bridge 105 should retransmit the frame on LAN F, where it will be received by the destination, station 6.</a:t>
            </a:r>
          </a:p>
          <a:p>
            <a:endParaRPr lang="en-US" dirty="0">
              <a:latin typeface="Times New Roman" pitchFamily="32" charset="0"/>
            </a:endParaRPr>
          </a:p>
          <a:p>
            <a:r>
              <a:rPr lang="en-US" dirty="0">
                <a:latin typeface="Times New Roman" pitchFamily="32" charset="0"/>
              </a:rPr>
              <a:t>Thus we see that, in the general case, the bridge must be equipped with a routing capability. When a bridge receives a frame, it must decide whether or not to forward it. If the bridge is attached to two or more networks, then it must decide whether or not to forward the frame and, if so, on which LAN the frame should be transmitted.</a:t>
            </a:r>
          </a:p>
          <a:p>
            <a:endParaRPr lang="en-US" dirty="0">
              <a:latin typeface="Times New Roman" pitchFamily="32" charset="0"/>
            </a:endParaRPr>
          </a:p>
          <a:p>
            <a:r>
              <a:rPr lang="en-US" dirty="0">
                <a:latin typeface="Times New Roman" pitchFamily="32" charset="0"/>
              </a:rPr>
              <a:t>The routing decision may not always be a simple one. Figure 15.9 also shows that there are two routes between LAN A and LAN E. Such redundancy provides for higher overall Internet availability and creates the possibility for load balancing. In this case, if station 1 transmits a frame on LAN A intended for station 5 on LAN E, then either bridge 101 or bridge 107 could forward the frame. It would appear preferable for bridge 107 to forward the frame, since it will involve only one hop, whereas if the frame travels through bridge 101, it must suffer two hops. Another consideration is that there may be changes in the configuration. For example, bridge 107 may fail, in which case subsequent frames from station 1 to station 5 should go through bridge 101. So we can say that the routing capability must take into account the topology of the internet configuration and may need to be dynamically altered.</a:t>
            </a:r>
          </a:p>
          <a:p>
            <a:endParaRPr lang="en-US" dirty="0">
              <a:latin typeface="Times New Roman" pitchFamily="32" charset="0"/>
            </a:endParaRPr>
          </a:p>
          <a:p>
            <a:endParaRPr lang="en-US" dirty="0">
              <a:latin typeface="Times New Roman" pitchFamily="32" charset="0"/>
            </a:endParaRPr>
          </a:p>
          <a:p>
            <a:endParaRPr lang="en-US" dirty="0">
              <a:latin typeface="Times" pitchFamily="32"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E35287C1-EA73-844E-A428-8824DF84181D}" type="slidenum">
              <a:rPr lang="en-US"/>
              <a:pPr/>
              <a:t>34</a:t>
            </a:fld>
            <a:endParaRPr lang="en-US" dirty="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r>
              <a:rPr lang="en-US" dirty="0">
                <a:latin typeface="Times New Roman" pitchFamily="32" charset="0"/>
              </a:rPr>
              <a:t>A variety of routing strategies have been proposed and implemented in recent years. The simplest and most common strategy is </a:t>
            </a:r>
            <a:r>
              <a:rPr lang="en-US" b="1" dirty="0">
                <a:latin typeface="Times New Roman" pitchFamily="32" charset="0"/>
              </a:rPr>
              <a:t>fixed routing</a:t>
            </a:r>
            <a:r>
              <a:rPr lang="en-US" dirty="0">
                <a:latin typeface="Times New Roman" pitchFamily="32" charset="0"/>
              </a:rPr>
              <a:t>. This strategy is suitable for small internets and for internets that are relatively stable. In addition, two groups within the IEEE 802 committee have developed specifications for routing strategies. The IEEE 802.1 group has issued a standard for routing based on the use of a </a:t>
            </a:r>
            <a:r>
              <a:rPr lang="en-US" b="1" dirty="0">
                <a:latin typeface="Times New Roman" pitchFamily="32" charset="0"/>
              </a:rPr>
              <a:t>spanning tree</a:t>
            </a:r>
            <a:r>
              <a:rPr lang="en-US" dirty="0">
                <a:latin typeface="Times New Roman" pitchFamily="32" charset="0"/>
              </a:rPr>
              <a:t> algorithm. The token ring committee, IEEE 802.5, has issued its own specification, referred to as </a:t>
            </a:r>
            <a:r>
              <a:rPr lang="en-US" b="1" dirty="0">
                <a:latin typeface="Times New Roman" pitchFamily="32" charset="0"/>
              </a:rPr>
              <a:t>source routing</a:t>
            </a:r>
            <a:r>
              <a:rPr lang="en-US" dirty="0">
                <a:latin typeface="Times New Roman" pitchFamily="32" charset="0"/>
              </a:rPr>
              <a:t>. In the remainder of this section, we look at fixed routing and the spanning tree algorithm, which is the most commonly used bridge routing algorithm.</a:t>
            </a:r>
          </a:p>
          <a:p>
            <a:endParaRPr lang="en-US" dirty="0">
              <a:latin typeface="Times New Roman" pitchFamily="32" charset="0"/>
            </a:endParaRPr>
          </a:p>
          <a:p>
            <a:r>
              <a:rPr lang="en-US" dirty="0">
                <a:latin typeface="Times New Roman" pitchFamily="32" charset="0"/>
              </a:rPr>
              <a:t>	For fixed routing, a route is selected for each source-destination pair of LANs in the configuration. If alternate routes are available between two LANs, then typically the route with the least number of hops is selected. The routes are fixed, or at least only change when there is a change in the topology of the internet.</a:t>
            </a:r>
          </a:p>
          <a:p>
            <a:endParaRPr lang="en-US" dirty="0">
              <a:latin typeface="Times New Roman" pitchFamily="32" charset="0"/>
            </a:endParaRPr>
          </a:p>
          <a:p>
            <a:r>
              <a:rPr lang="en-US" dirty="0">
                <a:latin typeface="Times New Roman" pitchFamily="32" charset="0"/>
              </a:rPr>
              <a:t>	The strategy for developing a fixed routing configuration for bridges is similar to that employed in a packet-switching network (Stallings DCC9e Figure 12.2). A central routing matrix is created, to be stored perhaps at a network control center. The matrix shows, for each source-destination pair of LANs, the identity of the first bridge on the route.</a:t>
            </a:r>
          </a:p>
          <a:p>
            <a:r>
              <a:rPr lang="en-US" dirty="0">
                <a:latin typeface="Times New Roman" pitchFamily="32" charset="0"/>
              </a:rPr>
              <a:t>  </a:t>
            </a:r>
          </a:p>
          <a:p>
            <a:r>
              <a:rPr lang="en-US" dirty="0">
                <a:latin typeface="Times New Roman" pitchFamily="32" charset="0"/>
              </a:rPr>
              <a:t>	Once the directories have been established, routing is a simple matter. A bridge copies each incoming frame on each of its LANs. If the destination MAC address corresponds to an entry in its routing table, the frame is retransmitted on the appropriate LAN.</a:t>
            </a:r>
          </a:p>
          <a:p>
            <a:r>
              <a:rPr lang="en-US" dirty="0">
                <a:latin typeface="Times New Roman" pitchFamily="32" charset="0"/>
              </a:rPr>
              <a:t>	The fixed routing strategy is widely used in commercially available products. It requires that a network manager manually load the data into the routing tables. It has the advantage of simplicity and minimal processing requirements. However, in a complex internet, in which bridges may be dynamically added and in which failures must be allowed for, this strategy is too limited.</a:t>
            </a:r>
          </a:p>
          <a:p>
            <a:endParaRPr lang="en-US" dirty="0">
              <a:latin typeface="Times" pitchFamily="32"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155D639F-D155-C640-8F01-8D5011FD11A8}" type="slidenum">
              <a:rPr lang="en-US"/>
              <a:pPr/>
              <a:t>35</a:t>
            </a:fld>
            <a:endParaRPr lang="en-US" dirty="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r>
              <a:rPr lang="en-US" dirty="0">
                <a:latin typeface="Times New Roman" pitchFamily="32" charset="0"/>
              </a:rPr>
              <a:t>The spanning tree approach is a mechanism in which bridges automatically develop a routing table and update that table in response to changing topology. The algorithm consists of three mechanisms: frame forwarding, address learning, and loop resolution.</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D8DE76FC-28AA-C64F-B0F6-94C169CFDC82}" type="slidenum">
              <a:rPr lang="en-US"/>
              <a:pPr/>
              <a:t>36</a:t>
            </a:fld>
            <a:endParaRPr lang="en-US" dirty="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r>
              <a:rPr lang="en-US" dirty="0">
                <a:latin typeface="Times New Roman" pitchFamily="32" charset="0"/>
              </a:rPr>
              <a:t>In this scheme, a bridge maintains a </a:t>
            </a:r>
            <a:r>
              <a:rPr lang="en-US" b="1" dirty="0">
                <a:latin typeface="Times New Roman" pitchFamily="32" charset="0"/>
              </a:rPr>
              <a:t>forwarding database</a:t>
            </a:r>
            <a:r>
              <a:rPr lang="en-US" dirty="0">
                <a:latin typeface="Times New Roman" pitchFamily="32" charset="0"/>
              </a:rPr>
              <a:t> for each port attached to a LAN. The database indicates the station addresses for which frames should be forwarded through that port. We can interpret this in the following fashion. For each port, a list of stations is maintained. A station is on the list if it is on the "same side" of the bridge as the port. For example, for bridge 102 of Stallings DCC9e Figure 15.9, stations on LANs C, F, and G are on the same side of the bridge as the LAN C port, and stations on LANs A, B, D, and E are on the same side of the bridge as the LAN A port. When a frame is received on any port, the bridge must decide whether that frame is to be forwarded through the bridge and out through one of the bridge's other ports. Suppose that a bridge receives a MAC frame on port </a:t>
            </a:r>
            <a:r>
              <a:rPr lang="en-US" i="1" dirty="0">
                <a:latin typeface="Times New Roman" pitchFamily="32" charset="0"/>
              </a:rPr>
              <a:t>x</a:t>
            </a:r>
            <a:r>
              <a:rPr lang="en-US" dirty="0">
                <a:latin typeface="Times New Roman" pitchFamily="32" charset="0"/>
              </a:rPr>
              <a:t>. The following rules are applied:</a:t>
            </a:r>
          </a:p>
          <a:p>
            <a:r>
              <a:rPr lang="en-US" dirty="0">
                <a:latin typeface="Times New Roman" pitchFamily="32" charset="0"/>
              </a:rPr>
              <a:t> </a:t>
            </a:r>
          </a:p>
          <a:p>
            <a:r>
              <a:rPr lang="en-US" dirty="0">
                <a:latin typeface="Times New Roman" pitchFamily="32" charset="0"/>
              </a:rPr>
              <a:t>	</a:t>
            </a:r>
            <a:r>
              <a:rPr lang="en-US" b="1" dirty="0">
                <a:latin typeface="Times New Roman" pitchFamily="32" charset="0"/>
              </a:rPr>
              <a:t>1.</a:t>
            </a:r>
            <a:r>
              <a:rPr lang="en-US" dirty="0">
                <a:latin typeface="Times New Roman" pitchFamily="32" charset="0"/>
              </a:rPr>
              <a:t>	Search the forwarding database to determine if the MAC address is listed for any port except port </a:t>
            </a:r>
            <a:r>
              <a:rPr lang="en-US" i="1" dirty="0">
                <a:latin typeface="Times New Roman" pitchFamily="32" charset="0"/>
              </a:rPr>
              <a:t>x</a:t>
            </a:r>
            <a:r>
              <a:rPr lang="en-US" dirty="0">
                <a:latin typeface="Times New Roman" pitchFamily="32" charset="0"/>
              </a:rPr>
              <a:t>.</a:t>
            </a:r>
          </a:p>
          <a:p>
            <a:r>
              <a:rPr lang="en-US" b="1" dirty="0">
                <a:latin typeface="Times New Roman" pitchFamily="32" charset="0"/>
              </a:rPr>
              <a:t>	2.</a:t>
            </a:r>
            <a:r>
              <a:rPr lang="en-US" dirty="0">
                <a:latin typeface="Times New Roman" pitchFamily="32" charset="0"/>
              </a:rPr>
              <a:t>	If the destination MAC address is not found, forward frame out all ports except the one from which is was received. This is part of the learning process described subsequently.</a:t>
            </a:r>
          </a:p>
          <a:p>
            <a:r>
              <a:rPr lang="en-US" dirty="0">
                <a:latin typeface="Times New Roman" pitchFamily="32" charset="0"/>
              </a:rPr>
              <a:t>	</a:t>
            </a:r>
            <a:r>
              <a:rPr lang="en-US" b="1" dirty="0">
                <a:latin typeface="Times New Roman" pitchFamily="32" charset="0"/>
              </a:rPr>
              <a:t>3.</a:t>
            </a:r>
            <a:r>
              <a:rPr lang="en-US" dirty="0">
                <a:latin typeface="Times New Roman" pitchFamily="32" charset="0"/>
              </a:rPr>
              <a:t>	If the destination address is in the forwarding database for some port </a:t>
            </a:r>
            <a:r>
              <a:rPr lang="en-US" i="1" dirty="0">
                <a:latin typeface="Times New Roman" pitchFamily="32" charset="0"/>
              </a:rPr>
              <a:t>y</a:t>
            </a:r>
            <a:r>
              <a:rPr lang="en-US" dirty="0">
                <a:latin typeface="Times New Roman" pitchFamily="32" charset="0"/>
              </a:rPr>
              <a:t>, then determine whether port </a:t>
            </a:r>
            <a:r>
              <a:rPr lang="en-US" i="1" dirty="0">
                <a:latin typeface="Times New Roman" pitchFamily="32" charset="0"/>
              </a:rPr>
              <a:t>y</a:t>
            </a:r>
            <a:r>
              <a:rPr lang="en-US" dirty="0">
                <a:latin typeface="Times New Roman" pitchFamily="32" charset="0"/>
              </a:rPr>
              <a:t> is in a blocking or forwarding state. For reasons explained later, a port may sometimes be blocked, which prevents it from receiving or transmitting frames.</a:t>
            </a:r>
          </a:p>
          <a:p>
            <a:r>
              <a:rPr lang="en-US" dirty="0">
                <a:latin typeface="Times New Roman" pitchFamily="32" charset="0"/>
              </a:rPr>
              <a:t>	</a:t>
            </a:r>
            <a:r>
              <a:rPr lang="en-US" b="1" dirty="0">
                <a:latin typeface="Times New Roman" pitchFamily="32" charset="0"/>
              </a:rPr>
              <a:t>4.</a:t>
            </a:r>
            <a:r>
              <a:rPr lang="en-US" dirty="0">
                <a:latin typeface="Times New Roman" pitchFamily="32" charset="0"/>
              </a:rPr>
              <a:t>	If port </a:t>
            </a:r>
            <a:r>
              <a:rPr lang="en-US" i="1" dirty="0">
                <a:latin typeface="Times New Roman" pitchFamily="32" charset="0"/>
              </a:rPr>
              <a:t>y</a:t>
            </a:r>
            <a:r>
              <a:rPr lang="en-US" dirty="0">
                <a:latin typeface="Times New Roman" pitchFamily="32" charset="0"/>
              </a:rPr>
              <a:t> is not blocked, transmit the frame through port </a:t>
            </a:r>
            <a:r>
              <a:rPr lang="en-US" i="1" dirty="0">
                <a:latin typeface="Times New Roman" pitchFamily="32" charset="0"/>
              </a:rPr>
              <a:t>y</a:t>
            </a:r>
            <a:r>
              <a:rPr lang="en-US" dirty="0">
                <a:latin typeface="Times New Roman" pitchFamily="32" charset="0"/>
              </a:rPr>
              <a:t> onto the LAN to which that port attaches.</a:t>
            </a:r>
          </a:p>
          <a:p>
            <a:endParaRPr lang="en-US" dirty="0">
              <a:latin typeface="Times" pitchFamily="32"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3DC966DB-3CFB-E446-9A4C-BDD0F3B76692}" type="slidenum">
              <a:rPr lang="en-US"/>
              <a:pPr/>
              <a:t>37</a:t>
            </a:fld>
            <a:endParaRPr lang="en-US" dirty="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en-US" dirty="0">
              <a:latin typeface="Times" pitchFamily="32" charset="0"/>
            </a:endParaRPr>
          </a:p>
          <a:p>
            <a:r>
              <a:rPr lang="en-US" dirty="0">
                <a:latin typeface="Times New Roman" pitchFamily="32" charset="0"/>
              </a:rPr>
              <a:t>The preceding scheme assumes that the bridge is already equipped with a forwarding database that indicates the direction, from the bridge, of each destination station. This information can be preloaded into the bridge, as in fixed routing. However, an effective automatic mechanism for learning the direction of each station is desirable. A simple scheme for acquiring this information is based on the use of the source address field in each MAC frame.</a:t>
            </a:r>
          </a:p>
          <a:p>
            <a:r>
              <a:rPr lang="en-US" dirty="0">
                <a:latin typeface="Times New Roman" pitchFamily="32" charset="0"/>
              </a:rPr>
              <a:t>	The strategy is this. When a frame arrives on a particular port, it clearly has come from the direction of the incoming LAN. The source address field of the frame indicates the source station. Thus, a bridge can update its forwarding database for that port on the basis of the source address field of each incoming frame. To allow for changes in topology, each element in the database is equipped with a timer. When a new element is added to the database, its timer is set. If the timer expires, then the element is eliminated from the database, since the corresponding direction information may no longer be valid. Each time a frame is received, its source address is checked against the database. If the element is already in the database, the entry is updated (the direction may have changed) and the timer is reset. If the element is not in the database, a new entry is created, with its own timer.</a:t>
            </a:r>
          </a:p>
          <a:p>
            <a:endParaRPr lang="en-US" dirty="0">
              <a:latin typeface="Times New Roman" pitchFamily="32"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23A63E0C-EB2A-B84A-84BF-0566EC97A6F1}" type="slidenum">
              <a:rPr lang="en-US"/>
              <a:pPr/>
              <a:t>38</a:t>
            </a:fld>
            <a:endParaRPr lang="en-US" dirty="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r>
              <a:rPr lang="en-US" dirty="0">
                <a:latin typeface="Times New Roman" pitchFamily="32" charset="0"/>
              </a:rPr>
              <a:t>The address learning mechanism described previously is effective if the topology of the internet is a tree; that is, if there are no alternate routes in the network. The existence of alternate routes means that there is a closed loop. For example in Stallings DCC9e Figure 15.9, the following is a closed loop: LAN A, bridge 101, LAN B, bridge 104, LAN E, bridge 107, LAN A.</a:t>
            </a:r>
          </a:p>
          <a:p>
            <a:r>
              <a:rPr lang="en-US" dirty="0">
                <a:latin typeface="Times New Roman" pitchFamily="32" charset="0"/>
              </a:rPr>
              <a:t>	To overcome this problem, a simple result from graph theory is used: For any connected graph, consisting of nodes and edges connecting pairs of nodes, there is a spanning tree of edges that maintains the connectivity of the graph but contains no closed loops. In terms of internets, each LAN corresponds to a graph node, and each bridge corresponds to a graph edge. Thus, in Figure 15.9, the removal of one (and only one) of bridges 107, 101, and 104, results in a spanning tree. What is desired is to develop a simple algorithm by which the bridges of the internet can exchange sufficient information to automatically (without user intervention) derive a spanning tree. The algorithm must be dynamic. That is, when a topology change occurs, the bridges must be able to discover this fact and automatically derive a new spanning tree.</a:t>
            </a:r>
          </a:p>
          <a:p>
            <a:r>
              <a:rPr lang="en-US" dirty="0">
                <a:latin typeface="Times New Roman" pitchFamily="32" charset="0"/>
              </a:rPr>
              <a:t>	The spanning tree algorithm developed by IEEE 802.1, as the name suggests, is able to develop such a spanning tree. All that is required is that each bridge be assigned a unique identifier and that costs be assigned to each bridge port. In the absence of any special considerations, all costs could be set equal; this produces a minimum-hop tree. The algorithm involves a brief exchange of messages among all of the bridges to discover the minimum-cost spanning tree. Whenever there is a change in topology, the bridges automatically recalculate the spanning tree.</a:t>
            </a:r>
          </a:p>
          <a:p>
            <a:endParaRPr lang="en-US" dirty="0">
              <a:latin typeface="Times" pitchFamily="32"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44F860B9-FC0A-5245-A73B-ECB8C0735FCD}" type="slidenum">
              <a:rPr lang="en-US"/>
              <a:pPr/>
              <a:t>39</a:t>
            </a:fld>
            <a:endParaRPr lang="en-US" dirty="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r>
              <a:rPr lang="en-US" dirty="0">
                <a:latin typeface="Times New Roman" pitchFamily="32" charset="0"/>
              </a:rPr>
              <a:t>To see the problem created by a closed loop, consider Stallings DCC9e Figure 15.10. At time </a:t>
            </a:r>
            <a:r>
              <a:rPr lang="en-US" i="1" dirty="0">
                <a:latin typeface="Times New Roman" pitchFamily="32" charset="0"/>
              </a:rPr>
              <a:t>t</a:t>
            </a:r>
            <a:r>
              <a:rPr lang="en-US" dirty="0">
                <a:latin typeface="Times New Roman" pitchFamily="32" charset="0"/>
              </a:rPr>
              <a:t>0, station A transmits a frame addressed to station B. The frame is captured by both bridges. Each bridge updates its database to indicate that station A is in the direction of LAN X, and retransmits the frame on LAN Y. Say that bridge a retransmits at time </a:t>
            </a:r>
            <a:r>
              <a:rPr lang="en-US" i="1" dirty="0">
                <a:latin typeface="Times New Roman" pitchFamily="32" charset="0"/>
              </a:rPr>
              <a:t>t</a:t>
            </a:r>
            <a:r>
              <a:rPr lang="en-US" dirty="0">
                <a:latin typeface="Times New Roman" pitchFamily="32" charset="0"/>
              </a:rPr>
              <a:t>1 and bridge b a short time later </a:t>
            </a:r>
            <a:r>
              <a:rPr lang="en-US" i="1" dirty="0">
                <a:latin typeface="Times New Roman" pitchFamily="32" charset="0"/>
              </a:rPr>
              <a:t>t</a:t>
            </a:r>
            <a:r>
              <a:rPr lang="en-US" dirty="0">
                <a:latin typeface="Times New Roman" pitchFamily="32" charset="0"/>
              </a:rPr>
              <a:t>2. Thus B will receive two copies of the frame. Furthermore, each bridge will receive the other's transmission on LAN Y. Note that each transmission is a frame with a source address of A and a destination address of B. Thus each bridge will update its database to indicate that station A is in the direction of LAN Y. Neither bridge is now capable of forwarding a frame addressed to station A.</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047C7A78-9CA4-5249-BCEB-3692F9F38E65}" type="slidenum">
              <a:rPr lang="en-US"/>
              <a:pPr/>
              <a:t>4</a:t>
            </a:fld>
            <a:endParaRPr lang="en-US" dirty="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r>
              <a:rPr lang="en-US" dirty="0">
                <a:latin typeface="Times New Roman" pitchFamily="32" charset="0"/>
              </a:rPr>
              <a:t>In the context of a communication network, the term </a:t>
            </a:r>
            <a:r>
              <a:rPr lang="en-US" i="1" dirty="0">
                <a:latin typeface="Times New Roman" pitchFamily="32" charset="0"/>
              </a:rPr>
              <a:t>topology</a:t>
            </a:r>
            <a:r>
              <a:rPr lang="en-US" dirty="0">
                <a:latin typeface="Times New Roman" pitchFamily="32" charset="0"/>
              </a:rPr>
              <a:t> refers to the way in which the end points, or stations, attached to the network are interconnected. Historically common topologies for LANs are bus, tree, ring, and star (Stallings DCC9e Figure 15.1). The bus is a special case of the tree, with only one trunk and no branches. In contemporary LANs, the star topology dominates. However, it is useful to look at the operation of the different topologies, especially since the Ethernet LAN, discussed in the next chapter, developed initially as a bus topology.</a:t>
            </a:r>
          </a:p>
          <a:p>
            <a:endParaRPr lang="en-US" dirty="0">
              <a:latin typeface="Times New Roman" pitchFamily="32"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A6B67BA1-D92D-A94C-BA41-35F82C430C3F}" type="slidenum">
              <a:rPr lang="en-US"/>
              <a:pPr/>
              <a:t>40</a:t>
            </a:fld>
            <a:endParaRPr lang="en-US" dirty="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r>
              <a:rPr lang="en-US" dirty="0">
                <a:latin typeface="Times New Roman" pitchFamily="32" charset="0"/>
              </a:rPr>
              <a:t>In recent years, there has been a proliferation of types of devices for interconnecting LANs that goes beyond the bridges discussed in Stallings DCC9e Section 15.4 and the routers discussed in Part Five. These devices can conveniently be grouped into the categories of hubs and switches.</a:t>
            </a:r>
          </a:p>
          <a:p>
            <a:r>
              <a:rPr lang="en-US" dirty="0">
                <a:latin typeface="Times New Roman" pitchFamily="32" charset="0"/>
              </a:rPr>
              <a:t> </a:t>
            </a:r>
          </a:p>
          <a:p>
            <a:r>
              <a:rPr lang="en-US" b="1" dirty="0">
                <a:latin typeface="Times New Roman" pitchFamily="32" charset="0"/>
              </a:rPr>
              <a:t>Hubs</a:t>
            </a:r>
          </a:p>
          <a:p>
            <a:r>
              <a:rPr lang="en-US" dirty="0">
                <a:latin typeface="Times New Roman" pitchFamily="32" charset="0"/>
              </a:rPr>
              <a:t>Earlier, we used the term </a:t>
            </a:r>
            <a:r>
              <a:rPr lang="en-US" i="1" dirty="0">
                <a:latin typeface="Times New Roman" pitchFamily="32" charset="0"/>
              </a:rPr>
              <a:t>hub</a:t>
            </a:r>
            <a:r>
              <a:rPr lang="en-US" dirty="0">
                <a:latin typeface="Times New Roman" pitchFamily="32" charset="0"/>
              </a:rPr>
              <a:t> in reference to a star-topology LAN. The hub is the active central element of the star layout. Each station is connected to the hub by two lines (transmit and receive). The hub acts as a repeater: When a single station transmits, the hub repeats the signal on the outgoing line to each station. Ordinarily, the line consists of two unshielded twisted pairs. Because of the high data rate and the poor transmission qualities of unshielded twisted pair, the length of a line is limited to about 100 m. As an alternative, an optical fiber link may be used. In this case, the maximum length is about 500 m.</a:t>
            </a:r>
          </a:p>
          <a:p>
            <a:r>
              <a:rPr lang="en-US" dirty="0">
                <a:latin typeface="Times New Roman" pitchFamily="32" charset="0"/>
              </a:rPr>
              <a:t>	Note that although this scheme is physically a star, it is logically a bus: A transmission from any one station is received by all other stations, and if two stations transmit at the same time there will be a collision. </a:t>
            </a:r>
          </a:p>
          <a:p>
            <a:r>
              <a:rPr lang="en-US" dirty="0">
                <a:latin typeface="Times New Roman" pitchFamily="32" charset="0"/>
              </a:rPr>
              <a:t>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427F31C2-8528-134F-A22A-3C80E59C9837}" type="slidenum">
              <a:rPr lang="en-US"/>
              <a:pPr/>
              <a:t>41</a:t>
            </a:fld>
            <a:endParaRPr lang="en-US" dirty="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r>
              <a:rPr lang="en-US" dirty="0">
                <a:latin typeface="Times New Roman" pitchFamily="32" charset="0"/>
              </a:rPr>
              <a:t>Multiple levels of hubs can be cascaded in a hierarchical configuration. Stallings DCC9e Figure 15.11 illustrates a two-level configuration. There is one </a:t>
            </a:r>
            <a:r>
              <a:rPr lang="en-US" b="1" dirty="0">
                <a:latin typeface="Times New Roman" pitchFamily="32" charset="0"/>
              </a:rPr>
              <a:t>header hub</a:t>
            </a:r>
            <a:r>
              <a:rPr lang="en-US" dirty="0">
                <a:latin typeface="Times New Roman" pitchFamily="32" charset="0"/>
              </a:rPr>
              <a:t> (HHUB) and one or more </a:t>
            </a:r>
            <a:r>
              <a:rPr lang="en-US" b="1" dirty="0">
                <a:latin typeface="Times New Roman" pitchFamily="32" charset="0"/>
              </a:rPr>
              <a:t>intermediate hubs</a:t>
            </a:r>
            <a:r>
              <a:rPr lang="en-US" dirty="0">
                <a:latin typeface="Times New Roman" pitchFamily="32" charset="0"/>
              </a:rPr>
              <a:t> (IHUB). Each hub may have a mixture of stations and other hubs attached to it from below. This layout fits well with building wiring practices. Typically, there is a wiring closet on each floor of an office building, and a hub can be placed in each one. Each hub could service the stations on its floor.</a:t>
            </a:r>
          </a:p>
          <a:p>
            <a:endParaRPr lang="en-US" dirty="0">
              <a:latin typeface="Times New Roman" pitchFamily="32"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249D80BD-E114-4E4D-9429-C5C13B293038}" type="slidenum">
              <a:rPr lang="en-US"/>
              <a:pPr/>
              <a:t>42</a:t>
            </a:fld>
            <a:endParaRPr lang="en-US" dirty="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r>
              <a:rPr lang="en-US" dirty="0">
                <a:latin typeface="Times New Roman" pitchFamily="32" charset="0"/>
              </a:rPr>
              <a:t>	A hub, often in a building wiring closet, uses a star wiring arrangement to attach stations to the hub. In this arrangement, a transmission from any one station is received by the hub and retransmitted on all of the outgoing lines. Therefore, to avoid collision, only one station can transmit at a time. Again, the total capacity of the LAN is 10 Mbps. The hub has several advantages over the simple bus arrangement. It exploits standard building wiring practices in the layout of cable. In addition, the hub can be configured to recognize a malfunctioning station that is jamming the network and to cut that station out of the network</a:t>
            </a:r>
          </a:p>
          <a:p>
            <a:r>
              <a:rPr lang="en-US" dirty="0">
                <a:latin typeface="Times New Roman" pitchFamily="32" charset="0"/>
              </a:rPr>
              <a:t>	We can achieve greater performance with a layer 2 switch. In this case, the central hub acts as a switch, much as a packet switch or circuit switch. With a layer 2 switch, an incoming frame from a particular station is switched to the appropriate output line to be delivered to the intended destination. At the same time, other unused lines can be used for switching other traffic.</a:t>
            </a:r>
            <a:endParaRPr lang="en-US" dirty="0">
              <a:latin typeface="Times" pitchFamily="32"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0717355A-2C24-9C4B-8039-1095BE0EC9D6}" type="slidenum">
              <a:rPr lang="en-US"/>
              <a:pPr/>
              <a:t>43</a:t>
            </a:fld>
            <a:endParaRPr lang="en-US" dirty="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r>
              <a:rPr lang="en-US" dirty="0">
                <a:latin typeface="Times New Roman" pitchFamily="32" charset="0"/>
              </a:rPr>
              <a:t>In recent years, a new device, the layer 2 switch, has replaced the hub in popularity, particularly for high-speed LANs. The layer 2 switch is also sometimes referred to as a switching hub. </a:t>
            </a:r>
          </a:p>
          <a:p>
            <a:r>
              <a:rPr lang="en-US" dirty="0">
                <a:latin typeface="Times New Roman" pitchFamily="32" charset="0"/>
              </a:rPr>
              <a:t>	To clarify the distinction between  hubs and switches, Stallings DCC9e Figure 15.12a shows a typical bus layout of a traditional 10-Mbps LAN. A bus is installed that is laid out so that all the devices to be attached are in reasonable proximity to a point on the bus. In the figure, station B is transmitting. This transmission goes from B, across the lead from B to the bus, along the bus in both directions, and along the access lines of each of the other attached stations. In this configuration, all the stations must share the total capacity of the bus, which is 10 Mbps.</a:t>
            </a:r>
          </a:p>
          <a:p>
            <a:r>
              <a:rPr lang="en-US" dirty="0">
                <a:latin typeface="Times" pitchFamily="32" charset="0"/>
              </a:rPr>
              <a:t>	</a:t>
            </a:r>
            <a:endParaRPr lang="en-US" dirty="0">
              <a:latin typeface="Times New Roman" pitchFamily="32" charset="0"/>
            </a:endParaRPr>
          </a:p>
          <a:p>
            <a:r>
              <a:rPr lang="en-US" dirty="0">
                <a:latin typeface="Times New Roman" pitchFamily="32" charset="0"/>
              </a:rPr>
              <a:t>Stallings DCC9e Figure 15.12b illustrates the operation of a hub. Here again, station B is transmitting. This transmission goes from B, across the transmit line from B to the hub, and from the hub along the receive lines of each of the other attached stations.</a:t>
            </a:r>
            <a:endParaRPr lang="en-US" dirty="0">
              <a:latin typeface="Times" pitchFamily="32" charset="0"/>
            </a:endParaRPr>
          </a:p>
          <a:p>
            <a:endParaRPr lang="en-US" dirty="0">
              <a:latin typeface="Times" pitchFamily="32" charset="0"/>
            </a:endParaRPr>
          </a:p>
          <a:p>
            <a:r>
              <a:rPr lang="en-US" dirty="0">
                <a:latin typeface="Times New Roman" pitchFamily="32" charset="0"/>
              </a:rPr>
              <a:t>Stallings DCC9e. Figure 15.12c shows an example in which B is transmitting a frame to A and at the same time C is transmitting a frame to D. So, in this example, the current throughput on the LAN is 20 Mbps, although each individual device is limited to 10 Mbps. </a:t>
            </a:r>
            <a:endParaRPr lang="en-US" dirty="0">
              <a:latin typeface="Times" pitchFamily="32"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4626B260-D5D7-B246-B8FA-63698E05C12B}" type="slidenum">
              <a:rPr lang="en-US"/>
              <a:pPr/>
              <a:t>44</a:t>
            </a:fld>
            <a:endParaRPr lang="en-US" dirty="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r>
              <a:rPr lang="en-US" dirty="0">
                <a:latin typeface="Times New Roman" pitchFamily="32" charset="0"/>
              </a:rPr>
              <a:t>The layer 2 switch has several attractive features:</a:t>
            </a:r>
          </a:p>
          <a:p>
            <a:r>
              <a:rPr lang="en-US" dirty="0">
                <a:latin typeface="Times New Roman" pitchFamily="32" charset="0"/>
              </a:rPr>
              <a:t> </a:t>
            </a:r>
          </a:p>
          <a:p>
            <a:r>
              <a:rPr lang="en-US" b="1" dirty="0">
                <a:latin typeface="Times New Roman" pitchFamily="32" charset="0"/>
              </a:rPr>
              <a:t>	1.</a:t>
            </a:r>
            <a:r>
              <a:rPr lang="en-US" dirty="0">
                <a:latin typeface="Times New Roman" pitchFamily="32" charset="0"/>
              </a:rPr>
              <a:t>	No change is required to the software or hardware of the attached devices to convert a bus LAN or a hub LAN to a switched LAN. In the case of an Ethernet LAN, each attached device continues to use the Ethernet medium access control protocol to access the LAN. From the point of view of the attached devices, nothing has changed in the access logic.</a:t>
            </a:r>
          </a:p>
          <a:p>
            <a:r>
              <a:rPr lang="en-US" b="1" dirty="0">
                <a:latin typeface="Times New Roman" pitchFamily="32" charset="0"/>
              </a:rPr>
              <a:t>	2.</a:t>
            </a:r>
            <a:r>
              <a:rPr lang="en-US" dirty="0">
                <a:latin typeface="Times New Roman" pitchFamily="32" charset="0"/>
              </a:rPr>
              <a:t>	Each attached device has a dedicated capacity equal to that of the entire original LAN, assuming that the layer 2 switch has sufficient capacity to keep up with all attached devices. For example, in Figure 15.12c, if the layer 2 switch can sustain a throughput of 20 Mbps, each attached device appears to have a dedicated capacity for either input or output of 10 Mbps.</a:t>
            </a:r>
          </a:p>
          <a:p>
            <a:r>
              <a:rPr lang="en-US" dirty="0">
                <a:latin typeface="Times New Roman" pitchFamily="32" charset="0"/>
              </a:rPr>
              <a:t>	</a:t>
            </a:r>
            <a:r>
              <a:rPr lang="en-US" b="1" dirty="0">
                <a:latin typeface="Times New Roman" pitchFamily="32" charset="0"/>
              </a:rPr>
              <a:t>3.</a:t>
            </a:r>
            <a:r>
              <a:rPr lang="en-US" dirty="0">
                <a:latin typeface="Times New Roman" pitchFamily="32" charset="0"/>
              </a:rPr>
              <a:t>	The layer 2 switch scales easily. Additional devices can be attached to the layer 2 switch by increasing the capacity of the layer 2 switch correspondingly. </a:t>
            </a:r>
          </a:p>
          <a:p>
            <a:r>
              <a:rPr lang="en-US" dirty="0">
                <a:latin typeface="Times New Roman" pitchFamily="32" charset="0"/>
              </a:rPr>
              <a:t> </a:t>
            </a:r>
          </a:p>
          <a:p>
            <a:r>
              <a:rPr lang="en-US" dirty="0">
                <a:latin typeface="Times New Roman" pitchFamily="32" charset="0"/>
              </a:rPr>
              <a:t>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25398D6D-1056-3B41-A001-2077379E4AF9}" type="slidenum">
              <a:rPr lang="en-US"/>
              <a:pPr/>
              <a:t>45</a:t>
            </a:fld>
            <a:endParaRPr lang="en-US" dirty="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r>
              <a:rPr lang="en-US" dirty="0">
                <a:latin typeface="Times New Roman" pitchFamily="32" charset="0"/>
              </a:rPr>
              <a:t>Two types of layer 2 switches are available as commercial products:</a:t>
            </a:r>
          </a:p>
          <a:p>
            <a:r>
              <a:rPr lang="en-US" dirty="0">
                <a:latin typeface="Times New Roman" pitchFamily="32" charset="0"/>
              </a:rPr>
              <a:t> </a:t>
            </a:r>
          </a:p>
          <a:p>
            <a:r>
              <a:rPr lang="en-US" b="1" dirty="0">
                <a:latin typeface="Times New Roman" pitchFamily="32" charset="0"/>
              </a:rPr>
              <a:t>Store-and-forward switch:</a:t>
            </a:r>
            <a:r>
              <a:rPr lang="en-US" dirty="0">
                <a:latin typeface="Times New Roman" pitchFamily="32" charset="0"/>
              </a:rPr>
              <a:t> The layer 2 switch accepts a frame on an input line, buffers it briefly, and then routes it to the appropriate output line.</a:t>
            </a:r>
          </a:p>
          <a:p>
            <a:r>
              <a:rPr lang="en-US" b="1" dirty="0">
                <a:latin typeface="Times New Roman" pitchFamily="32" charset="0"/>
              </a:rPr>
              <a:t>Cut-through switch:</a:t>
            </a:r>
            <a:r>
              <a:rPr lang="en-US" dirty="0">
                <a:latin typeface="Times New Roman" pitchFamily="32" charset="0"/>
              </a:rPr>
              <a:t> The layer 2 switch takes advantage of the fact that the destination address appears at the beginning of the MAC (medium access control) frame. The layer 2 switch begins repeating the incoming frame onto the appropriate output line as soon as the layer 2 switch recognizes the destination address.</a:t>
            </a:r>
          </a:p>
          <a:p>
            <a:r>
              <a:rPr lang="en-US" dirty="0">
                <a:latin typeface="Times New Roman" pitchFamily="32" charset="0"/>
              </a:rPr>
              <a:t> </a:t>
            </a:r>
          </a:p>
          <a:p>
            <a:r>
              <a:rPr lang="en-US" dirty="0">
                <a:latin typeface="Times New Roman" pitchFamily="32" charset="0"/>
              </a:rPr>
              <a:t>	The cut-through switch yields the highest possible throughput but at some risk of propagating bad frames, because the switch is not able to check the CRC prior to retransmission. The store-and-forward switch involves a delay between sender and receiver but boosts the overall integrity of the network.</a:t>
            </a:r>
          </a:p>
          <a:p>
            <a:r>
              <a:rPr lang="en-US" dirty="0">
                <a:latin typeface="Times New Roman" pitchFamily="32" charset="0"/>
              </a:rPr>
              <a:t>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B451CCA1-3749-5C48-83EA-ED7708E928BC}" type="slidenum">
              <a:rPr lang="en-US"/>
              <a:pPr/>
              <a:t>46</a:t>
            </a:fld>
            <a:endParaRPr lang="en-US" dirty="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r>
              <a:rPr lang="en-US" dirty="0">
                <a:latin typeface="Times New Roman" pitchFamily="32" charset="0"/>
              </a:rPr>
              <a:t>A layer 2 switch can be viewed  as a full-duplex version of the hub. It can also incorporate logic that allows it to function as a multiport bridge. The following are differences between layer 2 switches and bridges:</a:t>
            </a:r>
          </a:p>
          <a:p>
            <a:r>
              <a:rPr lang="en-US" dirty="0">
                <a:latin typeface="Times New Roman" pitchFamily="32" charset="0"/>
              </a:rPr>
              <a:t> </a:t>
            </a:r>
          </a:p>
          <a:p>
            <a:r>
              <a:rPr lang="en-US" dirty="0">
                <a:latin typeface="Times New Roman" pitchFamily="32" charset="0"/>
              </a:rPr>
              <a:t>Bridge frame handling is done in software. A layer 2 switch performs the address recognition and frame forwarding functions in hardware.</a:t>
            </a:r>
          </a:p>
          <a:p>
            <a:r>
              <a:rPr lang="en-US" dirty="0">
                <a:latin typeface="Times New Roman" pitchFamily="32" charset="0"/>
              </a:rPr>
              <a:t>A bridge can typically only analyze and forward one frame at a time, whereas a layer 2 switch has multiple parallel data paths and can handle multiple frames at a time.</a:t>
            </a:r>
          </a:p>
          <a:p>
            <a:r>
              <a:rPr lang="en-US" dirty="0">
                <a:latin typeface="Times New Roman" pitchFamily="32" charset="0"/>
              </a:rPr>
              <a:t>A bridge uses store-and-forward operation. With a layer 2 switch, it is possible to have cut-through instead of store-and-forward operation.</a:t>
            </a:r>
          </a:p>
          <a:p>
            <a:r>
              <a:rPr lang="en-US" dirty="0">
                <a:latin typeface="Times New Roman" pitchFamily="32" charset="0"/>
              </a:rPr>
              <a:t> </a:t>
            </a:r>
          </a:p>
          <a:p>
            <a:r>
              <a:rPr lang="en-US" dirty="0">
                <a:latin typeface="Times New Roman" pitchFamily="32" charset="0"/>
              </a:rPr>
              <a:t>	Because a layer 2 switch has higher performance and can incorporate the functions of a bridge, the bridge has suffered commercially. New installations typically include layer 2 switches with bridge functionality rather than bridges.</a:t>
            </a:r>
          </a:p>
          <a:p>
            <a:endParaRPr lang="en-US" dirty="0">
              <a:latin typeface="Times" pitchFamily="32" charset="0"/>
            </a:endParaRPr>
          </a:p>
          <a:p>
            <a:endParaRPr lang="en-US" dirty="0">
              <a:latin typeface="Times" pitchFamily="32" charset="0"/>
            </a:endParaRPr>
          </a:p>
          <a:p>
            <a:endParaRPr lang="en-US" dirty="0">
              <a:latin typeface="Times New Roman" pitchFamily="32" charset="0"/>
            </a:endParaRPr>
          </a:p>
          <a:p>
            <a:endParaRPr lang="en-US" dirty="0">
              <a:latin typeface="Times New Roman" pitchFamily="32" charset="0"/>
            </a:endParaRPr>
          </a:p>
          <a:p>
            <a:endParaRPr lang="en-US" dirty="0">
              <a:latin typeface="Times New Roman" pitchFamily="32"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lnSpc>
                <a:spcPct val="80000"/>
              </a:lnSpc>
            </a:pPr>
            <a:r>
              <a:rPr lang="en-US" sz="500" dirty="0">
                <a:latin typeface="Times New Roman" pitchFamily="32" charset="0"/>
              </a:rPr>
              <a:t>Stallings DCC9e Figure 15.13 shows a relatively common type of hierarchical LAN configuration. In this example, the devices on the LAN are organized into four groups, each served by a LAN switch. The three lower groups might correspond to different departments, which are physically separated, and the upper group could correspond to a centralized server farm that is used by all the departments.</a:t>
            </a:r>
          </a:p>
          <a:p>
            <a:pPr>
              <a:lnSpc>
                <a:spcPct val="80000"/>
              </a:lnSpc>
            </a:pPr>
            <a:r>
              <a:rPr lang="en-US" sz="500" dirty="0">
                <a:latin typeface="Times New Roman" pitchFamily="32" charset="0"/>
              </a:rPr>
              <a:t>	Let us consider the transmission of a single MAC frame from workstation X. Suppose the destination MAC address in the frame (see Stallings DCC9e Figure 15.6) is workstation Y. This frame is transmitted from X to the local switch, which then directs the frame along the link to Y. If X transmits a frame addressed to Z or W, then its local switch routes the MAC frame through the appropriate switches to the intended destination. All these are examples of </a:t>
            </a:r>
            <a:r>
              <a:rPr lang="en-US" sz="500" b="1" dirty="0">
                <a:latin typeface="Times New Roman" pitchFamily="32" charset="0"/>
              </a:rPr>
              <a:t>unicast addressing</a:t>
            </a:r>
            <a:r>
              <a:rPr lang="en-US" sz="500" dirty="0">
                <a:latin typeface="Times New Roman" pitchFamily="32" charset="0"/>
              </a:rPr>
              <a:t>, in which the destination address in the MAC frame designates a unique destination. A MAC frame may also contain a </a:t>
            </a:r>
            <a:r>
              <a:rPr lang="en-US" sz="500" b="1" dirty="0">
                <a:latin typeface="Times New Roman" pitchFamily="32" charset="0"/>
              </a:rPr>
              <a:t>broadcast address</a:t>
            </a:r>
            <a:r>
              <a:rPr lang="en-US" sz="500" dirty="0">
                <a:latin typeface="Times New Roman" pitchFamily="32" charset="0"/>
              </a:rPr>
              <a:t>, in which case the destination MAC address indicates that all devices on the LAN should receive a copy of the frame. Thus, if X transmits a frame with a broadcast destination address, all of the devices on all of the switches in Figure 15.13 receive a copy of the frame. The total collection of devices that receive broadcast frames from each other is referred to as a </a:t>
            </a:r>
            <a:r>
              <a:rPr lang="en-US" sz="500" b="1" dirty="0">
                <a:latin typeface="Times New Roman" pitchFamily="32" charset="0"/>
              </a:rPr>
              <a:t>broadcast domain</a:t>
            </a:r>
            <a:r>
              <a:rPr lang="en-US" sz="500" dirty="0">
                <a:latin typeface="Times New Roman" pitchFamily="32" charset="0"/>
              </a:rPr>
              <a:t>.</a:t>
            </a:r>
          </a:p>
          <a:p>
            <a:pPr>
              <a:lnSpc>
                <a:spcPct val="80000"/>
              </a:lnSpc>
            </a:pPr>
            <a:r>
              <a:rPr lang="en-US" sz="500" dirty="0">
                <a:latin typeface="Times New Roman" pitchFamily="32" charset="0"/>
              </a:rPr>
              <a:t>	In many situations, a broadcast frame is used for a purpose, such as network management or the transmission of some type of alert, that has a relatively local significance. Thus, in Figure 15.13, if a broadcast frame has information that is only useful to a particular department, then transmission capacity is wasted on the other portions of the LAN and on the other switches.</a:t>
            </a:r>
          </a:p>
          <a:p>
            <a:pPr>
              <a:lnSpc>
                <a:spcPct val="80000"/>
              </a:lnSpc>
            </a:pPr>
            <a:r>
              <a:rPr lang="en-US" sz="500" dirty="0" smtClean="0">
                <a:latin typeface="Times New Roman" pitchFamily="32" charset="0"/>
              </a:rPr>
              <a:t>	One simple approach to improving efficiency is to physically partition the LAN into separate broadcast domains, as shown in Stallings DCC9e Figure 15.14. We now have four separate LANs connected by a router. In this case, an IP packet from X intended for Z is handled as follows. The IP layer at X determines that the next hop to the destination is via router V. This information is handed down to X's MAC layer which prepares a MAC frame with a destination MAC address of router V. When V receives the frame, is strips off the MAC header, determines the destination, and encapsulates the IP packet in a MAC frame with a destination MAC address of Z. This frame is then sent to the appropriate Ethernet switch for delivery.</a:t>
            </a:r>
          </a:p>
          <a:p>
            <a:pPr>
              <a:lnSpc>
                <a:spcPct val="80000"/>
              </a:lnSpc>
            </a:pPr>
            <a:r>
              <a:rPr lang="en-US" sz="500" dirty="0" smtClean="0">
                <a:latin typeface="Times New Roman" pitchFamily="32" charset="0"/>
              </a:rPr>
              <a:t>	The drawback to this approach is that the traffic pattern may not correspond to the physical distribution of devices. For example, some departmental workstations may generate a lot of traffic with one of the central servers. Further, as the networks expand, more routers are needed to separate users into broadcast domains and provide connectivity among broadcast domains. Routers introduce more latency than switches because the router must process more of the packet to determine destinations and route the data to the appropriate end node.</a:t>
            </a:r>
          </a:p>
          <a:p>
            <a:pPr>
              <a:lnSpc>
                <a:spcPct val="80000"/>
              </a:lnSpc>
            </a:pPr>
            <a:r>
              <a:rPr lang="en-US" sz="500" dirty="0" smtClean="0">
                <a:latin typeface="Times New Roman" pitchFamily="32" charset="0"/>
              </a:rPr>
              <a:t> </a:t>
            </a:r>
          </a:p>
          <a:p>
            <a:pPr>
              <a:lnSpc>
                <a:spcPct val="80000"/>
              </a:lnSpc>
            </a:pPr>
            <a:endParaRPr lang="en-US" sz="500" dirty="0">
              <a:latin typeface="Times New Roman" pitchFamily="32" charset="0"/>
            </a:endParaRPr>
          </a:p>
        </p:txBody>
      </p:sp>
      <p:sp>
        <p:nvSpPr>
          <p:cNvPr id="107524" name="Slide Number Placeholder 3"/>
          <p:cNvSpPr>
            <a:spLocks noGrp="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0DC24779-D032-D745-B93F-AF129029F2C8}" type="slidenum">
              <a:rPr lang="en-US"/>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lnSpc>
                <a:spcPct val="80000"/>
              </a:lnSpc>
            </a:pPr>
            <a:r>
              <a:rPr lang="en-US" sz="700" b="1" dirty="0">
                <a:latin typeface="Times New Roman" pitchFamily="32" charset="0"/>
              </a:rPr>
              <a:t>The Use of Virtual LANs</a:t>
            </a:r>
          </a:p>
          <a:p>
            <a:pPr>
              <a:lnSpc>
                <a:spcPct val="80000"/>
              </a:lnSpc>
            </a:pPr>
            <a:r>
              <a:rPr lang="en-US" sz="700" dirty="0">
                <a:latin typeface="Times New Roman" pitchFamily="32" charset="0"/>
              </a:rPr>
              <a:t>A more effective alternative is the creation of virtual LANs (VLANs). In essence, a VLAN is a logical subgroup within a LAN that is created by software rather than physically moving and separating devices. It combines user stations and network devices into a single broadcast domain regardless of the physical LAN segment they are attached to and allows traffic to flow more efficiently within populations of mutual interest. The VLAN logic is implemented in LAN switches and function at the MAC layer. Because their purpose is to isolate traffic within the VLAN, in order to link from one VLAN to another, a router is required. Routers can be implemented as separate devices, so that traffic from one VLAN to another is directed to a router, or the router logic can be implemented as part of the LAN switch, as shown in Stallings DCC9e Figure 15.15.</a:t>
            </a:r>
          </a:p>
          <a:p>
            <a:pPr>
              <a:lnSpc>
                <a:spcPct val="80000"/>
              </a:lnSpc>
            </a:pPr>
            <a:r>
              <a:rPr lang="en-US" sz="700" dirty="0">
                <a:latin typeface="Times New Roman" pitchFamily="32" charset="0"/>
              </a:rPr>
              <a:t>	VLANs provide the ability for any organization to be physically dispersed throughout the company while maintaining its group identity. For example, accounting personnel can be located on the shop floor, in the research and development center, in the cash disbursement office, and in the corporate offices, while at the same time all members reside on the same virtual network, sharing traffic only with each other.</a:t>
            </a:r>
          </a:p>
          <a:p>
            <a:pPr>
              <a:lnSpc>
                <a:spcPct val="80000"/>
              </a:lnSpc>
            </a:pPr>
            <a:r>
              <a:rPr lang="en-US" sz="700" dirty="0">
                <a:latin typeface="Times New Roman" pitchFamily="32" charset="0"/>
              </a:rPr>
              <a:t>	</a:t>
            </a:r>
          </a:p>
        </p:txBody>
      </p:sp>
      <p:sp>
        <p:nvSpPr>
          <p:cNvPr id="109572" name="Slide Number Placeholder 3"/>
          <p:cNvSpPr>
            <a:spLocks noGrp="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154937AD-D6F4-524B-B292-D9F5992E0D07}" type="slidenum">
              <a:rPr lang="en-US"/>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lnSpc>
                <a:spcPct val="80000"/>
              </a:lnSpc>
            </a:pPr>
            <a:r>
              <a:rPr lang="en-US" sz="900" dirty="0">
                <a:latin typeface="Times New Roman" pitchFamily="32" charset="0"/>
              </a:rPr>
              <a:t>In Stallings DCC9e Figure 15.15, five VLANs are defined. A transmission from workstation X to server Z is within the same VLAN, so it is efficiently switched at the MAC level. A broadcast MAC frame from X is transmitted to all devices in all portions of the same VLAN. But a transmission from X to printer Y goes from one VLAN to another. Accordingly, router logic at the IP level is required to move the IP packet from X to Y. In Figure 15.15, that logic is integrated into the switch, so that the switch determines whether or not the incoming MAC frame is destined for another device on the same VLAN. If not, the switch routes the enclosed IP packet at the IP level.</a:t>
            </a:r>
          </a:p>
          <a:p>
            <a:pPr>
              <a:lnSpc>
                <a:spcPct val="80000"/>
              </a:lnSpc>
            </a:pPr>
            <a:r>
              <a:rPr lang="en-US" sz="900" dirty="0">
                <a:latin typeface="Times New Roman" pitchFamily="32" charset="0"/>
              </a:rPr>
              <a:t> </a:t>
            </a:r>
          </a:p>
        </p:txBody>
      </p:sp>
      <p:sp>
        <p:nvSpPr>
          <p:cNvPr id="110596" name="Slide Number Placeholder 3"/>
          <p:cNvSpPr>
            <a:spLocks noGrp="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553C9FF9-C7A3-354F-A57C-1BCD60BBC668}" type="slidenum">
              <a:rPr lang="en-US"/>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A7023180-7CEA-3B45-993E-183926BCCC7A}" type="slidenum">
              <a:rPr lang="en-US"/>
              <a:pPr/>
              <a:t>5</a:t>
            </a:fld>
            <a:endParaRPr lang="en-US" dirty="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r>
              <a:rPr lang="en-US" dirty="0">
                <a:latin typeface="Times New Roman" pitchFamily="32" charset="0"/>
              </a:rPr>
              <a:t>Both bus and tree topologies are characterized by the use of a multipoint medium. For the </a:t>
            </a:r>
            <a:r>
              <a:rPr lang="en-US" b="1" dirty="0">
                <a:latin typeface="Times New Roman" pitchFamily="32" charset="0"/>
              </a:rPr>
              <a:t>bus</a:t>
            </a:r>
            <a:r>
              <a:rPr lang="en-US" dirty="0">
                <a:latin typeface="Times New Roman" pitchFamily="32" charset="0"/>
              </a:rPr>
              <a:t>, all stations attach, through appropriate hardware interfacing known as a tap, directly to a linear transmission medium, or bus. Full-duplex operation between the station and the tap allows data to be transmitted onto the bus and received from the bus. A transmission from any station propagates the length of the medium in both directions and can be received by all other stations. At each end of the bus is a terminator, which absorbs any signal, removing it from the bus.</a:t>
            </a:r>
          </a:p>
          <a:p>
            <a:r>
              <a:rPr lang="en-US" dirty="0">
                <a:latin typeface="Times New Roman" pitchFamily="32" charset="0"/>
              </a:rPr>
              <a:t>	The </a:t>
            </a:r>
            <a:r>
              <a:rPr lang="en-US" b="1" dirty="0">
                <a:latin typeface="Times New Roman" pitchFamily="32" charset="0"/>
              </a:rPr>
              <a:t>tree topology</a:t>
            </a:r>
            <a:r>
              <a:rPr lang="en-US" dirty="0">
                <a:latin typeface="Times New Roman" pitchFamily="32" charset="0"/>
              </a:rPr>
              <a:t> is a generalization of the bus topology. The transmission medium is a branching cable with no closed loops. The tree layout begins at a point known as the </a:t>
            </a:r>
            <a:r>
              <a:rPr lang="en-US" i="1" dirty="0">
                <a:latin typeface="Times New Roman" pitchFamily="32" charset="0"/>
              </a:rPr>
              <a:t>headend</a:t>
            </a:r>
            <a:r>
              <a:rPr lang="en-US" dirty="0">
                <a:latin typeface="Times New Roman" pitchFamily="32" charset="0"/>
              </a:rPr>
              <a:t>. One or more cables start at the headend, and each of these may have branches. The branches in turn may have additional branches to allow quite complex layouts. Again, a transmission from any station propagates throughout the medium and can be received by all other stations. </a:t>
            </a:r>
          </a:p>
          <a:p>
            <a:r>
              <a:rPr lang="en-US" dirty="0">
                <a:latin typeface="Times New Roman" pitchFamily="32" charset="0"/>
              </a:rPr>
              <a:t>	</a:t>
            </a:r>
            <a:endParaRPr lang="en-US" dirty="0">
              <a:latin typeface="Times" pitchFamily="32"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lnSpc>
                <a:spcPct val="80000"/>
              </a:lnSpc>
            </a:pPr>
            <a:r>
              <a:rPr lang="en-US" sz="1100" b="1" dirty="0">
                <a:latin typeface="Times New Roman" pitchFamily="32" charset="0"/>
              </a:rPr>
              <a:t>Defining VLANs</a:t>
            </a:r>
          </a:p>
          <a:p>
            <a:pPr>
              <a:lnSpc>
                <a:spcPct val="80000"/>
              </a:lnSpc>
            </a:pPr>
            <a:r>
              <a:rPr lang="en-US" sz="1100" dirty="0">
                <a:latin typeface="Times New Roman" pitchFamily="32" charset="0"/>
              </a:rPr>
              <a:t>A VLAN is a broadcast domain consisting of a group of end stations, perhaps on multiple physical LAN segments, that are not constrained by their physical location and can communicate as if they were on a common LAN. Some means is therefore needed for defining VLAN membership. A number of different approaches have been used for defining membership, including the following:</a:t>
            </a:r>
          </a:p>
          <a:p>
            <a:pPr>
              <a:lnSpc>
                <a:spcPct val="80000"/>
              </a:lnSpc>
            </a:pPr>
            <a:r>
              <a:rPr lang="en-US" sz="1100" dirty="0">
                <a:latin typeface="Times New Roman" pitchFamily="32" charset="0"/>
              </a:rPr>
              <a:t> </a:t>
            </a:r>
          </a:p>
          <a:p>
            <a:pPr>
              <a:lnSpc>
                <a:spcPct val="80000"/>
              </a:lnSpc>
            </a:pPr>
            <a:r>
              <a:rPr lang="en-US" sz="1100" b="1" dirty="0">
                <a:latin typeface="Times New Roman" pitchFamily="32" charset="0"/>
              </a:rPr>
              <a:t>Membership by port group:</a:t>
            </a:r>
            <a:r>
              <a:rPr lang="en-US" sz="1100" dirty="0">
                <a:latin typeface="Times New Roman" pitchFamily="32" charset="0"/>
              </a:rPr>
              <a:t> Each switch in the LAN configuration contains two types of ports: a trunk port, which connects two switches, and an end port, which connects the switch to an end system. A VLAN can be defined by assigning each end port to a specific VLAN. This approach has the advantage that it is relatively easy to configure. The principle disadvantage is that the network manager must reconfigure VLAN membership when an end system moves from one port to another.</a:t>
            </a:r>
          </a:p>
          <a:p>
            <a:pPr>
              <a:lnSpc>
                <a:spcPct val="80000"/>
              </a:lnSpc>
            </a:pPr>
            <a:r>
              <a:rPr lang="en-US" sz="1100" b="1" dirty="0">
                <a:latin typeface="Times New Roman" pitchFamily="32" charset="0"/>
              </a:rPr>
              <a:t>Membership by MAC address:</a:t>
            </a:r>
            <a:r>
              <a:rPr lang="en-US" sz="1100" dirty="0">
                <a:latin typeface="Times New Roman" pitchFamily="32" charset="0"/>
              </a:rPr>
              <a:t> Since MAC-layer addresses are hard-wired into the workstation’s network interface card (NIC), VLANs based on MAC addresses enable network managers to move a workstation to a different physical location on the network and have that workstation automatically retain its VLAN membership. The main problem with this method is that VLAN membership must be assigned initially. In networks with thousands of users, this is no easy task. Also, in environments where notebook PCs are used, the MAC address is associated with the docking station and not with the notebook PC. Consequently, when a notebook PC is moved to a different docking station, its VLAN membership must be reconfigured.</a:t>
            </a:r>
          </a:p>
          <a:p>
            <a:pPr>
              <a:lnSpc>
                <a:spcPct val="80000"/>
              </a:lnSpc>
            </a:pPr>
            <a:r>
              <a:rPr lang="en-US" sz="1100" b="1" dirty="0">
                <a:latin typeface="Times New Roman" pitchFamily="32" charset="0"/>
              </a:rPr>
              <a:t>Membership based on protocol information:</a:t>
            </a:r>
            <a:r>
              <a:rPr lang="en-US" sz="1100" dirty="0">
                <a:latin typeface="Times New Roman" pitchFamily="32" charset="0"/>
              </a:rPr>
              <a:t> VLAN membership can be assigned based on IP address, transport protocol information, or even higher-layer protocol information. This is a quite flexible approach, but it does require switches to examine portions of the MAC frame above the MAC layer, which may have a performance impact.</a:t>
            </a:r>
          </a:p>
          <a:p>
            <a:pPr>
              <a:lnSpc>
                <a:spcPct val="80000"/>
              </a:lnSpc>
            </a:pPr>
            <a:endParaRPr lang="en-US" sz="1100" dirty="0">
              <a:latin typeface="Times New Roman" pitchFamily="32" charset="0"/>
            </a:endParaRPr>
          </a:p>
          <a:p>
            <a:pPr>
              <a:lnSpc>
                <a:spcPct val="80000"/>
              </a:lnSpc>
            </a:pPr>
            <a:endParaRPr lang="en-US" sz="1100" dirty="0">
              <a:latin typeface="Times New Roman" pitchFamily="32" charset="0"/>
            </a:endParaRPr>
          </a:p>
          <a:p>
            <a:pPr>
              <a:lnSpc>
                <a:spcPct val="80000"/>
              </a:lnSpc>
            </a:pPr>
            <a:endParaRPr lang="en-US" sz="1100" dirty="0">
              <a:latin typeface="Times New Roman" pitchFamily="32" charset="0"/>
            </a:endParaRPr>
          </a:p>
          <a:p>
            <a:pPr>
              <a:lnSpc>
                <a:spcPct val="80000"/>
              </a:lnSpc>
            </a:pPr>
            <a:endParaRPr lang="en-US" sz="1100" dirty="0">
              <a:latin typeface="Times New Roman" pitchFamily="32" charset="0"/>
            </a:endParaRPr>
          </a:p>
          <a:p>
            <a:pPr>
              <a:lnSpc>
                <a:spcPct val="80000"/>
              </a:lnSpc>
            </a:pPr>
            <a:endParaRPr lang="en-US" sz="1100" dirty="0">
              <a:latin typeface="Times New Roman" pitchFamily="32" charset="0"/>
            </a:endParaRPr>
          </a:p>
        </p:txBody>
      </p:sp>
      <p:sp>
        <p:nvSpPr>
          <p:cNvPr id="111620" name="Slide Number Placeholder 3"/>
          <p:cNvSpPr>
            <a:spLocks noGrp="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38C0158D-0360-D646-AC8F-50CA53F15D02}" type="slidenum">
              <a:rPr lang="en-US"/>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p:spPr>
        <p:txBody>
          <a:bodyPr/>
          <a:lstStyle/>
          <a:p>
            <a:r>
              <a:rPr lang="en-US" dirty="0">
                <a:latin typeface="Times New Roman" pitchFamily="32" charset="0"/>
              </a:rPr>
              <a:t>Switches must have a way of understanding VLAN membership (that is, which stations belong to which VLAN) when network traffic arrives from other switches; otherwise, VLANs would be limited to a single switch. One possibility is to configure the information manually or with some type of network management signaling protocol, so that switches can associate incoming frames with the appropriate VLAN.</a:t>
            </a:r>
          </a:p>
          <a:p>
            <a:r>
              <a:rPr lang="en-US" dirty="0">
                <a:latin typeface="Times New Roman" pitchFamily="32" charset="0"/>
              </a:rPr>
              <a:t>	A more common approach is frame tagging, in which a header is typically inserted into each frame on interswitch trunks to uniquely identify to which VLAN a particular MAC-layer frame belongs. The IEEE 802 committee has developed a standard for frame tagging, IEEE 802.1Q, which we examine in the next chapter.</a:t>
            </a:r>
          </a:p>
          <a:p>
            <a:endParaRPr lang="en-US" dirty="0">
              <a:latin typeface="Times New Roman" pitchFamily="32" charset="0"/>
            </a:endParaRPr>
          </a:p>
        </p:txBody>
      </p:sp>
      <p:sp>
        <p:nvSpPr>
          <p:cNvPr id="112644" name="Slide Number Placeholder 3"/>
          <p:cNvSpPr>
            <a:spLocks noGrp="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A9EFA7CB-63D3-854F-8A01-2AC27CBDDE47}" type="slidenum">
              <a:rPr lang="en-US"/>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18725C70-CF7C-CE47-8E34-C926A59BB60F}" type="slidenum">
              <a:rPr lang="en-US"/>
              <a:pPr/>
              <a:t>53</a:t>
            </a:fld>
            <a:endParaRPr lang="en-US" dirty="0"/>
          </a:p>
        </p:txBody>
      </p:sp>
      <p:sp>
        <p:nvSpPr>
          <p:cNvPr id="113667" name="Rectangle 2"/>
          <p:cNvSpPr>
            <a:spLocks noGrp="1" noRot="1" noChangeAspect="1" noChangeArrowheads="1" noTextEdit="1"/>
          </p:cNvSpPr>
          <p:nvPr>
            <p:ph type="sldImg"/>
          </p:nvPr>
        </p:nvSpPr>
        <p:spPr>
          <a:solidFill>
            <a:srgbClr val="FFFFFF"/>
          </a:solidFill>
          <a:ln/>
        </p:spPr>
      </p:sp>
      <p:sp>
        <p:nvSpPr>
          <p:cNvPr id="113668" name="Rectangle 3"/>
          <p:cNvSpPr>
            <a:spLocks noGrp="1" noChangeArrowheads="1"/>
          </p:cNvSpPr>
          <p:nvPr>
            <p:ph type="body" idx="1"/>
          </p:nvPr>
        </p:nvSpPr>
        <p:spPr>
          <a:xfrm>
            <a:off x="685800" y="4343400"/>
            <a:ext cx="5486400" cy="4114800"/>
          </a:xfrm>
          <a:solidFill>
            <a:srgbClr val="FFFFFF"/>
          </a:solidFill>
          <a:ln/>
        </p:spPr>
        <p:txBody>
          <a:bodyPr/>
          <a:lstStyle/>
          <a:p>
            <a:r>
              <a:rPr lang="en-US" dirty="0">
                <a:latin typeface="Times New Roman" pitchFamily="32" charset="0"/>
              </a:rPr>
              <a:t>Stallings DCC9e Chapter15 summary.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0F3B1FB5-A8A9-1D4F-B069-918C55BB6540}" type="slidenum">
              <a:rPr lang="en-US"/>
              <a:pPr/>
              <a:t>6</a:t>
            </a:fld>
            <a:endParaRPr lang="en-US" dirty="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r>
              <a:rPr lang="en-US" dirty="0">
                <a:latin typeface="Times New Roman" pitchFamily="32" charset="0"/>
              </a:rPr>
              <a:t>Two problems present themselves in this arrangement. First, because a transmission from any one station can be received by all other stations, there needs to be some way of indicating for whom the transmission is intended. Second, a mechanism is needed to regulate transmission. To see the reason for this, consider that if two stations on the bus attempt to transmit at the same time, their signals will overlap and become garbled. Or consider that if one station decides to transmit continuously for a long period of time, other stations will be blocked from transmitting.</a:t>
            </a:r>
          </a:p>
          <a:p>
            <a:r>
              <a:rPr lang="en-US" dirty="0">
                <a:latin typeface="Times New Roman" pitchFamily="32" charset="0"/>
              </a:rPr>
              <a:t>	To solve these problems, stations transmit data in small blocks, known as frames. Each frame consists of a portion of the data that a station wishes to transmit, plus a frame header that contains control information. Each station on the bus is assigned a unique address, or identifier, and the destination address for a frame is included in its header.</a:t>
            </a:r>
          </a:p>
          <a:p>
            <a:r>
              <a:rPr lang="en-US" dirty="0">
                <a:latin typeface="Times New Roman" pitchFamily="32" charset="0"/>
              </a:rPr>
              <a:t>Stallings DCC9e Figure 15.2 illustrates the bus scheme. In this example, station C wishes to transmit a frame of data to A. The frame header includes A's address. As the frame propagates along the bus, it passes B. B observes the address and ignores the frame. A, on the other hand, sees that the frame is addressed to itself and therefore copies the data from the frame as it goes by. </a:t>
            </a:r>
          </a:p>
          <a:p>
            <a:r>
              <a:rPr lang="en-US" dirty="0">
                <a:latin typeface="Times New Roman" pitchFamily="32" charset="0"/>
              </a:rPr>
              <a:t>So the frame structure solves the first problem mentioned previously: It provides a mechanism for indicating the intended recipient of data. It also provides the basic tool for solving the second problem, the regulation of access. In particular, the stations take turns sending frames in some cooperative fashion. This involves putting additional control information into the frame header, as discussed later.</a:t>
            </a:r>
          </a:p>
          <a:p>
            <a:r>
              <a:rPr lang="en-US" dirty="0">
                <a:latin typeface="Times New Roman" pitchFamily="32" charset="0"/>
              </a:rPr>
              <a:t>	With the bus or tree, no special action needs to be taken to remove frames from the medium. When a signal reaches the end of the medium, it is absorbed by the terminator.</a:t>
            </a:r>
          </a:p>
          <a:p>
            <a:endParaRPr lang="en-US" dirty="0">
              <a:latin typeface="Times" pitchFamily="32"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87946F61-0BDA-C94C-A769-739B6A36BB8E}" type="slidenum">
              <a:rPr lang="en-US"/>
              <a:pPr/>
              <a:t>7</a:t>
            </a:fld>
            <a:endParaRPr lang="en-US" dirty="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r>
              <a:rPr lang="en-US" dirty="0">
                <a:latin typeface="Times New Roman" pitchFamily="32" charset="0"/>
              </a:rPr>
              <a:t>In the </a:t>
            </a:r>
            <a:r>
              <a:rPr lang="en-US" b="1" dirty="0">
                <a:latin typeface="Times New Roman" pitchFamily="32" charset="0"/>
              </a:rPr>
              <a:t>ring</a:t>
            </a:r>
            <a:r>
              <a:rPr lang="en-US" dirty="0">
                <a:latin typeface="Times New Roman" pitchFamily="32" charset="0"/>
              </a:rPr>
              <a:t> topology, the network consists of a set of </a:t>
            </a:r>
            <a:r>
              <a:rPr lang="en-US" i="1" dirty="0">
                <a:latin typeface="Times New Roman" pitchFamily="32" charset="0"/>
              </a:rPr>
              <a:t>repeaters</a:t>
            </a:r>
            <a:r>
              <a:rPr lang="en-US" dirty="0">
                <a:latin typeface="Times New Roman" pitchFamily="32" charset="0"/>
              </a:rPr>
              <a:t> joined by point-to-point links in a closed loop. The repeater is a comparatively simple device, capable of receiving data on one link and transmitting them, bit by bit, on the other link as fast as they are received. The links are unidirectional; that is, data are transmitted in one direction only, so that data circulate around the ring in one direction (clockwise or counterclockwise).</a:t>
            </a:r>
          </a:p>
          <a:p>
            <a:r>
              <a:rPr lang="en-US" dirty="0">
                <a:latin typeface="Times New Roman" pitchFamily="32" charset="0"/>
              </a:rPr>
              <a:t>	Each station attaches to the network at a repeater and can transmit data onto the network through the repeater. As with the bus and tree, data are transmitted in frames. As a frame circulates past all the other stations, the destination station recognizes its address and copies the frame into a local buffer as it goes by. The frame continues to circulate until it returns to the source station, where it is removed. Because multiple stations share the ring, medium access control is needed to determine at what time each station may insert frames.</a:t>
            </a:r>
          </a:p>
          <a:p>
            <a:r>
              <a:rPr lang="en-US" dirty="0">
                <a:latin typeface="Times New Roman" pitchFamily="32" charset="0"/>
              </a:rPr>
              <a:t> </a:t>
            </a:r>
          </a:p>
          <a:p>
            <a:endParaRPr lang="en-US" dirty="0">
              <a:latin typeface="Times" pitchFamily="32"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3B5CABF9-E122-9D49-8B49-0D3F6C52F5CD}" type="slidenum">
              <a:rPr lang="en-US"/>
              <a:pPr/>
              <a:t>8</a:t>
            </a:fld>
            <a:endParaRPr lang="en-US" dirty="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r>
              <a:rPr lang="en-US" dirty="0">
                <a:latin typeface="Times New Roman" pitchFamily="32" charset="0"/>
              </a:rPr>
              <a:t>Stallings DCC9e Figure 15.3 illustrates the ring scheme. In this example, station C wishes to transmit a frame of data to A. The frame header includes A's address. As the frame circulates around the ring, it passes B. B observes the address and ignores the frame. A, on the other hand, sees that the frame is addressed to itself and therefore copies the data from the frame as it goes by.</a:t>
            </a:r>
          </a:p>
          <a:p>
            <a:endParaRPr lang="en-US" dirty="0">
              <a:latin typeface="Times" pitchFamily="32"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2CBA474B-76B9-E74D-B07E-DA8FAA4EF194}" type="slidenum">
              <a:rPr lang="en-US"/>
              <a:pPr/>
              <a:t>9</a:t>
            </a:fld>
            <a:endParaRPr lang="en-US" dirty="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r>
              <a:rPr lang="en-US" dirty="0">
                <a:latin typeface="Times New Roman" pitchFamily="32" charset="0"/>
              </a:rPr>
              <a:t>In the </a:t>
            </a:r>
            <a:r>
              <a:rPr lang="en-US" b="1" dirty="0">
                <a:latin typeface="Times New Roman" pitchFamily="32" charset="0"/>
              </a:rPr>
              <a:t>star</a:t>
            </a:r>
            <a:r>
              <a:rPr lang="en-US" dirty="0">
                <a:latin typeface="Times New Roman" pitchFamily="32" charset="0"/>
              </a:rPr>
              <a:t> LAN topology, each station is directly connected to a common central node. Typically, each station attaches to a central node via two point-to-point links, one for transmission and one for reception.</a:t>
            </a:r>
          </a:p>
          <a:p>
            <a:r>
              <a:rPr lang="en-US" dirty="0">
                <a:latin typeface="Times New Roman" pitchFamily="32" charset="0"/>
              </a:rPr>
              <a:t>	In general, there are two alternatives for the operation of the central node. One approach is for the central node to operate in a broadcast fashion. A transmission of a frame from one station to the node is retransmitted on all of the outgoing links. In this case, although the arrangement is physically a star, it is logically a bus: A transmission from any station is received by all other stations, and only one station at a time may successfully transmit. In this case, the central element is referred to as a </a:t>
            </a:r>
            <a:r>
              <a:rPr lang="en-US" b="1" dirty="0">
                <a:latin typeface="Times New Roman" pitchFamily="32" charset="0"/>
              </a:rPr>
              <a:t>hub</a:t>
            </a:r>
            <a:r>
              <a:rPr lang="en-US" dirty="0">
                <a:latin typeface="Times New Roman" pitchFamily="32" charset="0"/>
              </a:rPr>
              <a:t>. Another approach is for the central node to act as a frame-switching device. An incoming frame is buffered in the node and then retransmitted on an outgoing link to the destination station. These approaches are explored in Section 15.5.</a:t>
            </a:r>
          </a:p>
          <a:p>
            <a:r>
              <a:rPr lang="en-US" dirty="0">
                <a:latin typeface="Times New Roman" pitchFamily="32" charset="0"/>
              </a:rPr>
              <a:t> </a:t>
            </a:r>
          </a:p>
          <a:p>
            <a:endParaRPr lang="en-US" dirty="0">
              <a:latin typeface="Times" pitchFamily="32"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26"/>
          <p:cNvGrpSpPr>
            <a:grpSpLocks/>
          </p:cNvGrpSpPr>
          <p:nvPr/>
        </p:nvGrpSpPr>
        <p:grpSpPr bwMode="auto">
          <a:xfrm>
            <a:off x="3175" y="4267200"/>
            <a:ext cx="9140825" cy="2590800"/>
            <a:chOff x="2" y="2688"/>
            <a:chExt cx="5758" cy="1632"/>
          </a:xfrm>
        </p:grpSpPr>
        <p:sp>
          <p:nvSpPr>
            <p:cNvPr id="5" name="Freeform 1027"/>
            <p:cNvSpPr>
              <a:spLocks/>
            </p:cNvSpPr>
            <p:nvPr/>
          </p:nvSpPr>
          <p:spPr bwMode="hidden">
            <a:xfrm>
              <a:off x="2" y="2688"/>
              <a:ext cx="5758" cy="1632"/>
            </a:xfrm>
            <a:custGeom>
              <a:avLst/>
              <a:gdLst>
                <a:gd name="T0" fmla="*/ 5758 w 5740"/>
                <a:gd name="T1" fmla="*/ 1632 h 4316"/>
                <a:gd name="T2" fmla="*/ 0 w 5740"/>
                <a:gd name="T3" fmla="*/ 1632 h 4316"/>
                <a:gd name="T4" fmla="*/ 0 w 5740"/>
                <a:gd name="T5" fmla="*/ 0 h 4316"/>
                <a:gd name="T6" fmla="*/ 5758 w 5740"/>
                <a:gd name="T7" fmla="*/ 0 h 4316"/>
                <a:gd name="T8" fmla="*/ 5758 w 5740"/>
                <a:gd name="T9" fmla="*/ 1632 h 4316"/>
                <a:gd name="T10" fmla="*/ 5758 w 5740"/>
                <a:gd name="T11" fmla="*/ 1632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grpSp>
          <p:nvGrpSpPr>
            <p:cNvPr id="6" name="Group 1028"/>
            <p:cNvGrpSpPr>
              <a:grpSpLocks/>
            </p:cNvGrpSpPr>
            <p:nvPr/>
          </p:nvGrpSpPr>
          <p:grpSpPr bwMode="auto">
            <a:xfrm>
              <a:off x="1776" y="3024"/>
              <a:ext cx="3929" cy="1290"/>
              <a:chOff x="1776" y="3024"/>
              <a:chExt cx="3929" cy="1290"/>
            </a:xfrm>
          </p:grpSpPr>
          <p:grpSp>
            <p:nvGrpSpPr>
              <p:cNvPr id="7" name="Group 1029"/>
              <p:cNvGrpSpPr>
                <a:grpSpLocks/>
              </p:cNvGrpSpPr>
              <p:nvPr/>
            </p:nvGrpSpPr>
            <p:grpSpPr bwMode="auto">
              <a:xfrm>
                <a:off x="2268" y="3934"/>
                <a:ext cx="638" cy="377"/>
                <a:chOff x="2268" y="3934"/>
                <a:chExt cx="638" cy="377"/>
              </a:xfrm>
            </p:grpSpPr>
            <p:sp>
              <p:nvSpPr>
                <p:cNvPr id="60" name="Oval 1030"/>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61" name="Oval 1031"/>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62" name="Oval 1032"/>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63" name="Oval 1033"/>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64" name="Oval 1034"/>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65" name="Oval 1035"/>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66" name="Oval 1036"/>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67" name="Oval 1037"/>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grpSp>
          <p:sp>
            <p:nvSpPr>
              <p:cNvPr id="8" name="Oval 1038"/>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9" name="Oval 1039"/>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0" name="Oval 1040"/>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1" name="Oval 1041"/>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2" name="Oval 1042"/>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3" name="Freeform 1043"/>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4" name="Freeform 1044"/>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5" name="Freeform 1045"/>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6" name="Freeform 1046"/>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7" name="Freeform 1047"/>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8" name="Freeform 1048"/>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9" name="Freeform 1049"/>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20" name="Freeform 1050"/>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21" name="Freeform 1051"/>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22" name="Freeform 1052"/>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23" name="Freeform 1053"/>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24" name="Freeform 1054"/>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25" name="Freeform 1055"/>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26" name="Freeform 1056"/>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27" name="Freeform 1057"/>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28" name="Freeform 1058"/>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29" name="Freeform 1059"/>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30" name="Freeform 1060"/>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31" name="Freeform 1061"/>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32" name="Freeform 1062"/>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33" name="Freeform 1063"/>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34" name="Freeform 1064"/>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35" name="Freeform 1065"/>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36" name="Freeform 1066"/>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37" name="Freeform 1067"/>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38" name="Freeform 1068"/>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39" name="Freeform 1069"/>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40" name="Freeform 1070"/>
              <p:cNvSpPr>
                <a:spLocks/>
              </p:cNvSpPr>
              <p:nvPr/>
            </p:nvSpPr>
            <p:spPr bwMode="hidden">
              <a:xfrm>
                <a:off x="5280" y="3186"/>
                <a:ext cx="383" cy="96"/>
              </a:xfrm>
              <a:custGeom>
                <a:avLst/>
                <a:gdLst>
                  <a:gd name="T0" fmla="*/ 210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10 w 382"/>
                  <a:gd name="T19" fmla="*/ 96 h 96"/>
                  <a:gd name="T20" fmla="*/ 264 w 382"/>
                  <a:gd name="T21" fmla="*/ 90 h 96"/>
                  <a:gd name="T22" fmla="*/ 312 w 382"/>
                  <a:gd name="T23" fmla="*/ 84 h 96"/>
                  <a:gd name="T24" fmla="*/ 353 w 382"/>
                  <a:gd name="T25" fmla="*/ 66 h 96"/>
                  <a:gd name="T26" fmla="*/ 383 w 382"/>
                  <a:gd name="T27" fmla="*/ 42 h 96"/>
                  <a:gd name="T28" fmla="*/ 377 w 382"/>
                  <a:gd name="T29" fmla="*/ 42 h 96"/>
                  <a:gd name="T30" fmla="*/ 347 w 382"/>
                  <a:gd name="T31" fmla="*/ 66 h 96"/>
                  <a:gd name="T32" fmla="*/ 306 w 382"/>
                  <a:gd name="T33" fmla="*/ 78 h 96"/>
                  <a:gd name="T34" fmla="*/ 264 w 382"/>
                  <a:gd name="T35" fmla="*/ 90 h 96"/>
                  <a:gd name="T36" fmla="*/ 210 w 382"/>
                  <a:gd name="T37" fmla="*/ 96 h 96"/>
                  <a:gd name="T38" fmla="*/ 210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1" name="Freeform 1071"/>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2" name="Freeform 1072"/>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3" name="Freeform 1073"/>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4" name="Freeform 1074"/>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45" name="Freeform 1075"/>
              <p:cNvSpPr>
                <a:spLocks/>
              </p:cNvSpPr>
              <p:nvPr/>
            </p:nvSpPr>
            <p:spPr bwMode="hidden">
              <a:xfrm>
                <a:off x="5489" y="3042"/>
                <a:ext cx="186" cy="210"/>
              </a:xfrm>
              <a:custGeom>
                <a:avLst/>
                <a:gdLst>
                  <a:gd name="T0" fmla="*/ 0 w 185"/>
                  <a:gd name="T1" fmla="*/ 6 h 210"/>
                  <a:gd name="T2" fmla="*/ 66 w 185"/>
                  <a:gd name="T3" fmla="*/ 12 h 210"/>
                  <a:gd name="T4" fmla="*/ 120 w 185"/>
                  <a:gd name="T5" fmla="*/ 36 h 210"/>
                  <a:gd name="T6" fmla="*/ 156 w 185"/>
                  <a:gd name="T7" fmla="*/ 72 h 210"/>
                  <a:gd name="T8" fmla="*/ 162 w 185"/>
                  <a:gd name="T9" fmla="*/ 90 h 210"/>
                  <a:gd name="T10" fmla="*/ 168 w 185"/>
                  <a:gd name="T11" fmla="*/ 114 h 210"/>
                  <a:gd name="T12" fmla="*/ 162 w 185"/>
                  <a:gd name="T13" fmla="*/ 138 h 210"/>
                  <a:gd name="T14" fmla="*/ 150 w 185"/>
                  <a:gd name="T15" fmla="*/ 162 h 210"/>
                  <a:gd name="T16" fmla="*/ 120 w 185"/>
                  <a:gd name="T17" fmla="*/ 180 h 210"/>
                  <a:gd name="T18" fmla="*/ 90 w 185"/>
                  <a:gd name="T19" fmla="*/ 198 h 210"/>
                  <a:gd name="T20" fmla="*/ 97 w 185"/>
                  <a:gd name="T21" fmla="*/ 210 h 210"/>
                  <a:gd name="T22" fmla="*/ 132 w 185"/>
                  <a:gd name="T23" fmla="*/ 192 h 210"/>
                  <a:gd name="T24" fmla="*/ 162 w 185"/>
                  <a:gd name="T25" fmla="*/ 168 h 210"/>
                  <a:gd name="T26" fmla="*/ 180 w 185"/>
                  <a:gd name="T27" fmla="*/ 144 h 210"/>
                  <a:gd name="T28" fmla="*/ 186 w 185"/>
                  <a:gd name="T29" fmla="*/ 114 h 210"/>
                  <a:gd name="T30" fmla="*/ 180 w 185"/>
                  <a:gd name="T31" fmla="*/ 90 h 210"/>
                  <a:gd name="T32" fmla="*/ 174 w 185"/>
                  <a:gd name="T33" fmla="*/ 66 h 210"/>
                  <a:gd name="T34" fmla="*/ 156 w 185"/>
                  <a:gd name="T35" fmla="*/ 48 h 210"/>
                  <a:gd name="T36" fmla="*/ 132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46" name="Freeform 1076"/>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7" name="Oval 1077"/>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grpSp>
            <p:nvGrpSpPr>
              <p:cNvPr id="48" name="Group 1078"/>
              <p:cNvGrpSpPr>
                <a:grpSpLocks/>
              </p:cNvGrpSpPr>
              <p:nvPr/>
            </p:nvGrpSpPr>
            <p:grpSpPr bwMode="auto">
              <a:xfrm>
                <a:off x="4546" y="3608"/>
                <a:ext cx="518" cy="319"/>
                <a:chOff x="4546" y="3608"/>
                <a:chExt cx="518" cy="319"/>
              </a:xfrm>
            </p:grpSpPr>
            <p:sp>
              <p:nvSpPr>
                <p:cNvPr id="54" name="Oval 1079"/>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55" name="Oval 1080"/>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56" name="Oval 1081"/>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57" name="Oval 1082"/>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58" name="Oval 1083"/>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59" name="Oval 1084"/>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grpSp>
          <p:grpSp>
            <p:nvGrpSpPr>
              <p:cNvPr id="49" name="Group 1085"/>
              <p:cNvGrpSpPr>
                <a:grpSpLocks/>
              </p:cNvGrpSpPr>
              <p:nvPr/>
            </p:nvGrpSpPr>
            <p:grpSpPr bwMode="auto">
              <a:xfrm>
                <a:off x="5381" y="3085"/>
                <a:ext cx="227" cy="132"/>
                <a:chOff x="5381" y="3085"/>
                <a:chExt cx="227" cy="132"/>
              </a:xfrm>
            </p:grpSpPr>
            <p:sp>
              <p:nvSpPr>
                <p:cNvPr id="50" name="Oval 1086"/>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eaLnBrk="0" hangingPunct="0"/>
                  <a:endParaRPr lang="en-US" dirty="0"/>
                </a:p>
              </p:txBody>
            </p:sp>
            <p:sp>
              <p:nvSpPr>
                <p:cNvPr id="51" name="Oval 1087"/>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eaLnBrk="0" hangingPunct="0"/>
                  <a:endParaRPr lang="en-US" dirty="0"/>
                </a:p>
              </p:txBody>
            </p:sp>
            <p:sp>
              <p:nvSpPr>
                <p:cNvPr id="52" name="Oval 1088"/>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eaLnBrk="0" hangingPunct="0"/>
                  <a:endParaRPr lang="en-US" dirty="0"/>
                </a:p>
              </p:txBody>
            </p:sp>
            <p:sp>
              <p:nvSpPr>
                <p:cNvPr id="53" name="Oval 1089"/>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eaLnBrk="0" hangingPunct="0"/>
                  <a:endParaRPr lang="en-US" dirty="0"/>
                </a:p>
              </p:txBody>
            </p:sp>
          </p:grpSp>
        </p:grpSp>
      </p:grpSp>
      <p:sp>
        <p:nvSpPr>
          <p:cNvPr id="123970" name="Rectangle 1090"/>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123971" name="Rectangle 1091"/>
          <p:cNvSpPr>
            <a:spLocks noGrp="1" noChangeArrowheads="1"/>
          </p:cNvSpPr>
          <p:nvPr>
            <p:ph type="subTitle" sz="quarter" idx="1"/>
          </p:nvPr>
        </p:nvSpPr>
        <p:spPr>
          <a:xfrm>
            <a:off x="1371600" y="3886200"/>
            <a:ext cx="6400800" cy="1752600"/>
          </a:xfrm>
        </p:spPr>
        <p:txBody>
          <a:bodyPr/>
          <a:lstStyle>
            <a:lvl1pPr marL="0" indent="0" algn="ctr">
              <a:buFont typeface="Wingdings" pitchFamily="-110" charset="2"/>
              <a:buNone/>
              <a:defRPr/>
            </a:lvl1pPr>
          </a:lstStyle>
          <a:p>
            <a:r>
              <a:rPr lang="en-US"/>
              <a:t>Click to edit Master subtitle style</a:t>
            </a:r>
          </a:p>
        </p:txBody>
      </p:sp>
      <p:sp>
        <p:nvSpPr>
          <p:cNvPr id="68" name="Rectangle 1092"/>
          <p:cNvSpPr>
            <a:spLocks noGrp="1" noChangeArrowheads="1"/>
          </p:cNvSpPr>
          <p:nvPr>
            <p:ph type="dt" sz="quarter" idx="10"/>
          </p:nvPr>
        </p:nvSpPr>
        <p:spPr/>
        <p:txBody>
          <a:bodyPr/>
          <a:lstStyle>
            <a:lvl1pPr>
              <a:defRPr/>
            </a:lvl1pPr>
          </a:lstStyle>
          <a:p>
            <a:pPr>
              <a:defRPr/>
            </a:pPr>
            <a:endParaRPr lang="en-US" dirty="0"/>
          </a:p>
        </p:txBody>
      </p:sp>
      <p:sp>
        <p:nvSpPr>
          <p:cNvPr id="69" name="Rectangle 1093"/>
          <p:cNvSpPr>
            <a:spLocks noGrp="1" noChangeArrowheads="1"/>
          </p:cNvSpPr>
          <p:nvPr>
            <p:ph type="ftr" sz="quarter" idx="11"/>
          </p:nvPr>
        </p:nvSpPr>
        <p:spPr/>
        <p:txBody>
          <a:bodyPr/>
          <a:lstStyle>
            <a:lvl1pPr>
              <a:defRPr/>
            </a:lvl1pPr>
          </a:lstStyle>
          <a:p>
            <a:pPr>
              <a:defRPr/>
            </a:pPr>
            <a:endParaRPr lang="en-US" dirty="0"/>
          </a:p>
        </p:txBody>
      </p:sp>
      <p:sp>
        <p:nvSpPr>
          <p:cNvPr id="70" name="Rectangle 1094"/>
          <p:cNvSpPr>
            <a:spLocks noGrp="1" noChangeArrowheads="1"/>
          </p:cNvSpPr>
          <p:nvPr>
            <p:ph type="sldNum" sz="quarter" idx="12"/>
          </p:nvPr>
        </p:nvSpPr>
        <p:spPr/>
        <p:txBody>
          <a:bodyPr/>
          <a:lstStyle>
            <a:lvl1pPr>
              <a:defRPr/>
            </a:lvl1pPr>
          </a:lstStyle>
          <a:p>
            <a:fld id="{10F31EC8-B4F2-F046-9BE6-1F5086D68602}"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1093"/>
          <p:cNvSpPr>
            <a:spLocks noGrp="1" noChangeArrowheads="1"/>
          </p:cNvSpPr>
          <p:nvPr>
            <p:ph type="sldNum" sz="quarter" idx="12"/>
          </p:nvPr>
        </p:nvSpPr>
        <p:spPr>
          <a:ln/>
        </p:spPr>
        <p:txBody>
          <a:bodyPr/>
          <a:lstStyle>
            <a:lvl1pPr>
              <a:defRPr/>
            </a:lvl1pPr>
          </a:lstStyle>
          <a:p>
            <a:fld id="{52341CD7-CBA3-FE4F-9AC7-20B8F62CBB07}"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1093"/>
          <p:cNvSpPr>
            <a:spLocks noGrp="1" noChangeArrowheads="1"/>
          </p:cNvSpPr>
          <p:nvPr>
            <p:ph type="sldNum" sz="quarter" idx="12"/>
          </p:nvPr>
        </p:nvSpPr>
        <p:spPr>
          <a:ln/>
        </p:spPr>
        <p:txBody>
          <a:bodyPr/>
          <a:lstStyle>
            <a:lvl1pPr>
              <a:defRPr/>
            </a:lvl1pPr>
          </a:lstStyle>
          <a:p>
            <a:fld id="{F8D15793-F87C-4C49-99DB-08E7BD46FE82}"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1093"/>
          <p:cNvSpPr>
            <a:spLocks noGrp="1" noChangeArrowheads="1"/>
          </p:cNvSpPr>
          <p:nvPr>
            <p:ph type="sldNum" sz="quarter" idx="12"/>
          </p:nvPr>
        </p:nvSpPr>
        <p:spPr>
          <a:ln/>
        </p:spPr>
        <p:txBody>
          <a:bodyPr/>
          <a:lstStyle>
            <a:lvl1pPr>
              <a:defRPr/>
            </a:lvl1pPr>
          </a:lstStyle>
          <a:p>
            <a:fld id="{4937E313-41C0-7A40-9F15-45DB07DA4D9C}"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1093"/>
          <p:cNvSpPr>
            <a:spLocks noGrp="1" noChangeArrowheads="1"/>
          </p:cNvSpPr>
          <p:nvPr>
            <p:ph type="sldNum" sz="quarter" idx="12"/>
          </p:nvPr>
        </p:nvSpPr>
        <p:spPr>
          <a:ln/>
        </p:spPr>
        <p:txBody>
          <a:bodyPr/>
          <a:lstStyle>
            <a:lvl1pPr>
              <a:defRPr/>
            </a:lvl1pPr>
          </a:lstStyle>
          <a:p>
            <a:fld id="{4B542FB2-F5E6-9D41-8657-540B2063D822}"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6"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1093"/>
          <p:cNvSpPr>
            <a:spLocks noGrp="1" noChangeArrowheads="1"/>
          </p:cNvSpPr>
          <p:nvPr>
            <p:ph type="sldNum" sz="quarter" idx="12"/>
          </p:nvPr>
        </p:nvSpPr>
        <p:spPr>
          <a:ln/>
        </p:spPr>
        <p:txBody>
          <a:bodyPr/>
          <a:lstStyle>
            <a:lvl1pPr>
              <a:defRPr/>
            </a:lvl1pPr>
          </a:lstStyle>
          <a:p>
            <a:fld id="{5E50DFE1-9321-BF4A-B006-BF3D8A7591B0}"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8"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1093"/>
          <p:cNvSpPr>
            <a:spLocks noGrp="1" noChangeArrowheads="1"/>
          </p:cNvSpPr>
          <p:nvPr>
            <p:ph type="sldNum" sz="quarter" idx="12"/>
          </p:nvPr>
        </p:nvSpPr>
        <p:spPr>
          <a:ln/>
        </p:spPr>
        <p:txBody>
          <a:bodyPr/>
          <a:lstStyle>
            <a:lvl1pPr>
              <a:defRPr/>
            </a:lvl1pPr>
          </a:lstStyle>
          <a:p>
            <a:fld id="{7DFE1F58-A01F-9F4C-B5C4-77A3398A41EB}"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4"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1093"/>
          <p:cNvSpPr>
            <a:spLocks noGrp="1" noChangeArrowheads="1"/>
          </p:cNvSpPr>
          <p:nvPr>
            <p:ph type="sldNum" sz="quarter" idx="12"/>
          </p:nvPr>
        </p:nvSpPr>
        <p:spPr>
          <a:ln/>
        </p:spPr>
        <p:txBody>
          <a:bodyPr/>
          <a:lstStyle>
            <a:lvl1pPr>
              <a:defRPr/>
            </a:lvl1pPr>
          </a:lstStyle>
          <a:p>
            <a:fld id="{37A75286-9942-9748-8A89-98E3F96C95DA}"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3"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1093"/>
          <p:cNvSpPr>
            <a:spLocks noGrp="1" noChangeArrowheads="1"/>
          </p:cNvSpPr>
          <p:nvPr>
            <p:ph type="sldNum" sz="quarter" idx="12"/>
          </p:nvPr>
        </p:nvSpPr>
        <p:spPr>
          <a:ln/>
        </p:spPr>
        <p:txBody>
          <a:bodyPr/>
          <a:lstStyle>
            <a:lvl1pPr>
              <a:defRPr/>
            </a:lvl1pPr>
          </a:lstStyle>
          <a:p>
            <a:fld id="{40197FAA-CB49-D747-9CC2-4F5F9126AF13}"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6"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1093"/>
          <p:cNvSpPr>
            <a:spLocks noGrp="1" noChangeArrowheads="1"/>
          </p:cNvSpPr>
          <p:nvPr>
            <p:ph type="sldNum" sz="quarter" idx="12"/>
          </p:nvPr>
        </p:nvSpPr>
        <p:spPr>
          <a:ln/>
        </p:spPr>
        <p:txBody>
          <a:bodyPr/>
          <a:lstStyle>
            <a:lvl1pPr>
              <a:defRPr/>
            </a:lvl1pPr>
          </a:lstStyle>
          <a:p>
            <a:fld id="{7D0B0A37-4266-9244-B840-330F28C6521B}"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6"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1093"/>
          <p:cNvSpPr>
            <a:spLocks noGrp="1" noChangeArrowheads="1"/>
          </p:cNvSpPr>
          <p:nvPr>
            <p:ph type="sldNum" sz="quarter" idx="12"/>
          </p:nvPr>
        </p:nvSpPr>
        <p:spPr>
          <a:ln/>
        </p:spPr>
        <p:txBody>
          <a:bodyPr/>
          <a:lstStyle>
            <a:lvl1pPr>
              <a:defRPr/>
            </a:lvl1pPr>
          </a:lstStyle>
          <a:p>
            <a:fld id="{CBB77210-434E-5B46-AB81-761ADBC0CA21}"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026"/>
          <p:cNvGrpSpPr>
            <a:grpSpLocks/>
          </p:cNvGrpSpPr>
          <p:nvPr/>
        </p:nvGrpSpPr>
        <p:grpSpPr bwMode="auto">
          <a:xfrm>
            <a:off x="3175" y="4267200"/>
            <a:ext cx="9140825" cy="2590800"/>
            <a:chOff x="2" y="2688"/>
            <a:chExt cx="5758" cy="1632"/>
          </a:xfrm>
        </p:grpSpPr>
        <p:sp>
          <p:nvSpPr>
            <p:cNvPr id="1032" name="Freeform 1027"/>
            <p:cNvSpPr>
              <a:spLocks/>
            </p:cNvSpPr>
            <p:nvPr/>
          </p:nvSpPr>
          <p:spPr bwMode="hidden">
            <a:xfrm>
              <a:off x="2" y="2688"/>
              <a:ext cx="5758" cy="1632"/>
            </a:xfrm>
            <a:custGeom>
              <a:avLst/>
              <a:gdLst>
                <a:gd name="T0" fmla="*/ 5758 w 5740"/>
                <a:gd name="T1" fmla="*/ 1632 h 4316"/>
                <a:gd name="T2" fmla="*/ 0 w 5740"/>
                <a:gd name="T3" fmla="*/ 1632 h 4316"/>
                <a:gd name="T4" fmla="*/ 0 w 5740"/>
                <a:gd name="T5" fmla="*/ 0 h 4316"/>
                <a:gd name="T6" fmla="*/ 5758 w 5740"/>
                <a:gd name="T7" fmla="*/ 0 h 4316"/>
                <a:gd name="T8" fmla="*/ 5758 w 5740"/>
                <a:gd name="T9" fmla="*/ 1632 h 4316"/>
                <a:gd name="T10" fmla="*/ 5758 w 5740"/>
                <a:gd name="T11" fmla="*/ 1632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grpSp>
          <p:nvGrpSpPr>
            <p:cNvPr id="1033" name="Group 1028"/>
            <p:cNvGrpSpPr>
              <a:grpSpLocks/>
            </p:cNvGrpSpPr>
            <p:nvPr/>
          </p:nvGrpSpPr>
          <p:grpSpPr bwMode="auto">
            <a:xfrm>
              <a:off x="1776" y="3024"/>
              <a:ext cx="3929" cy="1290"/>
              <a:chOff x="1776" y="3024"/>
              <a:chExt cx="3929" cy="1290"/>
            </a:xfrm>
          </p:grpSpPr>
          <p:grpSp>
            <p:nvGrpSpPr>
              <p:cNvPr id="1034" name="Group 1029"/>
              <p:cNvGrpSpPr>
                <a:grpSpLocks/>
              </p:cNvGrpSpPr>
              <p:nvPr userDrawn="1"/>
            </p:nvGrpSpPr>
            <p:grpSpPr bwMode="auto">
              <a:xfrm>
                <a:off x="2268" y="3934"/>
                <a:ext cx="638" cy="377"/>
                <a:chOff x="2268" y="3934"/>
                <a:chExt cx="638" cy="377"/>
              </a:xfrm>
            </p:grpSpPr>
            <p:sp>
              <p:nvSpPr>
                <p:cNvPr id="122886" name="Oval 1030"/>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22887" name="Oval 1031"/>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22888" name="Oval 1032"/>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22889" name="Oval 1033"/>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22890" name="Oval 1034"/>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22891" name="Oval 1035"/>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22892" name="Oval 1036"/>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22893" name="Oval 1037"/>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grpSp>
          <p:sp>
            <p:nvSpPr>
              <p:cNvPr id="122894" name="Oval 1038"/>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22895" name="Oval 1039"/>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22896" name="Oval 1040"/>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22897" name="Oval 1041"/>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22898" name="Oval 1042"/>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22899" name="Freeform 1043"/>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00" name="Freeform 1044"/>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01" name="Freeform 1045"/>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02" name="Freeform 1046"/>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03" name="Freeform 1047"/>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04" name="Freeform 1048"/>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05" name="Freeform 1049"/>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06" name="Freeform 1050"/>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07" name="Freeform 1051"/>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08" name="Freeform 1052"/>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050" name="Freeform 1053"/>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1051" name="Freeform 1054"/>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122911" name="Freeform 1055"/>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12" name="Freeform 1056"/>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13" name="Freeform 1057"/>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055" name="Freeform 1058"/>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122915" name="Freeform 1059"/>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16" name="Freeform 1060"/>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17" name="Freeform 1061"/>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18" name="Freeform 1062"/>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19" name="Freeform 1063"/>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20" name="Freeform 1064"/>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21" name="Freeform 1065"/>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22" name="Freeform 1066"/>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23" name="Freeform 1067"/>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24" name="Freeform 1068"/>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25" name="Freeform 1069"/>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067" name="Freeform 1070"/>
              <p:cNvSpPr>
                <a:spLocks/>
              </p:cNvSpPr>
              <p:nvPr/>
            </p:nvSpPr>
            <p:spPr bwMode="hidden">
              <a:xfrm>
                <a:off x="5280" y="3186"/>
                <a:ext cx="383" cy="96"/>
              </a:xfrm>
              <a:custGeom>
                <a:avLst/>
                <a:gdLst>
                  <a:gd name="T0" fmla="*/ 210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10 w 382"/>
                  <a:gd name="T19" fmla="*/ 96 h 96"/>
                  <a:gd name="T20" fmla="*/ 264 w 382"/>
                  <a:gd name="T21" fmla="*/ 90 h 96"/>
                  <a:gd name="T22" fmla="*/ 312 w 382"/>
                  <a:gd name="T23" fmla="*/ 84 h 96"/>
                  <a:gd name="T24" fmla="*/ 353 w 382"/>
                  <a:gd name="T25" fmla="*/ 66 h 96"/>
                  <a:gd name="T26" fmla="*/ 383 w 382"/>
                  <a:gd name="T27" fmla="*/ 42 h 96"/>
                  <a:gd name="T28" fmla="*/ 377 w 382"/>
                  <a:gd name="T29" fmla="*/ 42 h 96"/>
                  <a:gd name="T30" fmla="*/ 347 w 382"/>
                  <a:gd name="T31" fmla="*/ 66 h 96"/>
                  <a:gd name="T32" fmla="*/ 306 w 382"/>
                  <a:gd name="T33" fmla="*/ 78 h 96"/>
                  <a:gd name="T34" fmla="*/ 264 w 382"/>
                  <a:gd name="T35" fmla="*/ 90 h 96"/>
                  <a:gd name="T36" fmla="*/ 210 w 382"/>
                  <a:gd name="T37" fmla="*/ 96 h 96"/>
                  <a:gd name="T38" fmla="*/ 210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68" name="Freeform 1071"/>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69" name="Freeform 1072"/>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70" name="Freeform 1073"/>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71" name="Freeform 1074"/>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1072" name="Freeform 1075"/>
              <p:cNvSpPr>
                <a:spLocks/>
              </p:cNvSpPr>
              <p:nvPr/>
            </p:nvSpPr>
            <p:spPr bwMode="hidden">
              <a:xfrm>
                <a:off x="5489" y="3042"/>
                <a:ext cx="186" cy="210"/>
              </a:xfrm>
              <a:custGeom>
                <a:avLst/>
                <a:gdLst>
                  <a:gd name="T0" fmla="*/ 0 w 185"/>
                  <a:gd name="T1" fmla="*/ 6 h 210"/>
                  <a:gd name="T2" fmla="*/ 66 w 185"/>
                  <a:gd name="T3" fmla="*/ 12 h 210"/>
                  <a:gd name="T4" fmla="*/ 120 w 185"/>
                  <a:gd name="T5" fmla="*/ 36 h 210"/>
                  <a:gd name="T6" fmla="*/ 156 w 185"/>
                  <a:gd name="T7" fmla="*/ 72 h 210"/>
                  <a:gd name="T8" fmla="*/ 162 w 185"/>
                  <a:gd name="T9" fmla="*/ 90 h 210"/>
                  <a:gd name="T10" fmla="*/ 168 w 185"/>
                  <a:gd name="T11" fmla="*/ 114 h 210"/>
                  <a:gd name="T12" fmla="*/ 162 w 185"/>
                  <a:gd name="T13" fmla="*/ 138 h 210"/>
                  <a:gd name="T14" fmla="*/ 150 w 185"/>
                  <a:gd name="T15" fmla="*/ 162 h 210"/>
                  <a:gd name="T16" fmla="*/ 120 w 185"/>
                  <a:gd name="T17" fmla="*/ 180 h 210"/>
                  <a:gd name="T18" fmla="*/ 90 w 185"/>
                  <a:gd name="T19" fmla="*/ 198 h 210"/>
                  <a:gd name="T20" fmla="*/ 97 w 185"/>
                  <a:gd name="T21" fmla="*/ 210 h 210"/>
                  <a:gd name="T22" fmla="*/ 132 w 185"/>
                  <a:gd name="T23" fmla="*/ 192 h 210"/>
                  <a:gd name="T24" fmla="*/ 162 w 185"/>
                  <a:gd name="T25" fmla="*/ 168 h 210"/>
                  <a:gd name="T26" fmla="*/ 180 w 185"/>
                  <a:gd name="T27" fmla="*/ 144 h 210"/>
                  <a:gd name="T28" fmla="*/ 186 w 185"/>
                  <a:gd name="T29" fmla="*/ 114 h 210"/>
                  <a:gd name="T30" fmla="*/ 180 w 185"/>
                  <a:gd name="T31" fmla="*/ 90 h 210"/>
                  <a:gd name="T32" fmla="*/ 174 w 185"/>
                  <a:gd name="T33" fmla="*/ 66 h 210"/>
                  <a:gd name="T34" fmla="*/ 156 w 185"/>
                  <a:gd name="T35" fmla="*/ 48 h 210"/>
                  <a:gd name="T36" fmla="*/ 132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1073" name="Freeform 1076"/>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22933" name="Oval 1077"/>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grpSp>
            <p:nvGrpSpPr>
              <p:cNvPr id="1075" name="Group 1078"/>
              <p:cNvGrpSpPr>
                <a:grpSpLocks/>
              </p:cNvGrpSpPr>
              <p:nvPr userDrawn="1"/>
            </p:nvGrpSpPr>
            <p:grpSpPr bwMode="auto">
              <a:xfrm>
                <a:off x="4546" y="3608"/>
                <a:ext cx="518" cy="319"/>
                <a:chOff x="4546" y="3608"/>
                <a:chExt cx="518" cy="319"/>
              </a:xfrm>
            </p:grpSpPr>
            <p:sp>
              <p:nvSpPr>
                <p:cNvPr id="122935" name="Oval 1079"/>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22936" name="Oval 1080"/>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22937" name="Oval 1081"/>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22938" name="Oval 1082"/>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22939" name="Oval 1083"/>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22940" name="Oval 1084"/>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grpSp>
          <p:grpSp>
            <p:nvGrpSpPr>
              <p:cNvPr id="1076" name="Group 1085"/>
              <p:cNvGrpSpPr>
                <a:grpSpLocks/>
              </p:cNvGrpSpPr>
              <p:nvPr userDrawn="1"/>
            </p:nvGrpSpPr>
            <p:grpSpPr bwMode="auto">
              <a:xfrm>
                <a:off x="5381" y="3085"/>
                <a:ext cx="227" cy="132"/>
                <a:chOff x="5381" y="3085"/>
                <a:chExt cx="227" cy="132"/>
              </a:xfrm>
            </p:grpSpPr>
            <p:sp>
              <p:nvSpPr>
                <p:cNvPr id="1077" name="Oval 1086"/>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eaLnBrk="0" hangingPunct="0"/>
                  <a:endParaRPr lang="en-US" dirty="0"/>
                </a:p>
              </p:txBody>
            </p:sp>
            <p:sp>
              <p:nvSpPr>
                <p:cNvPr id="1078" name="Oval 1087"/>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eaLnBrk="0" hangingPunct="0"/>
                  <a:endParaRPr lang="en-US" dirty="0"/>
                </a:p>
              </p:txBody>
            </p:sp>
            <p:sp>
              <p:nvSpPr>
                <p:cNvPr id="1079" name="Oval 1088"/>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eaLnBrk="0" hangingPunct="0"/>
                  <a:endParaRPr lang="en-US" dirty="0"/>
                </a:p>
              </p:txBody>
            </p:sp>
            <p:sp>
              <p:nvSpPr>
                <p:cNvPr id="1080" name="Oval 1089"/>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eaLnBrk="0" hangingPunct="0"/>
                  <a:endParaRPr lang="en-US" dirty="0"/>
                </a:p>
              </p:txBody>
            </p:sp>
          </p:grpSp>
        </p:grpSp>
      </p:grpSp>
      <p:sp>
        <p:nvSpPr>
          <p:cNvPr id="122946" name="Rectangle 1090"/>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122947" name="Rectangle 1091"/>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latin typeface="+mn-lt"/>
                <a:ea typeface="+mn-ea"/>
                <a:cs typeface="+mn-cs"/>
              </a:defRPr>
            </a:lvl1pPr>
          </a:lstStyle>
          <a:p>
            <a:pPr>
              <a:defRPr/>
            </a:pPr>
            <a:endParaRPr lang="en-US" dirty="0"/>
          </a:p>
        </p:txBody>
      </p:sp>
      <p:sp>
        <p:nvSpPr>
          <p:cNvPr id="122948" name="Rectangle 1092"/>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latin typeface="+mn-lt"/>
                <a:ea typeface="+mn-ea"/>
                <a:cs typeface="+mn-cs"/>
              </a:defRPr>
            </a:lvl1pPr>
          </a:lstStyle>
          <a:p>
            <a:pPr>
              <a:defRPr/>
            </a:pPr>
            <a:endParaRPr lang="en-US" dirty="0"/>
          </a:p>
        </p:txBody>
      </p:sp>
      <p:sp>
        <p:nvSpPr>
          <p:cNvPr id="122949" name="Rectangle 1093"/>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Arial" pitchFamily="32" charset="0"/>
              </a:defRPr>
            </a:lvl1pPr>
          </a:lstStyle>
          <a:p>
            <a:fld id="{81C14A9E-3D93-6645-9515-77362D14FB87}" type="slidenum">
              <a:rPr lang="en-US"/>
              <a:pPr/>
              <a:t>‹#›</a:t>
            </a:fld>
            <a:endParaRPr lang="en-US" dirty="0"/>
          </a:p>
        </p:txBody>
      </p:sp>
      <p:sp>
        <p:nvSpPr>
          <p:cNvPr id="122950" name="Rectangle 1094"/>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88"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32" charset="2"/>
        <a:buChar char="Ø"/>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pitchFamily="32" charset="2"/>
        <a:buChar char="l"/>
        <a:defRPr sz="2800">
          <a:solidFill>
            <a:schemeClr val="tx1"/>
          </a:solidFill>
          <a:effectLst>
            <a:outerShdw blurRad="38100" dist="38100" dir="2700000" algn="tl">
              <a:srgbClr val="000000"/>
            </a:outerShdw>
          </a:effectLst>
          <a:latin typeface="+mn-lt"/>
          <a:ea typeface="ＭＳ Ｐゴシック" pitchFamily="-110" charset="-128"/>
          <a:cs typeface="ＭＳ Ｐゴシック" pitchFamily="32"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10" charset="-128"/>
        </a:defRPr>
      </a:lvl3pPr>
      <a:lvl4pPr marL="1600200" indent="-228600" algn="l" rtl="0" eaLnBrk="0" fontAlgn="base" hangingPunct="0">
        <a:spcBef>
          <a:spcPct val="20000"/>
        </a:spcBef>
        <a:spcAft>
          <a:spcPct val="0"/>
        </a:spcAft>
        <a:buClr>
          <a:schemeClr val="folHlink"/>
        </a:buClr>
        <a:buSzPct val="50000"/>
        <a:buFont typeface="Wingdings" pitchFamily="32" charset="2"/>
        <a:buChar char="l"/>
        <a:defRPr sz="2000">
          <a:solidFill>
            <a:schemeClr val="tx1"/>
          </a:solidFill>
          <a:effectLst>
            <a:outerShdw blurRad="38100" dist="38100" dir="2700000" algn="tl">
              <a:srgbClr val="000000"/>
            </a:outerShdw>
          </a:effectLst>
          <a:latin typeface="+mn-lt"/>
          <a:ea typeface="ＭＳ Ｐゴシック" pitchFamily="-110"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46.xml"/><Relationship Id="rId1" Type="http://schemas.openxmlformats.org/officeDocument/2006/relationships/slideLayout" Target="../slideLayouts/slideLayout4.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ctrTitle"/>
          </p:nvPr>
        </p:nvSpPr>
        <p:spPr>
          <a:xfrm>
            <a:off x="838200" y="457200"/>
            <a:ext cx="7848600" cy="1752600"/>
          </a:xfrm>
        </p:spPr>
        <p:txBody>
          <a:bodyPr/>
          <a:lstStyle/>
          <a:p>
            <a:pPr eaLnBrk="1" hangingPunct="1"/>
            <a:r>
              <a:rPr kumimoji="1" lang="en-US" dirty="0"/>
              <a:t>Data and Computer Communications</a:t>
            </a:r>
            <a:endParaRPr lang="en-AU" dirty="0"/>
          </a:p>
        </p:txBody>
      </p:sp>
      <p:sp>
        <p:nvSpPr>
          <p:cNvPr id="124931" name="Rectangle 3"/>
          <p:cNvSpPr>
            <a:spLocks noGrp="1" noChangeArrowheads="1"/>
          </p:cNvSpPr>
          <p:nvPr>
            <p:ph type="subTitle" idx="1"/>
          </p:nvPr>
        </p:nvSpPr>
        <p:spPr>
          <a:xfrm>
            <a:off x="1447800" y="4800600"/>
            <a:ext cx="6400800" cy="2057400"/>
          </a:xfrm>
        </p:spPr>
        <p:txBody>
          <a:bodyPr/>
          <a:lstStyle/>
          <a:p>
            <a:pPr eaLnBrk="1" hangingPunct="1">
              <a:buFont typeface="Wingdings" pitchFamily="32" charset="2"/>
              <a:buNone/>
            </a:pPr>
            <a:r>
              <a:rPr lang="en-US" sz="2800" dirty="0"/>
              <a:t>Ninth Edition</a:t>
            </a:r>
          </a:p>
          <a:p>
            <a:pPr eaLnBrk="1" hangingPunct="1">
              <a:buFont typeface="Wingdings" pitchFamily="32" charset="2"/>
              <a:buNone/>
            </a:pPr>
            <a:r>
              <a:rPr lang="en-US" sz="2800" dirty="0"/>
              <a:t>by William Stallings</a:t>
            </a:r>
          </a:p>
          <a:p>
            <a:pPr eaLnBrk="1" hangingPunct="1">
              <a:buFont typeface="Wingdings" pitchFamily="32" charset="2"/>
              <a:buNone/>
            </a:pPr>
            <a:endParaRPr lang="en-US" sz="1800" dirty="0"/>
          </a:p>
        </p:txBody>
      </p:sp>
      <p:sp>
        <p:nvSpPr>
          <p:cNvPr id="124932" name="Text Box 4"/>
          <p:cNvSpPr txBox="1">
            <a:spLocks noChangeArrowheads="1"/>
          </p:cNvSpPr>
          <p:nvPr/>
        </p:nvSpPr>
        <p:spPr bwMode="auto">
          <a:xfrm>
            <a:off x="304800" y="2590800"/>
            <a:ext cx="8534400" cy="1190625"/>
          </a:xfrm>
          <a:prstGeom prst="rect">
            <a:avLst/>
          </a:prstGeom>
          <a:noFill/>
          <a:ln w="9525">
            <a:noFill/>
            <a:miter lim="800000"/>
            <a:headEnd/>
            <a:tailEnd/>
          </a:ln>
          <a:effectLst/>
        </p:spPr>
        <p:txBody>
          <a:bodyPr lIns="90000" tIns="46800" rIns="90000" bIns="46800">
            <a:prstTxWarp prst="textNoShape">
              <a:avLst/>
            </a:prstTxWarp>
            <a:spAutoFit/>
          </a:bodyPr>
          <a:lstStyle/>
          <a:p>
            <a:pPr algn="ctr" eaLnBrk="0" hangingPunct="0"/>
            <a:r>
              <a:rPr lang="en-US" sz="3600" b="1" dirty="0">
                <a:solidFill>
                  <a:schemeClr val="tx2"/>
                </a:solidFill>
                <a:effectLst>
                  <a:outerShdw blurRad="38100" dist="38100" dir="2700000" algn="tl">
                    <a:srgbClr val="000000"/>
                  </a:outerShdw>
                </a:effectLst>
                <a:latin typeface="Arial" pitchFamily="32" charset="0"/>
              </a:rPr>
              <a:t>Chapter 15 – </a:t>
            </a:r>
            <a:r>
              <a:rPr kumimoji="1" lang="en-US" sz="3600" b="1" dirty="0">
                <a:solidFill>
                  <a:schemeClr val="tx2"/>
                </a:solidFill>
                <a:effectLst>
                  <a:outerShdw blurRad="38100" dist="38100" dir="2700000" algn="tl">
                    <a:srgbClr val="000000"/>
                  </a:outerShdw>
                </a:effectLst>
                <a:latin typeface="Arial" pitchFamily="32" charset="0"/>
              </a:rPr>
              <a:t>Local Area Network</a:t>
            </a:r>
            <a:r>
              <a:rPr kumimoji="1" lang="en-GB" sz="3600" b="1" dirty="0">
                <a:solidFill>
                  <a:schemeClr val="tx2"/>
                </a:solidFill>
                <a:effectLst>
                  <a:outerShdw blurRad="38100" dist="38100" dir="2700000" algn="tl">
                    <a:srgbClr val="000000"/>
                  </a:outerShdw>
                </a:effectLst>
                <a:latin typeface="Arial" pitchFamily="32" charset="0"/>
              </a:rPr>
              <a:t> Overview</a:t>
            </a:r>
            <a:endParaRPr kumimoji="1" lang="en-US" sz="3600" b="1" dirty="0">
              <a:effectLst>
                <a:outerShdw blurRad="38100" dist="38100" dir="2700000" algn="tl">
                  <a:srgbClr val="000000"/>
                </a:outerShdw>
              </a:effectLst>
              <a:latin typeface="Arial" pitchFamily="32" charset="0"/>
            </a:endParaRPr>
          </a:p>
        </p:txBody>
      </p:sp>
      <p:sp>
        <p:nvSpPr>
          <p:cNvPr id="5" name="Footer Placeholder 4"/>
          <p:cNvSpPr>
            <a:spLocks noGrp="1"/>
          </p:cNvSpPr>
          <p:nvPr>
            <p:ph type="ftr" sz="quarter" idx="11"/>
          </p:nvPr>
        </p:nvSpPr>
        <p:spPr/>
        <p:txBody>
          <a:bodyPr/>
          <a:lstStyle/>
          <a:p>
            <a:pPr>
              <a:defRPr/>
            </a:pPr>
            <a:r>
              <a:rPr lang="en-US" dirty="0" smtClean="0"/>
              <a:t>Data and Computer Communications, Ninth Edition by William Stallings, (c) Pearson Education - Prentice Hall, 2011</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kumimoji="1" lang="en-GB" dirty="0"/>
              <a:t>Choice of Topology</a:t>
            </a:r>
            <a:endParaRPr kumimoji="1" lang="en-US" dirty="0"/>
          </a:p>
        </p:txBody>
      </p:sp>
      <p:sp>
        <p:nvSpPr>
          <p:cNvPr id="83971" name="Rectangle 3"/>
          <p:cNvSpPr>
            <a:spLocks noGrp="1" noChangeArrowheads="1"/>
          </p:cNvSpPr>
          <p:nvPr>
            <p:ph sz="half" idx="1"/>
          </p:nvPr>
        </p:nvSpPr>
        <p:spPr>
          <a:xfrm>
            <a:off x="457200" y="1676401"/>
            <a:ext cx="4038600" cy="2514600"/>
          </a:xfrm>
        </p:spPr>
        <p:txBody>
          <a:bodyPr/>
          <a:lstStyle/>
          <a:p>
            <a:pPr lvl="1" eaLnBrk="1" hangingPunct="1">
              <a:buNone/>
            </a:pPr>
            <a:endParaRPr kumimoji="1" lang="en-GB" dirty="0" smtClean="0">
              <a:ea typeface="ＭＳ Ｐゴシック" pitchFamily="32" charset="-128"/>
            </a:endParaRPr>
          </a:p>
          <a:p>
            <a:pPr lvl="1" eaLnBrk="1" hangingPunct="1"/>
            <a:r>
              <a:rPr kumimoji="1" lang="en-GB" dirty="0">
                <a:ea typeface="ＭＳ Ｐゴシック" pitchFamily="32" charset="-128"/>
              </a:rPr>
              <a:t>medium</a:t>
            </a:r>
          </a:p>
          <a:p>
            <a:pPr lvl="1" eaLnBrk="1" hangingPunct="1"/>
            <a:r>
              <a:rPr kumimoji="1" lang="en-GB" dirty="0">
                <a:ea typeface="ＭＳ Ｐゴシック" pitchFamily="32" charset="-128"/>
              </a:rPr>
              <a:t>wiring layout</a:t>
            </a:r>
          </a:p>
          <a:p>
            <a:pPr lvl="1" eaLnBrk="1" hangingPunct="1"/>
            <a:r>
              <a:rPr kumimoji="1" lang="en-GB" dirty="0">
                <a:ea typeface="ＭＳ Ｐゴシック" pitchFamily="32" charset="-128"/>
              </a:rPr>
              <a:t>access control</a:t>
            </a:r>
            <a:endParaRPr kumimoji="1" lang="en-US" dirty="0">
              <a:ea typeface="ＭＳ Ｐゴシック" pitchFamily="32" charset="-128"/>
            </a:endParaRPr>
          </a:p>
        </p:txBody>
      </p:sp>
      <p:graphicFrame>
        <p:nvGraphicFramePr>
          <p:cNvPr id="2" name="Diagram 1"/>
          <p:cNvGraphicFramePr/>
          <p:nvPr/>
        </p:nvGraphicFramePr>
        <p:xfrm>
          <a:off x="3505200" y="609600"/>
          <a:ext cx="4876800" cy="624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kumimoji="1" lang="en-GB" dirty="0"/>
              <a:t>Bus LAN </a:t>
            </a:r>
            <a:br>
              <a:rPr kumimoji="1" lang="en-GB" dirty="0"/>
            </a:br>
            <a:r>
              <a:rPr kumimoji="1" lang="en-GB" dirty="0"/>
              <a:t>Transmission Media</a:t>
            </a:r>
            <a:endParaRPr kumimoji="1" lang="en-US" dirty="0"/>
          </a:p>
        </p:txBody>
      </p:sp>
      <p:sp>
        <p:nvSpPr>
          <p:cNvPr id="84995" name="Rectangle 3"/>
          <p:cNvSpPr>
            <a:spLocks noGrp="1" noChangeArrowheads="1"/>
          </p:cNvSpPr>
          <p:nvPr>
            <p:ph type="body" idx="1"/>
          </p:nvPr>
        </p:nvSpPr>
        <p:spPr>
          <a:xfrm>
            <a:off x="457200" y="2057400"/>
            <a:ext cx="8229600" cy="4454525"/>
          </a:xfrm>
        </p:spPr>
        <p:txBody>
          <a:bodyPr/>
          <a:lstStyle/>
          <a:p>
            <a:pPr lvl="1" eaLnBrk="1" hangingPunct="1">
              <a:buFont typeface="Wingdings" pitchFamily="-110" charset="2"/>
              <a:buChar char="l"/>
              <a:defRPr/>
            </a:pPr>
            <a:endParaRPr kumimoji="1" lang="en-GB" dirty="0" smtClean="0"/>
          </a:p>
          <a:p>
            <a:pPr lvl="1" eaLnBrk="1" hangingPunct="1">
              <a:buFont typeface="Wingdings" pitchFamily="-110" charset="2"/>
              <a:buNone/>
              <a:defRPr/>
            </a:pPr>
            <a:r>
              <a:rPr kumimoji="1" lang="en-GB" dirty="0" smtClean="0"/>
              <a:t>								</a:t>
            </a:r>
          </a:p>
          <a:p>
            <a:pPr lvl="1" eaLnBrk="1" hangingPunct="1">
              <a:buFont typeface="Wingdings" pitchFamily="-110" charset="2"/>
              <a:buNone/>
              <a:defRPr/>
            </a:pPr>
            <a:r>
              <a:rPr kumimoji="1" lang="en-GB" dirty="0" smtClean="0"/>
              <a:t>								</a:t>
            </a:r>
          </a:p>
        </p:txBody>
      </p:sp>
      <p:sp>
        <p:nvSpPr>
          <p:cNvPr id="13316" name="Right Arrow 6"/>
          <p:cNvSpPr>
            <a:spLocks noChangeArrowheads="1"/>
          </p:cNvSpPr>
          <p:nvPr/>
        </p:nvSpPr>
        <p:spPr bwMode="auto">
          <a:xfrm>
            <a:off x="7543800" y="5614988"/>
            <a:ext cx="1447800" cy="1169987"/>
          </a:xfrm>
          <a:prstGeom prst="rightArrow">
            <a:avLst>
              <a:gd name="adj1" fmla="val 50000"/>
              <a:gd name="adj2" fmla="val 50019"/>
            </a:avLst>
          </a:prstGeom>
          <a:noFill/>
          <a:ln w="9525">
            <a:solidFill>
              <a:schemeClr val="tx1"/>
            </a:solidFill>
            <a:round/>
            <a:headEnd/>
            <a:tailEnd/>
          </a:ln>
        </p:spPr>
        <p:txBody>
          <a:bodyPr lIns="90000" tIns="46800" rIns="90000" bIns="46800">
            <a:prstTxWarp prst="textNoShape">
              <a:avLst/>
            </a:prstTxWarp>
          </a:bodyPr>
          <a:lstStyle/>
          <a:p>
            <a:pPr eaLnBrk="0" hangingPunct="0"/>
            <a:r>
              <a:rPr kumimoji="1" lang="en-GB" dirty="0"/>
              <a:t>cont…</a:t>
            </a:r>
            <a:endParaRPr lang="en-US" dirty="0"/>
          </a:p>
        </p:txBody>
      </p:sp>
      <p:graphicFrame>
        <p:nvGraphicFramePr>
          <p:cNvPr id="2" name="Diagram 1"/>
          <p:cNvGraphicFramePr/>
          <p:nvPr/>
        </p:nvGraphicFramePr>
        <p:xfrm>
          <a:off x="228600" y="1905000"/>
          <a:ext cx="86106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kumimoji="1" lang="en-GB" dirty="0"/>
              <a:t>Bus LAN </a:t>
            </a:r>
            <a:br>
              <a:rPr kumimoji="1" lang="en-GB" dirty="0"/>
            </a:br>
            <a:r>
              <a:rPr kumimoji="1" lang="en-GB" dirty="0"/>
              <a:t>Transmission Media</a:t>
            </a:r>
            <a:endParaRPr kumimoji="1" lang="en-US" dirty="0"/>
          </a:p>
        </p:txBody>
      </p:sp>
      <p:sp>
        <p:nvSpPr>
          <p:cNvPr id="86019" name="Rectangle 3"/>
          <p:cNvSpPr>
            <a:spLocks noGrp="1" noChangeArrowheads="1"/>
          </p:cNvSpPr>
          <p:nvPr>
            <p:ph type="body" idx="1"/>
          </p:nvPr>
        </p:nvSpPr>
        <p:spPr>
          <a:xfrm>
            <a:off x="457200" y="1905000"/>
            <a:ext cx="8382000" cy="4953000"/>
          </a:xfrm>
        </p:spPr>
        <p:txBody>
          <a:bodyPr/>
          <a:lstStyle/>
          <a:p>
            <a:pPr lvl="1" eaLnBrk="1" hangingPunct="1">
              <a:lnSpc>
                <a:spcPct val="90000"/>
              </a:lnSpc>
              <a:buFont typeface="Wingdings" pitchFamily="32" charset="2"/>
              <a:buNone/>
            </a:pPr>
            <a:endParaRPr kumimoji="1" lang="en-GB" sz="1400" dirty="0">
              <a:ea typeface="ＭＳ Ｐゴシック" pitchFamily="32" charset="-128"/>
            </a:endParaRPr>
          </a:p>
          <a:p>
            <a:pPr lvl="1" eaLnBrk="1" hangingPunct="1">
              <a:lnSpc>
                <a:spcPct val="90000"/>
              </a:lnSpc>
              <a:buFont typeface="Wingdings" pitchFamily="32" charset="2"/>
              <a:buNone/>
            </a:pPr>
            <a:endParaRPr kumimoji="1" lang="en-GB" sz="1200" dirty="0">
              <a:ea typeface="ＭＳ Ｐゴシック" pitchFamily="32" charset="-128"/>
            </a:endParaRPr>
          </a:p>
          <a:p>
            <a:pPr lvl="1" eaLnBrk="1" hangingPunct="1">
              <a:lnSpc>
                <a:spcPct val="90000"/>
              </a:lnSpc>
              <a:buSzPct val="80000"/>
              <a:buFont typeface="Wingdings" pitchFamily="32" charset="2"/>
              <a:buChar char=""/>
            </a:pPr>
            <a:endParaRPr kumimoji="1" lang="en-GB" sz="3200" dirty="0">
              <a:ea typeface="ＭＳ Ｐゴシック" pitchFamily="32" charset="-128"/>
            </a:endParaRPr>
          </a:p>
          <a:p>
            <a:pPr lvl="1" eaLnBrk="1" hangingPunct="1">
              <a:lnSpc>
                <a:spcPct val="90000"/>
              </a:lnSpc>
              <a:buSzPct val="80000"/>
              <a:buFont typeface="Wingdings" pitchFamily="32" charset="2"/>
              <a:buChar char=""/>
            </a:pPr>
            <a:endParaRPr kumimoji="1" lang="en-GB" sz="3200" dirty="0">
              <a:ea typeface="ＭＳ Ｐゴシック" pitchFamily="32" charset="-128"/>
            </a:endParaRPr>
          </a:p>
          <a:p>
            <a:pPr lvl="1" eaLnBrk="1" hangingPunct="1">
              <a:lnSpc>
                <a:spcPct val="90000"/>
              </a:lnSpc>
              <a:buSzPct val="80000"/>
              <a:buFont typeface="Wingdings" pitchFamily="32" charset="2"/>
              <a:buChar char=""/>
            </a:pPr>
            <a:endParaRPr kumimoji="1" lang="en-GB" sz="3200" dirty="0">
              <a:ea typeface="ＭＳ Ｐゴシック" pitchFamily="32" charset="-128"/>
            </a:endParaRPr>
          </a:p>
          <a:p>
            <a:pPr lvl="1" eaLnBrk="1" hangingPunct="1">
              <a:lnSpc>
                <a:spcPct val="90000"/>
              </a:lnSpc>
              <a:buSzPct val="80000"/>
              <a:buFont typeface="Wingdings" pitchFamily="32" charset="2"/>
              <a:buChar char=""/>
            </a:pPr>
            <a:endParaRPr kumimoji="1" lang="en-GB" sz="3200" dirty="0">
              <a:ea typeface="ＭＳ Ｐゴシック" pitchFamily="32" charset="-128"/>
            </a:endParaRPr>
          </a:p>
          <a:p>
            <a:pPr lvl="1" eaLnBrk="1" hangingPunct="1">
              <a:lnSpc>
                <a:spcPct val="90000"/>
              </a:lnSpc>
              <a:buSzPct val="80000"/>
              <a:buFont typeface="Wingdings" pitchFamily="32" charset="2"/>
              <a:buChar char=""/>
            </a:pPr>
            <a:endParaRPr kumimoji="1" lang="en-GB" sz="3200" dirty="0">
              <a:ea typeface="ＭＳ Ｐゴシック" pitchFamily="32" charset="-128"/>
            </a:endParaRPr>
          </a:p>
          <a:p>
            <a:pPr lvl="1" eaLnBrk="1" hangingPunct="1">
              <a:lnSpc>
                <a:spcPct val="90000"/>
              </a:lnSpc>
              <a:buSzPct val="80000"/>
              <a:buFont typeface="Wingdings" pitchFamily="32" charset="2"/>
              <a:buChar char=""/>
            </a:pPr>
            <a:endParaRPr kumimoji="1" lang="en-GB" sz="3200" dirty="0">
              <a:ea typeface="ＭＳ Ｐゴシック" pitchFamily="32" charset="-128"/>
            </a:endParaRPr>
          </a:p>
          <a:p>
            <a:pPr lvl="1" eaLnBrk="1" hangingPunct="1">
              <a:lnSpc>
                <a:spcPct val="90000"/>
              </a:lnSpc>
              <a:buSzPct val="80000"/>
              <a:buFont typeface="Wingdings" pitchFamily="32" charset="2"/>
              <a:buChar char=""/>
            </a:pPr>
            <a:r>
              <a:rPr kumimoji="1" lang="en-GB" sz="3200" dirty="0">
                <a:ea typeface="ＭＳ Ｐゴシック" pitchFamily="32" charset="-128"/>
              </a:rPr>
              <a:t>only baseband coaxial cable has achieved widespread use</a:t>
            </a:r>
          </a:p>
          <a:p>
            <a:pPr eaLnBrk="1" hangingPunct="1">
              <a:lnSpc>
                <a:spcPct val="90000"/>
              </a:lnSpc>
              <a:buFont typeface="Wingdings" pitchFamily="32" charset="2"/>
              <a:buNone/>
            </a:pPr>
            <a:endParaRPr kumimoji="1" lang="en-GB" sz="2400" dirty="0"/>
          </a:p>
          <a:p>
            <a:pPr eaLnBrk="1" hangingPunct="1">
              <a:lnSpc>
                <a:spcPct val="90000"/>
              </a:lnSpc>
            </a:pPr>
            <a:endParaRPr kumimoji="1" lang="en-US" sz="2400" dirty="0"/>
          </a:p>
        </p:txBody>
      </p:sp>
      <p:graphicFrame>
        <p:nvGraphicFramePr>
          <p:cNvPr id="2" name="Diagram 1"/>
          <p:cNvGraphicFramePr/>
          <p:nvPr/>
        </p:nvGraphicFramePr>
        <p:xfrm>
          <a:off x="457200" y="1676400"/>
          <a:ext cx="8382000"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kumimoji="1" lang="en-GB" dirty="0"/>
              <a:t>Ring and Star Topologies</a:t>
            </a:r>
            <a:endParaRPr kumimoji="1" lang="en-US" dirty="0"/>
          </a:p>
        </p:txBody>
      </p:sp>
      <p:sp>
        <p:nvSpPr>
          <p:cNvPr id="87043" name="Rectangle 3"/>
          <p:cNvSpPr>
            <a:spLocks noGrp="1" noChangeArrowheads="1"/>
          </p:cNvSpPr>
          <p:nvPr>
            <p:ph type="body" idx="1"/>
          </p:nvPr>
        </p:nvSpPr>
        <p:spPr/>
        <p:txBody>
          <a:bodyPr/>
          <a:lstStyle/>
          <a:p>
            <a:pPr lvl="1" eaLnBrk="1" hangingPunct="1"/>
            <a:endParaRPr kumimoji="1" lang="en-GB" dirty="0">
              <a:ea typeface="ＭＳ Ｐゴシック" pitchFamily="32" charset="-128"/>
            </a:endParaRPr>
          </a:p>
          <a:p>
            <a:pPr lvl="1" eaLnBrk="1" hangingPunct="1">
              <a:buFont typeface="Wingdings" pitchFamily="32" charset="2"/>
              <a:buNone/>
            </a:pPr>
            <a:endParaRPr kumimoji="1" lang="en-US" dirty="0">
              <a:ea typeface="ＭＳ Ｐゴシック" pitchFamily="32" charset="-128"/>
            </a:endParaRPr>
          </a:p>
        </p:txBody>
      </p:sp>
      <p:graphicFrame>
        <p:nvGraphicFramePr>
          <p:cNvPr id="2" name="Diagram 1"/>
          <p:cNvGraphicFramePr/>
          <p:nvPr/>
        </p:nvGraphicFramePr>
        <p:xfrm>
          <a:off x="304800" y="1397000"/>
          <a:ext cx="8458200" cy="515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kumimoji="1" lang="en-GB" dirty="0"/>
              <a:t>Choice of Medium</a:t>
            </a:r>
            <a:endParaRPr kumimoji="1" lang="en-US" dirty="0"/>
          </a:p>
        </p:txBody>
      </p:sp>
      <p:sp>
        <p:nvSpPr>
          <p:cNvPr id="88067" name="Rectangle 3"/>
          <p:cNvSpPr>
            <a:spLocks noGrp="1" noChangeArrowheads="1"/>
          </p:cNvSpPr>
          <p:nvPr>
            <p:ph type="body" idx="1"/>
          </p:nvPr>
        </p:nvSpPr>
        <p:spPr>
          <a:xfrm>
            <a:off x="457200" y="1447800"/>
            <a:ext cx="8382000" cy="5181600"/>
          </a:xfrm>
        </p:spPr>
        <p:txBody>
          <a:bodyPr/>
          <a:lstStyle/>
          <a:p>
            <a:pPr eaLnBrk="1" hangingPunct="1">
              <a:buFont typeface="Wingdings" pitchFamily="-110" charset="2"/>
              <a:buChar char="Ø"/>
              <a:defRPr/>
            </a:pPr>
            <a:r>
              <a:rPr kumimoji="1" lang="en-GB" dirty="0"/>
              <a:t>constrained by LAN topology</a:t>
            </a:r>
            <a:endParaRPr kumimoji="1" lang="en-GB" dirty="0" smtClean="0"/>
          </a:p>
          <a:p>
            <a:pPr eaLnBrk="1" hangingPunct="1">
              <a:buFont typeface="Wingdings" pitchFamily="-110" charset="2"/>
              <a:buChar char="Ø"/>
              <a:defRPr/>
            </a:pPr>
            <a:r>
              <a:rPr kumimoji="1" lang="en-GB" dirty="0"/>
              <a:t>c</a:t>
            </a:r>
            <a:r>
              <a:rPr kumimoji="1" lang="en-GB" dirty="0" smtClean="0"/>
              <a:t>apacity</a:t>
            </a:r>
          </a:p>
          <a:p>
            <a:pPr lvl="1" eaLnBrk="1" hangingPunct="1">
              <a:buFont typeface="Wingdings" pitchFamily="-110" charset="2"/>
              <a:buChar char="l"/>
              <a:defRPr/>
            </a:pPr>
            <a:r>
              <a:rPr kumimoji="1" lang="en-GB" dirty="0"/>
              <a:t>t</a:t>
            </a:r>
            <a:r>
              <a:rPr kumimoji="1" lang="en-GB" dirty="0" smtClean="0"/>
              <a:t>o support the expected network traffic</a:t>
            </a:r>
          </a:p>
          <a:p>
            <a:pPr eaLnBrk="1" hangingPunct="1">
              <a:buFont typeface="Wingdings" pitchFamily="-110" charset="2"/>
              <a:buChar char="Ø"/>
              <a:defRPr/>
            </a:pPr>
            <a:r>
              <a:rPr kumimoji="1" lang="en-GB" dirty="0"/>
              <a:t>r</a:t>
            </a:r>
            <a:r>
              <a:rPr kumimoji="1" lang="en-GB" dirty="0" smtClean="0"/>
              <a:t>eliability</a:t>
            </a:r>
          </a:p>
          <a:p>
            <a:pPr lvl="1" eaLnBrk="1" hangingPunct="1">
              <a:buFont typeface="Wingdings" pitchFamily="-110" charset="2"/>
              <a:buChar char="l"/>
              <a:defRPr/>
            </a:pPr>
            <a:r>
              <a:rPr kumimoji="1" lang="en-GB" dirty="0"/>
              <a:t>t</a:t>
            </a:r>
            <a:r>
              <a:rPr kumimoji="1" lang="en-GB" dirty="0" smtClean="0"/>
              <a:t>o meet requirements for availability</a:t>
            </a:r>
          </a:p>
          <a:p>
            <a:pPr eaLnBrk="1" hangingPunct="1">
              <a:buFont typeface="Wingdings" pitchFamily="-110" charset="2"/>
              <a:buChar char="Ø"/>
              <a:defRPr/>
            </a:pPr>
            <a:r>
              <a:rPr kumimoji="1" lang="en-GB" dirty="0"/>
              <a:t>types of data </a:t>
            </a:r>
            <a:r>
              <a:rPr kumimoji="1" lang="en-GB" dirty="0" smtClean="0"/>
              <a:t>supported</a:t>
            </a:r>
          </a:p>
          <a:p>
            <a:pPr lvl="1" eaLnBrk="1" hangingPunct="1">
              <a:buFont typeface="Wingdings" pitchFamily="-110" charset="2"/>
              <a:buChar char="l"/>
              <a:defRPr/>
            </a:pPr>
            <a:r>
              <a:rPr kumimoji="1" lang="en-GB" dirty="0"/>
              <a:t>t</a:t>
            </a:r>
            <a:r>
              <a:rPr kumimoji="1" lang="en-GB" dirty="0" smtClean="0"/>
              <a:t>ailored to the application</a:t>
            </a:r>
          </a:p>
          <a:p>
            <a:pPr eaLnBrk="1" hangingPunct="1">
              <a:buFont typeface="Wingdings" pitchFamily="-110" charset="2"/>
              <a:buChar char="Ø"/>
              <a:defRPr/>
            </a:pPr>
            <a:r>
              <a:rPr kumimoji="1" lang="en-GB" dirty="0"/>
              <a:t>environmental </a:t>
            </a:r>
            <a:r>
              <a:rPr kumimoji="1" lang="en-GB" dirty="0" smtClean="0"/>
              <a:t>scope</a:t>
            </a:r>
          </a:p>
          <a:p>
            <a:pPr lvl="1" eaLnBrk="1" hangingPunct="1">
              <a:buFont typeface="Wingdings" pitchFamily="-110" charset="2"/>
              <a:buChar char="l"/>
              <a:defRPr/>
            </a:pPr>
            <a:r>
              <a:rPr kumimoji="1" lang="en-GB" dirty="0"/>
              <a:t>p</a:t>
            </a:r>
            <a:r>
              <a:rPr kumimoji="1" lang="en-GB" dirty="0" smtClean="0"/>
              <a:t>rovide service over the range of environments</a:t>
            </a:r>
            <a:endParaRPr kumimoji="1" lang="en-GB" dirty="0"/>
          </a:p>
        </p:txBody>
      </p:sp>
      <p:pic>
        <p:nvPicPr>
          <p:cNvPr id="5" name="Picture 4"/>
          <p:cNvPicPr>
            <a:picLocks noChangeAspect="1"/>
          </p:cNvPicPr>
          <p:nvPr/>
        </p:nvPicPr>
        <p:blipFill>
          <a:blip r:embed="rId3"/>
          <a:stretch>
            <a:fillRect/>
          </a:stretch>
        </p:blipFill>
        <p:spPr>
          <a:xfrm>
            <a:off x="7772400" y="1752600"/>
            <a:ext cx="1660673" cy="1800225"/>
          </a:xfrm>
          <a:prstGeom prst="rect">
            <a:avLst/>
          </a:prstGeom>
        </p:spPr>
      </p:pic>
      <p:pic>
        <p:nvPicPr>
          <p:cNvPr id="7" name="Picture 6"/>
          <p:cNvPicPr>
            <a:picLocks noChangeAspect="1"/>
          </p:cNvPicPr>
          <p:nvPr/>
        </p:nvPicPr>
        <p:blipFill>
          <a:blip r:embed="rId4"/>
          <a:stretch>
            <a:fillRect/>
          </a:stretch>
        </p:blipFill>
        <p:spPr>
          <a:xfrm>
            <a:off x="6096000" y="4343400"/>
            <a:ext cx="1980800" cy="141627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250"/>
                                  </p:stCondLst>
                                  <p:childTnLst>
                                    <p:set>
                                      <p:cBhvr>
                                        <p:cTn id="6" dur="1" fill="hold">
                                          <p:stCondLst>
                                            <p:cond delay="0"/>
                                          </p:stCondLst>
                                        </p:cTn>
                                        <p:tgtEl>
                                          <p:spTgt spid="88067">
                                            <p:txEl>
                                              <p:pRg st="0" end="0"/>
                                            </p:txEl>
                                          </p:spTgt>
                                        </p:tgtEl>
                                        <p:attrNameLst>
                                          <p:attrName>style.visibility</p:attrName>
                                        </p:attrNameLst>
                                      </p:cBhvr>
                                      <p:to>
                                        <p:strVal val="visible"/>
                                      </p:to>
                                    </p:set>
                                    <p:animEffect transition="in" filter="fade">
                                      <p:cBhvr>
                                        <p:cTn id="7" dur="500"/>
                                        <p:tgtEl>
                                          <p:spTgt spid="88067">
                                            <p:txEl>
                                              <p:pRg st="0" end="0"/>
                                            </p:txEl>
                                          </p:spTgt>
                                        </p:tgtEl>
                                      </p:cBhvr>
                                    </p:animEffect>
                                  </p:childTnLst>
                                </p:cTn>
                              </p:par>
                            </p:childTnLst>
                          </p:cTn>
                        </p:par>
                        <p:par>
                          <p:cTn id="8" fill="hold" nodeType="afterGroup">
                            <p:stCondLst>
                              <p:cond delay="750"/>
                            </p:stCondLst>
                            <p:childTnLst>
                              <p:par>
                                <p:cTn id="9" presetID="10" presetClass="entr" presetSubtype="0" fill="hold" nodeType="afterEffect">
                                  <p:stCondLst>
                                    <p:cond delay="250"/>
                                  </p:stCondLst>
                                  <p:childTnLst>
                                    <p:set>
                                      <p:cBhvr>
                                        <p:cTn id="10" dur="1" fill="hold">
                                          <p:stCondLst>
                                            <p:cond delay="0"/>
                                          </p:stCondLst>
                                        </p:cTn>
                                        <p:tgtEl>
                                          <p:spTgt spid="88067">
                                            <p:txEl>
                                              <p:pRg st="1" end="1"/>
                                            </p:txEl>
                                          </p:spTgt>
                                        </p:tgtEl>
                                        <p:attrNameLst>
                                          <p:attrName>style.visibility</p:attrName>
                                        </p:attrNameLst>
                                      </p:cBhvr>
                                      <p:to>
                                        <p:strVal val="visible"/>
                                      </p:to>
                                    </p:set>
                                    <p:animEffect transition="in" filter="fade">
                                      <p:cBhvr>
                                        <p:cTn id="11" dur="500"/>
                                        <p:tgtEl>
                                          <p:spTgt spid="88067">
                                            <p:txEl>
                                              <p:pRg st="1" end="1"/>
                                            </p:txEl>
                                          </p:spTgt>
                                        </p:tgtEl>
                                      </p:cBhvr>
                                    </p:animEffect>
                                  </p:childTnLst>
                                </p:cTn>
                              </p:par>
                            </p:childTnLst>
                          </p:cTn>
                        </p:par>
                        <p:par>
                          <p:cTn id="12" fill="hold" nodeType="afterGroup">
                            <p:stCondLst>
                              <p:cond delay="1500"/>
                            </p:stCondLst>
                            <p:childTnLst>
                              <p:par>
                                <p:cTn id="13" presetID="10" presetClass="entr" presetSubtype="0" fill="hold" nodeType="afterEffect">
                                  <p:stCondLst>
                                    <p:cond delay="250"/>
                                  </p:stCondLst>
                                  <p:childTnLst>
                                    <p:set>
                                      <p:cBhvr>
                                        <p:cTn id="14" dur="1" fill="hold">
                                          <p:stCondLst>
                                            <p:cond delay="0"/>
                                          </p:stCondLst>
                                        </p:cTn>
                                        <p:tgtEl>
                                          <p:spTgt spid="88067">
                                            <p:txEl>
                                              <p:pRg st="2" end="2"/>
                                            </p:txEl>
                                          </p:spTgt>
                                        </p:tgtEl>
                                        <p:attrNameLst>
                                          <p:attrName>style.visibility</p:attrName>
                                        </p:attrNameLst>
                                      </p:cBhvr>
                                      <p:to>
                                        <p:strVal val="visible"/>
                                      </p:to>
                                    </p:set>
                                    <p:animEffect transition="in" filter="fade">
                                      <p:cBhvr>
                                        <p:cTn id="15" dur="500"/>
                                        <p:tgtEl>
                                          <p:spTgt spid="88067">
                                            <p:txEl>
                                              <p:pRg st="2" end="2"/>
                                            </p:txEl>
                                          </p:spTgt>
                                        </p:tgtEl>
                                      </p:cBhvr>
                                    </p:animEffect>
                                  </p:childTnLst>
                                </p:cTn>
                              </p:par>
                            </p:childTnLst>
                          </p:cTn>
                        </p:par>
                        <p:par>
                          <p:cTn id="16" fill="hold" nodeType="afterGroup">
                            <p:stCondLst>
                              <p:cond delay="2250"/>
                            </p:stCondLst>
                            <p:childTnLst>
                              <p:par>
                                <p:cTn id="17" presetID="10" presetClass="entr" presetSubtype="0" fill="hold" nodeType="afterEffect">
                                  <p:stCondLst>
                                    <p:cond delay="250"/>
                                  </p:stCondLst>
                                  <p:childTnLst>
                                    <p:set>
                                      <p:cBhvr>
                                        <p:cTn id="18" dur="1" fill="hold">
                                          <p:stCondLst>
                                            <p:cond delay="0"/>
                                          </p:stCondLst>
                                        </p:cTn>
                                        <p:tgtEl>
                                          <p:spTgt spid="88067">
                                            <p:txEl>
                                              <p:pRg st="3" end="3"/>
                                            </p:txEl>
                                          </p:spTgt>
                                        </p:tgtEl>
                                        <p:attrNameLst>
                                          <p:attrName>style.visibility</p:attrName>
                                        </p:attrNameLst>
                                      </p:cBhvr>
                                      <p:to>
                                        <p:strVal val="visible"/>
                                      </p:to>
                                    </p:set>
                                    <p:animEffect transition="in" filter="fade">
                                      <p:cBhvr>
                                        <p:cTn id="19" dur="500"/>
                                        <p:tgtEl>
                                          <p:spTgt spid="88067">
                                            <p:txEl>
                                              <p:pRg st="3" end="3"/>
                                            </p:txEl>
                                          </p:spTgt>
                                        </p:tgtEl>
                                      </p:cBhvr>
                                    </p:animEffect>
                                  </p:childTnLst>
                                </p:cTn>
                              </p:par>
                            </p:childTnLst>
                          </p:cTn>
                        </p:par>
                        <p:par>
                          <p:cTn id="20" fill="hold" nodeType="afterGroup">
                            <p:stCondLst>
                              <p:cond delay="3000"/>
                            </p:stCondLst>
                            <p:childTnLst>
                              <p:par>
                                <p:cTn id="21" presetID="10" presetClass="entr" presetSubtype="0" fill="hold" nodeType="afterEffect">
                                  <p:stCondLst>
                                    <p:cond delay="250"/>
                                  </p:stCondLst>
                                  <p:childTnLst>
                                    <p:set>
                                      <p:cBhvr>
                                        <p:cTn id="22" dur="1" fill="hold">
                                          <p:stCondLst>
                                            <p:cond delay="0"/>
                                          </p:stCondLst>
                                        </p:cTn>
                                        <p:tgtEl>
                                          <p:spTgt spid="88067">
                                            <p:txEl>
                                              <p:pRg st="4" end="4"/>
                                            </p:txEl>
                                          </p:spTgt>
                                        </p:tgtEl>
                                        <p:attrNameLst>
                                          <p:attrName>style.visibility</p:attrName>
                                        </p:attrNameLst>
                                      </p:cBhvr>
                                      <p:to>
                                        <p:strVal val="visible"/>
                                      </p:to>
                                    </p:set>
                                    <p:animEffect transition="in" filter="fade">
                                      <p:cBhvr>
                                        <p:cTn id="23" dur="500"/>
                                        <p:tgtEl>
                                          <p:spTgt spid="88067">
                                            <p:txEl>
                                              <p:pRg st="4" end="4"/>
                                            </p:txEl>
                                          </p:spTgt>
                                        </p:tgtEl>
                                      </p:cBhvr>
                                    </p:animEffect>
                                  </p:childTnLst>
                                </p:cTn>
                              </p:par>
                            </p:childTnLst>
                          </p:cTn>
                        </p:par>
                        <p:par>
                          <p:cTn id="24" fill="hold" nodeType="afterGroup">
                            <p:stCondLst>
                              <p:cond delay="3750"/>
                            </p:stCondLst>
                            <p:childTnLst>
                              <p:par>
                                <p:cTn id="25" presetID="10" presetClass="entr" presetSubtype="0" fill="hold" nodeType="afterEffect">
                                  <p:stCondLst>
                                    <p:cond delay="250"/>
                                  </p:stCondLst>
                                  <p:childTnLst>
                                    <p:set>
                                      <p:cBhvr>
                                        <p:cTn id="26" dur="1" fill="hold">
                                          <p:stCondLst>
                                            <p:cond delay="0"/>
                                          </p:stCondLst>
                                        </p:cTn>
                                        <p:tgtEl>
                                          <p:spTgt spid="88067">
                                            <p:txEl>
                                              <p:pRg st="5" end="5"/>
                                            </p:txEl>
                                          </p:spTgt>
                                        </p:tgtEl>
                                        <p:attrNameLst>
                                          <p:attrName>style.visibility</p:attrName>
                                        </p:attrNameLst>
                                      </p:cBhvr>
                                      <p:to>
                                        <p:strVal val="visible"/>
                                      </p:to>
                                    </p:set>
                                    <p:animEffect transition="in" filter="fade">
                                      <p:cBhvr>
                                        <p:cTn id="27" dur="500"/>
                                        <p:tgtEl>
                                          <p:spTgt spid="88067">
                                            <p:txEl>
                                              <p:pRg st="5" end="5"/>
                                            </p:txEl>
                                          </p:spTgt>
                                        </p:tgtEl>
                                      </p:cBhvr>
                                    </p:animEffect>
                                  </p:childTnLst>
                                </p:cTn>
                              </p:par>
                            </p:childTnLst>
                          </p:cTn>
                        </p:par>
                        <p:par>
                          <p:cTn id="28" fill="hold" nodeType="afterGroup">
                            <p:stCondLst>
                              <p:cond delay="4500"/>
                            </p:stCondLst>
                            <p:childTnLst>
                              <p:par>
                                <p:cTn id="29" presetID="10" presetClass="entr" presetSubtype="0" fill="hold" nodeType="afterEffect">
                                  <p:stCondLst>
                                    <p:cond delay="250"/>
                                  </p:stCondLst>
                                  <p:childTnLst>
                                    <p:set>
                                      <p:cBhvr>
                                        <p:cTn id="30" dur="1" fill="hold">
                                          <p:stCondLst>
                                            <p:cond delay="0"/>
                                          </p:stCondLst>
                                        </p:cTn>
                                        <p:tgtEl>
                                          <p:spTgt spid="88067">
                                            <p:txEl>
                                              <p:pRg st="6" end="6"/>
                                            </p:txEl>
                                          </p:spTgt>
                                        </p:tgtEl>
                                        <p:attrNameLst>
                                          <p:attrName>style.visibility</p:attrName>
                                        </p:attrNameLst>
                                      </p:cBhvr>
                                      <p:to>
                                        <p:strVal val="visible"/>
                                      </p:to>
                                    </p:set>
                                    <p:animEffect transition="in" filter="fade">
                                      <p:cBhvr>
                                        <p:cTn id="31" dur="500"/>
                                        <p:tgtEl>
                                          <p:spTgt spid="88067">
                                            <p:txEl>
                                              <p:pRg st="6" end="6"/>
                                            </p:txEl>
                                          </p:spTgt>
                                        </p:tgtEl>
                                      </p:cBhvr>
                                    </p:animEffect>
                                  </p:childTnLst>
                                </p:cTn>
                              </p:par>
                            </p:childTnLst>
                          </p:cTn>
                        </p:par>
                        <p:par>
                          <p:cTn id="32" fill="hold" nodeType="afterGroup">
                            <p:stCondLst>
                              <p:cond delay="5250"/>
                            </p:stCondLst>
                            <p:childTnLst>
                              <p:par>
                                <p:cTn id="33" presetID="10" presetClass="entr" presetSubtype="0" fill="hold" nodeType="afterEffect">
                                  <p:stCondLst>
                                    <p:cond delay="250"/>
                                  </p:stCondLst>
                                  <p:childTnLst>
                                    <p:set>
                                      <p:cBhvr>
                                        <p:cTn id="34" dur="1" fill="hold">
                                          <p:stCondLst>
                                            <p:cond delay="0"/>
                                          </p:stCondLst>
                                        </p:cTn>
                                        <p:tgtEl>
                                          <p:spTgt spid="88067">
                                            <p:txEl>
                                              <p:pRg st="7" end="7"/>
                                            </p:txEl>
                                          </p:spTgt>
                                        </p:tgtEl>
                                        <p:attrNameLst>
                                          <p:attrName>style.visibility</p:attrName>
                                        </p:attrNameLst>
                                      </p:cBhvr>
                                      <p:to>
                                        <p:strVal val="visible"/>
                                      </p:to>
                                    </p:set>
                                    <p:animEffect transition="in" filter="fade">
                                      <p:cBhvr>
                                        <p:cTn id="35" dur="500"/>
                                        <p:tgtEl>
                                          <p:spTgt spid="88067">
                                            <p:txEl>
                                              <p:pRg st="7" end="7"/>
                                            </p:txEl>
                                          </p:spTgt>
                                        </p:tgtEl>
                                      </p:cBhvr>
                                    </p:animEffect>
                                  </p:childTnLst>
                                </p:cTn>
                              </p:par>
                            </p:childTnLst>
                          </p:cTn>
                        </p:par>
                        <p:par>
                          <p:cTn id="36" fill="hold" nodeType="afterGroup">
                            <p:stCondLst>
                              <p:cond delay="6000"/>
                            </p:stCondLst>
                            <p:childTnLst>
                              <p:par>
                                <p:cTn id="37" presetID="10" presetClass="entr" presetSubtype="0" fill="hold" nodeType="afterEffect">
                                  <p:stCondLst>
                                    <p:cond delay="250"/>
                                  </p:stCondLst>
                                  <p:childTnLst>
                                    <p:set>
                                      <p:cBhvr>
                                        <p:cTn id="38" dur="1" fill="hold">
                                          <p:stCondLst>
                                            <p:cond delay="0"/>
                                          </p:stCondLst>
                                        </p:cTn>
                                        <p:tgtEl>
                                          <p:spTgt spid="88067">
                                            <p:txEl>
                                              <p:pRg st="8" end="8"/>
                                            </p:txEl>
                                          </p:spTgt>
                                        </p:tgtEl>
                                        <p:attrNameLst>
                                          <p:attrName>style.visibility</p:attrName>
                                        </p:attrNameLst>
                                      </p:cBhvr>
                                      <p:to>
                                        <p:strVal val="visible"/>
                                      </p:to>
                                    </p:set>
                                    <p:animEffect transition="in" filter="fade">
                                      <p:cBhvr>
                                        <p:cTn id="39" dur="500"/>
                                        <p:tgtEl>
                                          <p:spTgt spid="880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kumimoji="1" lang="en-GB" dirty="0"/>
              <a:t>Media Available</a:t>
            </a:r>
            <a:endParaRPr kumimoji="1" lang="en-US" dirty="0"/>
          </a:p>
        </p:txBody>
      </p:sp>
      <p:graphicFrame>
        <p:nvGraphicFramePr>
          <p:cNvPr id="2" name="Diagram 1"/>
          <p:cNvGraphicFramePr/>
          <p:nvPr/>
        </p:nvGraphicFramePr>
        <p:xfrm>
          <a:off x="1295400" y="1143000"/>
          <a:ext cx="6324600" cy="289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p:cNvGraphicFramePr/>
          <p:nvPr/>
        </p:nvGraphicFramePr>
        <p:xfrm>
          <a:off x="1447800" y="3886200"/>
          <a:ext cx="6781800" cy="2743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0"/>
            <a:ext cx="8229600" cy="1139825"/>
          </a:xfrm>
        </p:spPr>
        <p:txBody>
          <a:bodyPr/>
          <a:lstStyle/>
          <a:p>
            <a:pPr eaLnBrk="1" hangingPunct="1">
              <a:defRPr/>
            </a:pPr>
            <a:r>
              <a:rPr kumimoji="1" lang="en-US" dirty="0"/>
              <a:t>LAN Protocol Architecture</a:t>
            </a:r>
          </a:p>
        </p:txBody>
      </p:sp>
      <p:pic>
        <p:nvPicPr>
          <p:cNvPr id="18435" name="Picture 5"/>
          <p:cNvPicPr>
            <a:picLocks noChangeAspect="1" noChangeArrowheads="1"/>
          </p:cNvPicPr>
          <p:nvPr/>
        </p:nvPicPr>
        <p:blipFill>
          <a:blip r:embed="rId3">
            <a:lum bright="-16000" contrast="38000"/>
          </a:blip>
          <a:srcRect b="15825"/>
          <a:stretch>
            <a:fillRect/>
          </a:stretch>
        </p:blipFill>
        <p:spPr bwMode="auto">
          <a:xfrm>
            <a:off x="1600200" y="1143000"/>
            <a:ext cx="6096000" cy="5508625"/>
          </a:xfrm>
          <a:prstGeom prst="rect">
            <a:avLst/>
          </a:prstGeom>
          <a:noFill/>
          <a:ln w="9525">
            <a:noFill/>
            <a:miter lim="800000"/>
            <a:headEnd/>
            <a:tailEnd/>
          </a:ln>
        </p:spPr>
      </p:pic>
    </p:spTree>
  </p:cSld>
  <p:clrMapOvr>
    <a:masterClrMapping/>
  </p:clrMapOvr>
  <p:transition spd="slow">
    <p:circl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295400" y="228600"/>
            <a:ext cx="8229600" cy="1139825"/>
          </a:xfrm>
        </p:spPr>
        <p:txBody>
          <a:bodyPr/>
          <a:lstStyle/>
          <a:p>
            <a:pPr eaLnBrk="1" hangingPunct="1">
              <a:defRPr/>
            </a:pPr>
            <a:r>
              <a:rPr kumimoji="1" lang="en-US" dirty="0"/>
              <a:t>IEEE 802 Layers</a:t>
            </a:r>
            <a:r>
              <a:rPr kumimoji="1" lang="en-US" dirty="0" smtClean="0"/>
              <a:t> </a:t>
            </a:r>
            <a:endParaRPr kumimoji="1" lang="en-US" dirty="0"/>
          </a:p>
        </p:txBody>
      </p:sp>
      <p:sp>
        <p:nvSpPr>
          <p:cNvPr id="11267" name="Rectangle 3"/>
          <p:cNvSpPr>
            <a:spLocks noGrp="1" noChangeArrowheads="1"/>
          </p:cNvSpPr>
          <p:nvPr>
            <p:ph type="body" idx="1"/>
          </p:nvPr>
        </p:nvSpPr>
        <p:spPr>
          <a:xfrm>
            <a:off x="1905000" y="1752600"/>
            <a:ext cx="7239000" cy="4454525"/>
          </a:xfrm>
        </p:spPr>
        <p:txBody>
          <a:bodyPr/>
          <a:lstStyle/>
          <a:p>
            <a:pPr eaLnBrk="1" hangingPunct="1"/>
            <a:r>
              <a:rPr kumimoji="1" lang="en-US" b="1" dirty="0"/>
              <a:t>Physical Layer</a:t>
            </a:r>
            <a:endParaRPr kumimoji="1" lang="en-US" b="1" dirty="0" smtClean="0"/>
          </a:p>
          <a:p>
            <a:pPr lvl="1" eaLnBrk="1" hangingPunct="1"/>
            <a:r>
              <a:rPr kumimoji="1" lang="en-US" dirty="0" smtClean="0">
                <a:ea typeface="ＭＳ Ｐゴシック" pitchFamily="32" charset="-128"/>
              </a:rPr>
              <a:t>Encoding / decoding </a:t>
            </a:r>
            <a:r>
              <a:rPr kumimoji="1" lang="en-US" dirty="0">
                <a:ea typeface="ＭＳ Ｐゴシック" pitchFamily="32" charset="-128"/>
              </a:rPr>
              <a:t>of signals</a:t>
            </a:r>
          </a:p>
          <a:p>
            <a:pPr lvl="1" eaLnBrk="1" hangingPunct="1"/>
            <a:r>
              <a:rPr kumimoji="1" lang="en-US" dirty="0">
                <a:ea typeface="ＭＳ Ｐゴシック" pitchFamily="32" charset="-128"/>
              </a:rPr>
              <a:t>preamble </a:t>
            </a:r>
            <a:r>
              <a:rPr kumimoji="1" lang="en-US" dirty="0" smtClean="0">
                <a:ea typeface="ＭＳ Ｐゴシック" pitchFamily="32" charset="-128"/>
              </a:rPr>
              <a:t>generation / removal</a:t>
            </a:r>
            <a:endParaRPr kumimoji="1" lang="en-US" dirty="0">
              <a:ea typeface="ＭＳ Ｐゴシック" pitchFamily="32" charset="-128"/>
            </a:endParaRPr>
          </a:p>
          <a:p>
            <a:pPr lvl="1" eaLnBrk="1" hangingPunct="1"/>
            <a:r>
              <a:rPr kumimoji="1" lang="en-US" dirty="0">
                <a:ea typeface="ＭＳ Ｐゴシック" pitchFamily="32" charset="-128"/>
              </a:rPr>
              <a:t>bit </a:t>
            </a:r>
            <a:r>
              <a:rPr kumimoji="1" lang="en-US" dirty="0" smtClean="0">
                <a:ea typeface="ＭＳ Ｐゴシック" pitchFamily="32" charset="-128"/>
              </a:rPr>
              <a:t>transmission / reception</a:t>
            </a:r>
            <a:endParaRPr kumimoji="1" lang="en-US" dirty="0">
              <a:ea typeface="ＭＳ Ｐゴシック" pitchFamily="32" charset="-128"/>
            </a:endParaRPr>
          </a:p>
          <a:p>
            <a:pPr lvl="1" eaLnBrk="1" hangingPunct="1"/>
            <a:r>
              <a:rPr kumimoji="1" lang="en-US" dirty="0">
                <a:ea typeface="ＭＳ Ｐゴシック" pitchFamily="32" charset="-128"/>
              </a:rPr>
              <a:t>transmission medium and topology</a:t>
            </a:r>
          </a:p>
          <a:p>
            <a:pPr eaLnBrk="1" hangingPunct="1"/>
            <a:endParaRPr kumimoji="1" lang="en-US" dirty="0"/>
          </a:p>
        </p:txBody>
      </p:sp>
      <p:pic>
        <p:nvPicPr>
          <p:cNvPr id="5" name="Picture 4"/>
          <p:cNvPicPr>
            <a:picLocks noChangeAspect="1"/>
          </p:cNvPicPr>
          <p:nvPr/>
        </p:nvPicPr>
        <p:blipFill>
          <a:blip r:embed="rId3"/>
          <a:stretch>
            <a:fillRect/>
          </a:stretch>
        </p:blipFill>
        <p:spPr>
          <a:xfrm>
            <a:off x="0" y="4876800"/>
            <a:ext cx="2994257" cy="19812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defRPr/>
            </a:pPr>
            <a:r>
              <a:rPr kumimoji="1" lang="en-US" dirty="0"/>
              <a:t>IEEE 802 Layers</a:t>
            </a:r>
            <a:r>
              <a:rPr kumimoji="1" lang="en-US" dirty="0" smtClean="0"/>
              <a:t> </a:t>
            </a:r>
            <a:endParaRPr kumimoji="1" lang="en-US" dirty="0"/>
          </a:p>
        </p:txBody>
      </p:sp>
      <p:sp>
        <p:nvSpPr>
          <p:cNvPr id="12291" name="Rectangle 3"/>
          <p:cNvSpPr>
            <a:spLocks noGrp="1" noChangeArrowheads="1"/>
          </p:cNvSpPr>
          <p:nvPr>
            <p:ph sz="half" idx="1"/>
          </p:nvPr>
        </p:nvSpPr>
        <p:spPr/>
        <p:txBody>
          <a:bodyPr/>
          <a:lstStyle/>
          <a:p>
            <a:pPr eaLnBrk="1" hangingPunct="1">
              <a:lnSpc>
                <a:spcPct val="90000"/>
              </a:lnSpc>
            </a:pPr>
            <a:r>
              <a:rPr kumimoji="1" lang="en-US" b="1" dirty="0"/>
              <a:t>Logical Link Control Layer (LLC)</a:t>
            </a:r>
          </a:p>
          <a:p>
            <a:pPr lvl="1" eaLnBrk="1" hangingPunct="1">
              <a:lnSpc>
                <a:spcPct val="90000"/>
              </a:lnSpc>
            </a:pPr>
            <a:r>
              <a:rPr kumimoji="1" lang="en-US" dirty="0">
                <a:ea typeface="ＭＳ Ｐゴシック" pitchFamily="32" charset="-128"/>
              </a:rPr>
              <a:t>provide interface to higher levels</a:t>
            </a:r>
          </a:p>
          <a:p>
            <a:pPr lvl="1" eaLnBrk="1" hangingPunct="1">
              <a:lnSpc>
                <a:spcPct val="90000"/>
              </a:lnSpc>
            </a:pPr>
            <a:r>
              <a:rPr kumimoji="1" lang="en-US" dirty="0">
                <a:ea typeface="ＭＳ Ｐゴシック" pitchFamily="32" charset="-128"/>
              </a:rPr>
              <a:t>perform flow and error control</a:t>
            </a:r>
          </a:p>
          <a:p>
            <a:pPr eaLnBrk="1" hangingPunct="1">
              <a:lnSpc>
                <a:spcPct val="90000"/>
              </a:lnSpc>
            </a:pPr>
            <a:endParaRPr kumimoji="1" lang="en-US" dirty="0"/>
          </a:p>
          <a:p>
            <a:pPr eaLnBrk="1" hangingPunct="1">
              <a:lnSpc>
                <a:spcPct val="90000"/>
              </a:lnSpc>
            </a:pPr>
            <a:endParaRPr kumimoji="1" lang="en-US" dirty="0"/>
          </a:p>
          <a:p>
            <a:pPr eaLnBrk="1" hangingPunct="1">
              <a:lnSpc>
                <a:spcPct val="90000"/>
              </a:lnSpc>
            </a:pPr>
            <a:endParaRPr kumimoji="1" lang="en-US" dirty="0"/>
          </a:p>
        </p:txBody>
      </p:sp>
      <p:sp>
        <p:nvSpPr>
          <p:cNvPr id="2" name="Content Placeholder 1"/>
          <p:cNvSpPr>
            <a:spLocks noGrp="1"/>
          </p:cNvSpPr>
          <p:nvPr>
            <p:ph sz="half" idx="2"/>
          </p:nvPr>
        </p:nvSpPr>
        <p:spPr/>
        <p:txBody>
          <a:bodyPr/>
          <a:lstStyle/>
          <a:p>
            <a:pPr eaLnBrk="1" hangingPunct="1">
              <a:lnSpc>
                <a:spcPct val="90000"/>
              </a:lnSpc>
            </a:pPr>
            <a:r>
              <a:rPr kumimoji="1" lang="en-GB" b="1" dirty="0"/>
              <a:t>Media</a:t>
            </a:r>
            <a:r>
              <a:rPr kumimoji="1" lang="en-US" b="1" dirty="0"/>
              <a:t> Access Control</a:t>
            </a:r>
          </a:p>
          <a:p>
            <a:pPr lvl="1" eaLnBrk="1" hangingPunct="1">
              <a:lnSpc>
                <a:spcPct val="90000"/>
              </a:lnSpc>
            </a:pPr>
            <a:r>
              <a:rPr kumimoji="1" lang="en-US" dirty="0">
                <a:ea typeface="ＭＳ Ｐゴシック" pitchFamily="32" charset="-128"/>
              </a:rPr>
              <a:t>on transmit assemble data into frame </a:t>
            </a:r>
          </a:p>
          <a:p>
            <a:pPr lvl="1" eaLnBrk="1" hangingPunct="1">
              <a:lnSpc>
                <a:spcPct val="90000"/>
              </a:lnSpc>
            </a:pPr>
            <a:r>
              <a:rPr kumimoji="1" lang="en-US" dirty="0">
                <a:ea typeface="ＭＳ Ｐゴシック" pitchFamily="32" charset="-128"/>
              </a:rPr>
              <a:t>on reception disassemble frame, perform address recognition and error detection</a:t>
            </a:r>
          </a:p>
          <a:p>
            <a:pPr lvl="1" eaLnBrk="1" hangingPunct="1">
              <a:lnSpc>
                <a:spcPct val="90000"/>
              </a:lnSpc>
            </a:pPr>
            <a:r>
              <a:rPr kumimoji="1" lang="en-US" dirty="0">
                <a:ea typeface="ＭＳ Ｐゴシック" pitchFamily="32" charset="-128"/>
              </a:rPr>
              <a:t>govern access to transmission medium</a:t>
            </a:r>
          </a:p>
          <a:p>
            <a:pPr lvl="1" eaLnBrk="1" hangingPunct="1">
              <a:lnSpc>
                <a:spcPct val="90000"/>
              </a:lnSpc>
            </a:pPr>
            <a:r>
              <a:rPr kumimoji="1" lang="en-US" dirty="0">
                <a:ea typeface="ＭＳ Ｐゴシック" pitchFamily="32" charset="-128"/>
              </a:rPr>
              <a:t>for same LLC, may have several MAC options</a:t>
            </a:r>
          </a:p>
          <a:p>
            <a:pPr eaLnBrk="1" hangingPunct="1"/>
            <a:endParaRPr lang="en-US" dirty="0"/>
          </a:p>
        </p:txBody>
      </p:sp>
      <p:cxnSp>
        <p:nvCxnSpPr>
          <p:cNvPr id="21509" name="Straight Connector 3"/>
          <p:cNvCxnSpPr>
            <a:cxnSpLocks noChangeShapeType="1"/>
            <a:stCxn id="12290" idx="2"/>
          </p:cNvCxnSpPr>
          <p:nvPr/>
        </p:nvCxnSpPr>
        <p:spPr bwMode="auto">
          <a:xfrm>
            <a:off x="4572000" y="1417638"/>
            <a:ext cx="0" cy="5440362"/>
          </a:xfrm>
          <a:prstGeom prst="line">
            <a:avLst/>
          </a:prstGeom>
          <a:noFill/>
          <a:ln w="9525">
            <a:solidFill>
              <a:srgbClr val="FFFF00"/>
            </a:solidFill>
            <a:round/>
            <a:headEnd/>
            <a:tailEnd/>
          </a:ln>
        </p:spPr>
      </p:cxnSp>
      <p:pic>
        <p:nvPicPr>
          <p:cNvPr id="6" name="Picture 5"/>
          <p:cNvPicPr>
            <a:picLocks noChangeAspect="1"/>
          </p:cNvPicPr>
          <p:nvPr/>
        </p:nvPicPr>
        <p:blipFill>
          <a:blip r:embed="rId3"/>
          <a:stretch>
            <a:fillRect/>
          </a:stretch>
        </p:blipFill>
        <p:spPr>
          <a:xfrm>
            <a:off x="838200" y="4572000"/>
            <a:ext cx="3048000" cy="12827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152400"/>
            <a:ext cx="8229600" cy="1139825"/>
          </a:xfrm>
        </p:spPr>
        <p:txBody>
          <a:bodyPr/>
          <a:lstStyle/>
          <a:p>
            <a:pPr eaLnBrk="1" hangingPunct="1">
              <a:defRPr/>
            </a:pPr>
            <a:r>
              <a:rPr kumimoji="1" lang="en-US" dirty="0"/>
              <a:t>LAN Protocols in Context</a:t>
            </a:r>
          </a:p>
        </p:txBody>
      </p:sp>
      <p:pic>
        <p:nvPicPr>
          <p:cNvPr id="22531" name="Picture 5"/>
          <p:cNvPicPr>
            <a:picLocks noChangeAspect="1" noChangeArrowheads="1"/>
          </p:cNvPicPr>
          <p:nvPr/>
        </p:nvPicPr>
        <p:blipFill>
          <a:blip r:embed="rId3">
            <a:lum/>
            <a:alphaModFix/>
          </a:blip>
          <a:srcRect b="11029"/>
          <a:stretch>
            <a:fillRect/>
          </a:stretch>
        </p:blipFill>
        <p:spPr bwMode="auto">
          <a:xfrm>
            <a:off x="533400" y="1295400"/>
            <a:ext cx="8153400" cy="5372100"/>
          </a:xfrm>
          <a:prstGeom prst="rect">
            <a:avLst/>
          </a:prstGeom>
          <a:noFill/>
          <a:ln w="9525">
            <a:noFill/>
            <a:miter lim="800000"/>
            <a:headEnd/>
            <a:tailEnd/>
          </a:ln>
        </p:spPr>
      </p:pic>
    </p:spTree>
  </p:cSld>
  <p:clrMapOvr>
    <a:masterClrMapping/>
  </p:clrMapOvr>
  <p:transition spd="slow">
    <p:circl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533400" y="152400"/>
            <a:ext cx="8153400" cy="1143000"/>
          </a:xfrm>
        </p:spPr>
        <p:txBody>
          <a:bodyPr/>
          <a:lstStyle/>
          <a:p>
            <a:pPr eaLnBrk="1" hangingPunct="1"/>
            <a:r>
              <a:rPr kumimoji="1" lang="en-US" sz="3600" dirty="0"/>
              <a:t>Local Area Network</a:t>
            </a:r>
            <a:r>
              <a:rPr kumimoji="1" lang="en-GB" sz="3600" dirty="0"/>
              <a:t> Overview</a:t>
            </a:r>
            <a:endParaRPr kumimoji="1" lang="en-AU" sz="3600" dirty="0"/>
          </a:p>
        </p:txBody>
      </p:sp>
      <p:sp>
        <p:nvSpPr>
          <p:cNvPr id="128003" name="Rectangle 3"/>
          <p:cNvSpPr>
            <a:spLocks noGrp="1" noChangeArrowheads="1"/>
          </p:cNvSpPr>
          <p:nvPr>
            <p:ph type="body" idx="1"/>
          </p:nvPr>
        </p:nvSpPr>
        <p:spPr>
          <a:xfrm>
            <a:off x="381000" y="1371600"/>
            <a:ext cx="8458200" cy="5486400"/>
          </a:xfrm>
        </p:spPr>
        <p:txBody>
          <a:bodyPr/>
          <a:lstStyle/>
          <a:p>
            <a:pPr eaLnBrk="1" hangingPunct="1">
              <a:buFont typeface="Wingdings" pitchFamily="32" charset="2"/>
              <a:buNone/>
            </a:pPr>
            <a:r>
              <a:rPr lang="en-US" i="1" dirty="0">
                <a:latin typeface="Times" pitchFamily="32" charset="0"/>
              </a:rPr>
              <a:t>	The whole of this operation is described in minute detail in the official British Naval History, and should be studied with its excellent charts by those who are interested in its technical aspect. So complicated is the full story that the lay reader cannot see the wood for the trees. I have endeavored to render intelligible the broad effects.</a:t>
            </a:r>
          </a:p>
          <a:p>
            <a:pPr algn="r" eaLnBrk="1" hangingPunct="1">
              <a:buFont typeface="Wingdings" pitchFamily="32" charset="2"/>
              <a:buNone/>
            </a:pPr>
            <a:r>
              <a:rPr lang="en-US" i="1" dirty="0">
                <a:effectLst/>
                <a:latin typeface="Times" pitchFamily="32" charset="0"/>
              </a:rPr>
              <a:t>	—The World Crisis</a:t>
            </a:r>
            <a:r>
              <a:rPr lang="en-US" dirty="0">
                <a:effectLst/>
                <a:latin typeface="Times" pitchFamily="32" charset="0"/>
              </a:rPr>
              <a:t>, </a:t>
            </a:r>
          </a:p>
          <a:p>
            <a:pPr algn="r" eaLnBrk="1" hangingPunct="1">
              <a:buFont typeface="Wingdings" pitchFamily="32" charset="2"/>
              <a:buNone/>
            </a:pPr>
            <a:r>
              <a:rPr lang="en-US" dirty="0">
                <a:effectLst/>
                <a:latin typeface="Times" pitchFamily="32" charset="0"/>
              </a:rPr>
              <a:t>Winston Churchill</a:t>
            </a:r>
          </a:p>
        </p:txBody>
      </p:sp>
      <p:pic>
        <p:nvPicPr>
          <p:cNvPr id="4" name="Picture 3"/>
          <p:cNvPicPr>
            <a:picLocks noChangeAspect="1"/>
          </p:cNvPicPr>
          <p:nvPr/>
        </p:nvPicPr>
        <p:blipFill>
          <a:blip r:embed="rId3"/>
          <a:stretch>
            <a:fillRect/>
          </a:stretch>
        </p:blipFill>
        <p:spPr>
          <a:xfrm>
            <a:off x="3733800" y="4876800"/>
            <a:ext cx="1542262" cy="173355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defRPr/>
            </a:pPr>
            <a:r>
              <a:rPr kumimoji="1" lang="en-US" dirty="0"/>
              <a:t>Logical Link Control </a:t>
            </a:r>
          </a:p>
        </p:txBody>
      </p:sp>
      <p:sp>
        <p:nvSpPr>
          <p:cNvPr id="27651" name="Rectangle 3"/>
          <p:cNvSpPr>
            <a:spLocks noGrp="1" noChangeArrowheads="1"/>
          </p:cNvSpPr>
          <p:nvPr>
            <p:ph type="body" idx="1"/>
          </p:nvPr>
        </p:nvSpPr>
        <p:spPr/>
        <p:txBody>
          <a:bodyPr/>
          <a:lstStyle/>
          <a:p>
            <a:pPr eaLnBrk="1" hangingPunct="1">
              <a:lnSpc>
                <a:spcPct val="90000"/>
              </a:lnSpc>
              <a:buFont typeface="Wingdings" pitchFamily="-110" charset="2"/>
              <a:buChar char="Ø"/>
              <a:defRPr/>
            </a:pPr>
            <a:r>
              <a:rPr kumimoji="1" lang="en-US" dirty="0"/>
              <a:t>transmission of link level PDUs between stations</a:t>
            </a:r>
          </a:p>
          <a:p>
            <a:pPr eaLnBrk="1" hangingPunct="1">
              <a:lnSpc>
                <a:spcPct val="90000"/>
              </a:lnSpc>
              <a:buFont typeface="Wingdings" pitchFamily="-110" charset="2"/>
              <a:buChar char="Ø"/>
              <a:defRPr/>
            </a:pPr>
            <a:r>
              <a:rPr kumimoji="1" lang="en-US" dirty="0"/>
              <a:t>must support</a:t>
            </a:r>
            <a:r>
              <a:rPr kumimoji="1" lang="en-US" dirty="0" smtClean="0"/>
              <a:t> multi-access, </a:t>
            </a:r>
            <a:r>
              <a:rPr kumimoji="1" lang="en-US" dirty="0"/>
              <a:t>shared medium</a:t>
            </a:r>
            <a:endParaRPr kumimoji="1" lang="en-US" dirty="0" smtClean="0"/>
          </a:p>
          <a:p>
            <a:pPr eaLnBrk="1" hangingPunct="1">
              <a:lnSpc>
                <a:spcPct val="90000"/>
              </a:lnSpc>
              <a:buFont typeface="Wingdings" pitchFamily="-110" charset="2"/>
              <a:buChar char="Ø"/>
              <a:defRPr/>
            </a:pPr>
            <a:r>
              <a:rPr kumimoji="1" lang="en-US" dirty="0"/>
              <a:t>r</a:t>
            </a:r>
            <a:r>
              <a:rPr kumimoji="1" lang="en-US" dirty="0" smtClean="0"/>
              <a:t>elieved of some details of link access by the MAC layer</a:t>
            </a:r>
          </a:p>
          <a:p>
            <a:pPr eaLnBrk="1" hangingPunct="1">
              <a:lnSpc>
                <a:spcPct val="90000"/>
              </a:lnSpc>
              <a:buFont typeface="Wingdings" pitchFamily="-110" charset="2"/>
              <a:buChar char="Ø"/>
              <a:defRPr/>
            </a:pPr>
            <a:r>
              <a:rPr kumimoji="1" lang="en-US" dirty="0"/>
              <a:t>addressing involves specifying source and destination LLC users</a:t>
            </a:r>
          </a:p>
          <a:p>
            <a:pPr lvl="1" eaLnBrk="1" hangingPunct="1">
              <a:lnSpc>
                <a:spcPct val="90000"/>
              </a:lnSpc>
              <a:buFont typeface="Wingdings" pitchFamily="-110" charset="2"/>
              <a:buChar char="l"/>
              <a:defRPr/>
            </a:pPr>
            <a:r>
              <a:rPr kumimoji="1" lang="en-US" dirty="0"/>
              <a:t>referred to as service access points (</a:t>
            </a:r>
            <a:r>
              <a:rPr kumimoji="1" lang="en-US" dirty="0" smtClean="0"/>
              <a:t>SAPs)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0"/>
            <a:ext cx="8229600" cy="1139825"/>
          </a:xfrm>
        </p:spPr>
        <p:txBody>
          <a:bodyPr/>
          <a:lstStyle/>
          <a:p>
            <a:pPr eaLnBrk="1" hangingPunct="1">
              <a:defRPr/>
            </a:pPr>
            <a:r>
              <a:rPr kumimoji="1" lang="en-US" dirty="0"/>
              <a:t>LLC </a:t>
            </a:r>
            <a:r>
              <a:rPr kumimoji="1" lang="en-US" dirty="0" smtClean="0"/>
              <a:t>Services</a:t>
            </a:r>
            <a:endParaRPr kumimoji="1" lang="en-US" dirty="0"/>
          </a:p>
        </p:txBody>
      </p:sp>
      <p:graphicFrame>
        <p:nvGraphicFramePr>
          <p:cNvPr id="2" name="Diagram 1"/>
          <p:cNvGraphicFramePr/>
          <p:nvPr/>
        </p:nvGraphicFramePr>
        <p:xfrm>
          <a:off x="381000" y="1143000"/>
          <a:ext cx="8382000" cy="571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LLC Service Alternatives</a:t>
            </a:r>
            <a:endParaRPr lang="en-US" dirty="0"/>
          </a:p>
        </p:txBody>
      </p:sp>
      <p:sp>
        <p:nvSpPr>
          <p:cNvPr id="3" name="Content Placeholder 2"/>
          <p:cNvSpPr>
            <a:spLocks noGrp="1"/>
          </p:cNvSpPr>
          <p:nvPr>
            <p:ph idx="1"/>
          </p:nvPr>
        </p:nvSpPr>
        <p:spPr>
          <a:xfrm>
            <a:off x="457200" y="1676400"/>
            <a:ext cx="8229600" cy="5181600"/>
          </a:xfrm>
        </p:spPr>
        <p:txBody>
          <a:bodyPr/>
          <a:lstStyle/>
          <a:p>
            <a:pPr lvl="1" eaLnBrk="1" hangingPunct="1"/>
            <a:endParaRPr lang="en-US" sz="2400" dirty="0">
              <a:ea typeface="ＭＳ Ｐゴシック" pitchFamily="32" charset="-128"/>
            </a:endParaRPr>
          </a:p>
          <a:p>
            <a:pPr lvl="1" eaLnBrk="1" hangingPunct="1"/>
            <a:endParaRPr lang="en-US" dirty="0">
              <a:ea typeface="ＭＳ Ｐゴシック" pitchFamily="32" charset="-128"/>
            </a:endParaRPr>
          </a:p>
        </p:txBody>
      </p:sp>
      <p:graphicFrame>
        <p:nvGraphicFramePr>
          <p:cNvPr id="4" name="Diagram 3"/>
          <p:cNvGraphicFramePr/>
          <p:nvPr/>
        </p:nvGraphicFramePr>
        <p:xfrm>
          <a:off x="533400" y="1371600"/>
          <a:ext cx="79248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defRPr/>
            </a:pPr>
            <a:r>
              <a:rPr kumimoji="1" lang="en-US" dirty="0"/>
              <a:t>LLC Protocol</a:t>
            </a:r>
          </a:p>
        </p:txBody>
      </p:sp>
      <p:sp>
        <p:nvSpPr>
          <p:cNvPr id="29699" name="Rectangle 3"/>
          <p:cNvSpPr>
            <a:spLocks noGrp="1" noChangeArrowheads="1"/>
          </p:cNvSpPr>
          <p:nvPr>
            <p:ph type="body" idx="1"/>
          </p:nvPr>
        </p:nvSpPr>
        <p:spPr/>
        <p:txBody>
          <a:bodyPr/>
          <a:lstStyle/>
          <a:p>
            <a:pPr eaLnBrk="1" hangingPunct="1">
              <a:buFont typeface="Wingdings" pitchFamily="-110" charset="2"/>
              <a:buChar char="Ø"/>
              <a:defRPr/>
            </a:pPr>
            <a:r>
              <a:rPr kumimoji="1" lang="en-US" dirty="0"/>
              <a:t>modeled after HDLC</a:t>
            </a:r>
          </a:p>
          <a:p>
            <a:pPr eaLnBrk="1" hangingPunct="1">
              <a:buFont typeface="Wingdings" pitchFamily="-110" charset="2"/>
              <a:buChar char="Ø"/>
              <a:defRPr/>
            </a:pPr>
            <a:r>
              <a:rPr kumimoji="1" lang="en-US" dirty="0"/>
              <a:t>asynchronous balanced mode </a:t>
            </a:r>
          </a:p>
          <a:p>
            <a:pPr lvl="1" eaLnBrk="1" hangingPunct="1">
              <a:buFont typeface="Wingdings" pitchFamily="-110" charset="2"/>
              <a:buChar char="l"/>
              <a:defRPr/>
            </a:pPr>
            <a:r>
              <a:rPr kumimoji="1" lang="en-US" dirty="0"/>
              <a:t>connection mode (type 2) LLC service </a:t>
            </a:r>
          </a:p>
          <a:p>
            <a:pPr eaLnBrk="1" hangingPunct="1">
              <a:buFont typeface="Wingdings" pitchFamily="-110" charset="2"/>
              <a:buChar char="Ø"/>
              <a:defRPr/>
            </a:pPr>
            <a:r>
              <a:rPr kumimoji="1" lang="en-US" dirty="0"/>
              <a:t>unacknowledged connectionless service</a:t>
            </a:r>
          </a:p>
          <a:p>
            <a:pPr lvl="1" eaLnBrk="1" hangingPunct="1">
              <a:buFont typeface="Wingdings" pitchFamily="-110" charset="2"/>
              <a:buChar char="l"/>
              <a:defRPr/>
            </a:pPr>
            <a:r>
              <a:rPr kumimoji="1" lang="en-US" dirty="0"/>
              <a:t>using unnumbered information PDUs (type 1) </a:t>
            </a:r>
          </a:p>
          <a:p>
            <a:pPr eaLnBrk="1" hangingPunct="1">
              <a:buFont typeface="Wingdings" pitchFamily="-110" charset="2"/>
              <a:buChar char="Ø"/>
              <a:defRPr/>
            </a:pPr>
            <a:r>
              <a:rPr kumimoji="1" lang="en-US" dirty="0"/>
              <a:t>acknowledged connectionless service</a:t>
            </a:r>
          </a:p>
          <a:p>
            <a:pPr lvl="1" eaLnBrk="1" hangingPunct="1">
              <a:buFont typeface="Wingdings" pitchFamily="-110" charset="2"/>
              <a:buChar char="l"/>
              <a:defRPr/>
            </a:pPr>
            <a:r>
              <a:rPr kumimoji="1" lang="en-US" dirty="0"/>
              <a:t>using 2 new unnumbered PDUs (type 3)</a:t>
            </a:r>
          </a:p>
          <a:p>
            <a:pPr eaLnBrk="1" hangingPunct="1">
              <a:buFont typeface="Wingdings" pitchFamily="-110" charset="2"/>
              <a:buChar char="Ø"/>
              <a:defRPr/>
            </a:pPr>
            <a:r>
              <a:rPr kumimoji="1" lang="en-US" dirty="0"/>
              <a:t>permits multiplexing using LSAPs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defRPr/>
            </a:pPr>
            <a:r>
              <a:rPr kumimoji="1" lang="en-GB" dirty="0"/>
              <a:t>MAC</a:t>
            </a:r>
            <a:r>
              <a:rPr kumimoji="1" lang="en-US" dirty="0"/>
              <a:t> Frame Format</a:t>
            </a:r>
          </a:p>
        </p:txBody>
      </p:sp>
      <p:pic>
        <p:nvPicPr>
          <p:cNvPr id="27651" name="Picture 6" descr=" MAC Frame                                                      002828D9  Mnementh                      BEAE7A2F:"/>
          <p:cNvPicPr>
            <a:picLocks noChangeAspect="1" noChangeArrowheads="1"/>
          </p:cNvPicPr>
          <p:nvPr/>
        </p:nvPicPr>
        <p:blipFill>
          <a:blip r:embed="rId3">
            <a:lum/>
          </a:blip>
          <a:srcRect l="3580" t="9265" r="3580" b="18529"/>
          <a:stretch>
            <a:fillRect/>
          </a:stretch>
        </p:blipFill>
        <p:spPr bwMode="auto">
          <a:xfrm>
            <a:off x="914400" y="1600200"/>
            <a:ext cx="7469188" cy="4489450"/>
          </a:xfrm>
          <a:prstGeom prst="rect">
            <a:avLst/>
          </a:prstGeom>
          <a:noFill/>
          <a:ln w="9525">
            <a:noFill/>
            <a:miter lim="800000"/>
            <a:headEnd/>
            <a:tailEnd/>
          </a:ln>
        </p:spPr>
      </p:pic>
    </p:spTree>
  </p:cSld>
  <p:clrMapOvr>
    <a:masterClrMapping/>
  </p:clrMapOvr>
  <p:transition spd="slow">
    <p:circl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defRPr/>
            </a:pPr>
            <a:r>
              <a:rPr kumimoji="1" lang="en-US" dirty="0" smtClean="0"/>
              <a:t>Medium </a:t>
            </a:r>
            <a:r>
              <a:rPr kumimoji="1" lang="en-US" dirty="0"/>
              <a:t>Access </a:t>
            </a:r>
            <a:r>
              <a:rPr kumimoji="1" lang="en-US" dirty="0" smtClean="0"/>
              <a:t>Control (MAC) Protocol</a:t>
            </a:r>
            <a:endParaRPr kumimoji="1" lang="en-US" dirty="0"/>
          </a:p>
        </p:txBody>
      </p:sp>
      <p:sp>
        <p:nvSpPr>
          <p:cNvPr id="22531" name="Rectangle 3"/>
          <p:cNvSpPr>
            <a:spLocks noGrp="1" noChangeArrowheads="1"/>
          </p:cNvSpPr>
          <p:nvPr>
            <p:ph type="body" idx="1"/>
          </p:nvPr>
        </p:nvSpPr>
        <p:spPr>
          <a:xfrm>
            <a:off x="381000" y="1752600"/>
            <a:ext cx="8534400" cy="5105400"/>
          </a:xfrm>
        </p:spPr>
        <p:txBody>
          <a:bodyPr/>
          <a:lstStyle/>
          <a:p>
            <a:pPr eaLnBrk="1" hangingPunct="1">
              <a:buFont typeface="Wingdings" pitchFamily="-110" charset="2"/>
              <a:buChar char="Ø"/>
              <a:defRPr/>
            </a:pPr>
            <a:r>
              <a:rPr kumimoji="1" lang="en-US" dirty="0"/>
              <a:t>c</a:t>
            </a:r>
            <a:r>
              <a:rPr kumimoji="1" lang="en-US" dirty="0" smtClean="0"/>
              <a:t>ontrols access to the transmission medium</a:t>
            </a:r>
          </a:p>
          <a:p>
            <a:pPr eaLnBrk="1" hangingPunct="1">
              <a:buFont typeface="Wingdings" pitchFamily="-110" charset="2"/>
              <a:buChar char="Ø"/>
              <a:defRPr/>
            </a:pPr>
            <a:r>
              <a:rPr kumimoji="1" lang="en-US" dirty="0"/>
              <a:t>k</a:t>
            </a:r>
            <a:r>
              <a:rPr kumimoji="1" lang="en-US" dirty="0" smtClean="0"/>
              <a:t>ey parameters:</a:t>
            </a:r>
          </a:p>
          <a:p>
            <a:pPr lvl="1" eaLnBrk="1" hangingPunct="1">
              <a:buFont typeface="Wingdings" pitchFamily="-110" charset="2"/>
              <a:buChar char="l"/>
              <a:defRPr/>
            </a:pPr>
            <a:r>
              <a:rPr kumimoji="1" lang="en-US" b="1" dirty="0" smtClean="0"/>
              <a:t>where</a:t>
            </a:r>
            <a:endParaRPr kumimoji="1" lang="en-US" dirty="0" smtClean="0"/>
          </a:p>
          <a:p>
            <a:pPr lvl="2" eaLnBrk="1" hangingPunct="1">
              <a:defRPr/>
            </a:pPr>
            <a:r>
              <a:rPr kumimoji="1" lang="en-US" dirty="0"/>
              <a:t>greater control, single point of </a:t>
            </a:r>
            <a:r>
              <a:rPr kumimoji="1" lang="en-US" dirty="0" smtClean="0"/>
              <a:t>failure</a:t>
            </a:r>
          </a:p>
          <a:p>
            <a:pPr lvl="2" eaLnBrk="1" hangingPunct="1">
              <a:defRPr/>
            </a:pPr>
            <a:r>
              <a:rPr kumimoji="1" lang="en-US" dirty="0"/>
              <a:t>more complex, but more redundant</a:t>
            </a:r>
          </a:p>
          <a:p>
            <a:pPr lvl="1" eaLnBrk="1" hangingPunct="1">
              <a:buFont typeface="Wingdings" pitchFamily="-110" charset="2"/>
              <a:buChar char="l"/>
              <a:defRPr/>
            </a:pPr>
            <a:r>
              <a:rPr kumimoji="1" lang="en-US" b="1" dirty="0"/>
              <a:t>how</a:t>
            </a:r>
          </a:p>
          <a:p>
            <a:pPr lvl="2" eaLnBrk="1" hangingPunct="1">
              <a:defRPr/>
            </a:pPr>
            <a:r>
              <a:rPr kumimoji="1" lang="en-US" dirty="0"/>
              <a:t>synchronous</a:t>
            </a:r>
          </a:p>
          <a:p>
            <a:pPr lvl="3" eaLnBrk="1" hangingPunct="1">
              <a:buFont typeface="Wingdings" pitchFamily="-110" charset="2"/>
              <a:buChar char="l"/>
              <a:defRPr/>
            </a:pPr>
            <a:r>
              <a:rPr kumimoji="1" lang="en-US" dirty="0"/>
              <a:t>capacity dedicated to connection, not optimal</a:t>
            </a:r>
            <a:endParaRPr kumimoji="1" lang="en-US" dirty="0" smtClean="0"/>
          </a:p>
          <a:p>
            <a:pPr lvl="2" eaLnBrk="1" hangingPunct="1">
              <a:defRPr/>
            </a:pPr>
            <a:r>
              <a:rPr kumimoji="1" lang="en-US" dirty="0"/>
              <a:t>a</a:t>
            </a:r>
            <a:r>
              <a:rPr kumimoji="1" lang="en-US" dirty="0" smtClean="0"/>
              <a:t>synchronous</a:t>
            </a:r>
          </a:p>
          <a:p>
            <a:pPr lvl="3" eaLnBrk="1" hangingPunct="1">
              <a:buFont typeface="Wingdings" pitchFamily="-110" charset="2"/>
              <a:buChar char="l"/>
              <a:defRPr/>
            </a:pPr>
            <a:r>
              <a:rPr kumimoji="1" lang="en-US" dirty="0" smtClean="0"/>
              <a:t>response </a:t>
            </a:r>
            <a:r>
              <a:rPr kumimoji="1" lang="en-US" dirty="0"/>
              <a:t>to </a:t>
            </a:r>
            <a:r>
              <a:rPr kumimoji="1" lang="en-US" dirty="0" smtClean="0"/>
              <a:t>demand</a:t>
            </a:r>
          </a:p>
          <a:p>
            <a:pPr lvl="3" eaLnBrk="1" hangingPunct="1">
              <a:buFont typeface="Wingdings" pitchFamily="-110" charset="2"/>
              <a:buChar char="l"/>
              <a:defRPr/>
            </a:pPr>
            <a:r>
              <a:rPr kumimoji="1" lang="en-US" dirty="0"/>
              <a:t>r</a:t>
            </a:r>
            <a:r>
              <a:rPr kumimoji="1" lang="en-US" dirty="0" smtClean="0"/>
              <a:t>ound robin, reservation, contention</a:t>
            </a:r>
            <a:endParaRPr kumimoji="1"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500"/>
                                  </p:stCondLst>
                                  <p:childTnLst>
                                    <p:set>
                                      <p:cBhvr>
                                        <p:cTn id="6" dur="1" fill="hold">
                                          <p:stCondLst>
                                            <p:cond delay="0"/>
                                          </p:stCondLst>
                                        </p:cTn>
                                        <p:tgtEl>
                                          <p:spTgt spid="22531">
                                            <p:txEl>
                                              <p:pRg st="2" end="2"/>
                                            </p:txEl>
                                          </p:spTgt>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500"/>
                                  </p:stCondLst>
                                  <p:childTnLst>
                                    <p:set>
                                      <p:cBhvr>
                                        <p:cTn id="9" dur="1" fill="hold">
                                          <p:stCondLst>
                                            <p:cond delay="0"/>
                                          </p:stCondLst>
                                        </p:cTn>
                                        <p:tgtEl>
                                          <p:spTgt spid="22531">
                                            <p:txEl>
                                              <p:pRg st="3" end="3"/>
                                            </p:txEl>
                                          </p:spTgt>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nodeType="afterEffect">
                                  <p:stCondLst>
                                    <p:cond delay="500"/>
                                  </p:stCondLst>
                                  <p:childTnLst>
                                    <p:set>
                                      <p:cBhvr>
                                        <p:cTn id="12" dur="1" fill="hold">
                                          <p:stCondLst>
                                            <p:cond delay="0"/>
                                          </p:stCondLst>
                                        </p:cTn>
                                        <p:tgtEl>
                                          <p:spTgt spid="22531">
                                            <p:txEl>
                                              <p:pRg st="4" end="4"/>
                                            </p:txEl>
                                          </p:spTgt>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nodeType="afterEffect">
                                  <p:stCondLst>
                                    <p:cond delay="500"/>
                                  </p:stCondLst>
                                  <p:childTnLst>
                                    <p:set>
                                      <p:cBhvr>
                                        <p:cTn id="15" dur="1" fill="hold">
                                          <p:stCondLst>
                                            <p:cond delay="0"/>
                                          </p:stCondLst>
                                        </p:cTn>
                                        <p:tgtEl>
                                          <p:spTgt spid="22531">
                                            <p:txEl>
                                              <p:pRg st="5" end="5"/>
                                            </p:txEl>
                                          </p:spTgt>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nodeType="afterEffect">
                                  <p:stCondLst>
                                    <p:cond delay="500"/>
                                  </p:stCondLst>
                                  <p:childTnLst>
                                    <p:set>
                                      <p:cBhvr>
                                        <p:cTn id="18" dur="1" fill="hold">
                                          <p:stCondLst>
                                            <p:cond delay="0"/>
                                          </p:stCondLst>
                                        </p:cTn>
                                        <p:tgtEl>
                                          <p:spTgt spid="22531">
                                            <p:txEl>
                                              <p:pRg st="6" end="6"/>
                                            </p:txEl>
                                          </p:spTgt>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fill="hold" nodeType="afterEffect">
                                  <p:stCondLst>
                                    <p:cond delay="500"/>
                                  </p:stCondLst>
                                  <p:childTnLst>
                                    <p:set>
                                      <p:cBhvr>
                                        <p:cTn id="21" dur="1" fill="hold">
                                          <p:stCondLst>
                                            <p:cond delay="0"/>
                                          </p:stCondLst>
                                        </p:cTn>
                                        <p:tgtEl>
                                          <p:spTgt spid="22531">
                                            <p:txEl>
                                              <p:pRg st="7" end="7"/>
                                            </p:txEl>
                                          </p:spTgt>
                                        </p:tgtEl>
                                        <p:attrNameLst>
                                          <p:attrName>style.visibility</p:attrName>
                                        </p:attrNameLst>
                                      </p:cBhvr>
                                      <p:to>
                                        <p:strVal val="visible"/>
                                      </p:to>
                                    </p:set>
                                  </p:childTnLst>
                                </p:cTn>
                              </p:par>
                            </p:childTnLst>
                          </p:cTn>
                        </p:par>
                        <p:par>
                          <p:cTn id="22" fill="hold" nodeType="afterGroup">
                            <p:stCondLst>
                              <p:cond delay="3000"/>
                            </p:stCondLst>
                            <p:childTnLst>
                              <p:par>
                                <p:cTn id="23" presetID="1" presetClass="entr" presetSubtype="0" fill="hold" nodeType="afterEffect">
                                  <p:stCondLst>
                                    <p:cond delay="500"/>
                                  </p:stCondLst>
                                  <p:childTnLst>
                                    <p:set>
                                      <p:cBhvr>
                                        <p:cTn id="24" dur="1" fill="hold">
                                          <p:stCondLst>
                                            <p:cond delay="0"/>
                                          </p:stCondLst>
                                        </p:cTn>
                                        <p:tgtEl>
                                          <p:spTgt spid="22531">
                                            <p:txEl>
                                              <p:pRg st="8" end="8"/>
                                            </p:txEl>
                                          </p:spTgt>
                                        </p:tgtEl>
                                        <p:attrNameLst>
                                          <p:attrName>style.visibility</p:attrName>
                                        </p:attrNameLst>
                                      </p:cBhvr>
                                      <p:to>
                                        <p:strVal val="visible"/>
                                      </p:to>
                                    </p:set>
                                  </p:childTnLst>
                                </p:cTn>
                              </p:par>
                            </p:childTnLst>
                          </p:cTn>
                        </p:par>
                        <p:par>
                          <p:cTn id="25" fill="hold" nodeType="afterGroup">
                            <p:stCondLst>
                              <p:cond delay="3500"/>
                            </p:stCondLst>
                            <p:childTnLst>
                              <p:par>
                                <p:cTn id="26" presetID="1" presetClass="entr" presetSubtype="0" fill="hold" nodeType="afterEffect">
                                  <p:stCondLst>
                                    <p:cond delay="500"/>
                                  </p:stCondLst>
                                  <p:childTnLst>
                                    <p:set>
                                      <p:cBhvr>
                                        <p:cTn id="27" dur="1" fill="hold">
                                          <p:stCondLst>
                                            <p:cond delay="0"/>
                                          </p:stCondLst>
                                        </p:cTn>
                                        <p:tgtEl>
                                          <p:spTgt spid="22531">
                                            <p:txEl>
                                              <p:pRg st="9" end="9"/>
                                            </p:txEl>
                                          </p:spTgt>
                                        </p:tgtEl>
                                        <p:attrNameLst>
                                          <p:attrName>style.visibility</p:attrName>
                                        </p:attrNameLst>
                                      </p:cBhvr>
                                      <p:to>
                                        <p:strVal val="visible"/>
                                      </p:to>
                                    </p:set>
                                  </p:childTnLst>
                                </p:cTn>
                              </p:par>
                            </p:childTnLst>
                          </p:cTn>
                        </p:par>
                        <p:par>
                          <p:cTn id="28" fill="hold" nodeType="afterGroup">
                            <p:stCondLst>
                              <p:cond delay="4000"/>
                            </p:stCondLst>
                            <p:childTnLst>
                              <p:par>
                                <p:cTn id="29" presetID="1" presetClass="entr" presetSubtype="0" fill="hold" nodeType="afterEffect">
                                  <p:stCondLst>
                                    <p:cond delay="500"/>
                                  </p:stCondLst>
                                  <p:childTnLst>
                                    <p:set>
                                      <p:cBhvr>
                                        <p:cTn id="30" dur="1" fill="hold">
                                          <p:stCondLst>
                                            <p:cond delay="0"/>
                                          </p:stCondLst>
                                        </p:cTn>
                                        <p:tgtEl>
                                          <p:spTgt spid="2253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defRPr/>
            </a:pPr>
            <a:r>
              <a:rPr kumimoji="1" lang="en-US" dirty="0"/>
              <a:t>Asynchronous Systems</a:t>
            </a:r>
          </a:p>
        </p:txBody>
      </p:sp>
      <p:graphicFrame>
        <p:nvGraphicFramePr>
          <p:cNvPr id="2" name="Diagram 1"/>
          <p:cNvGraphicFramePr/>
          <p:nvPr/>
        </p:nvGraphicFramePr>
        <p:xfrm>
          <a:off x="457200" y="1524000"/>
          <a:ext cx="8229600" cy="508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defRPr/>
            </a:pPr>
            <a:r>
              <a:rPr kumimoji="1" lang="en-US" dirty="0"/>
              <a:t>MAC Frame Handling</a:t>
            </a:r>
          </a:p>
        </p:txBody>
      </p:sp>
      <p:sp>
        <p:nvSpPr>
          <p:cNvPr id="24579" name="Rectangle 3"/>
          <p:cNvSpPr>
            <a:spLocks noGrp="1" noChangeArrowheads="1"/>
          </p:cNvSpPr>
          <p:nvPr>
            <p:ph type="body" idx="1"/>
          </p:nvPr>
        </p:nvSpPr>
        <p:spPr>
          <a:xfrm>
            <a:off x="533400" y="1371600"/>
            <a:ext cx="8229600" cy="5181600"/>
          </a:xfrm>
        </p:spPr>
        <p:txBody>
          <a:bodyPr/>
          <a:lstStyle/>
          <a:p>
            <a:pPr eaLnBrk="1" hangingPunct="1">
              <a:buFont typeface="Wingdings" pitchFamily="-110" charset="2"/>
              <a:buChar char="Ø"/>
              <a:defRPr/>
            </a:pPr>
            <a:r>
              <a:rPr kumimoji="1" lang="en-US" sz="2800" dirty="0"/>
              <a:t>MAC layer receives data from LLC </a:t>
            </a:r>
            <a:r>
              <a:rPr kumimoji="1" lang="en-US" sz="2800" dirty="0" smtClean="0"/>
              <a:t>layer</a:t>
            </a:r>
          </a:p>
          <a:p>
            <a:pPr eaLnBrk="1" hangingPunct="1">
              <a:buFont typeface="Wingdings" pitchFamily="-110" charset="2"/>
              <a:buChar char="Ø"/>
              <a:defRPr/>
            </a:pPr>
            <a:r>
              <a:rPr kumimoji="1" lang="en-US" sz="2800" dirty="0" smtClean="0"/>
              <a:t>PDU is referred to as a MAC frame</a:t>
            </a:r>
          </a:p>
          <a:p>
            <a:pPr eaLnBrk="1" hangingPunct="1">
              <a:buFont typeface="Wingdings" pitchFamily="-110" charset="2"/>
              <a:buChar char="Ø"/>
              <a:defRPr/>
            </a:pPr>
            <a:r>
              <a:rPr kumimoji="1" lang="en-US" sz="2800" dirty="0" smtClean="0"/>
              <a:t>fields:</a:t>
            </a:r>
          </a:p>
          <a:p>
            <a:pPr lvl="1" eaLnBrk="1" hangingPunct="1">
              <a:buFont typeface="Wingdings" pitchFamily="-110" charset="2"/>
              <a:buChar char="l"/>
              <a:defRPr/>
            </a:pPr>
            <a:r>
              <a:rPr kumimoji="1" lang="en-US" sz="2400" dirty="0"/>
              <a:t>MAC control</a:t>
            </a:r>
          </a:p>
          <a:p>
            <a:pPr lvl="1" eaLnBrk="1" hangingPunct="1">
              <a:buFont typeface="Wingdings" pitchFamily="-110" charset="2"/>
              <a:buChar char="l"/>
              <a:defRPr/>
            </a:pPr>
            <a:r>
              <a:rPr kumimoji="1" lang="en-US" sz="2400" dirty="0"/>
              <a:t>destination MAC address</a:t>
            </a:r>
          </a:p>
          <a:p>
            <a:pPr lvl="1" eaLnBrk="1" hangingPunct="1">
              <a:buFont typeface="Wingdings" pitchFamily="-110" charset="2"/>
              <a:buChar char="l"/>
              <a:defRPr/>
            </a:pPr>
            <a:r>
              <a:rPr kumimoji="1" lang="en-US" sz="2400" dirty="0"/>
              <a:t>source MAC address</a:t>
            </a:r>
          </a:p>
          <a:p>
            <a:pPr lvl="1" eaLnBrk="1" hangingPunct="1">
              <a:buFont typeface="Wingdings" pitchFamily="-110" charset="2"/>
              <a:buChar char="l"/>
              <a:defRPr/>
            </a:pPr>
            <a:r>
              <a:rPr kumimoji="1" lang="en-US" sz="2400" dirty="0"/>
              <a:t>LLC</a:t>
            </a:r>
          </a:p>
          <a:p>
            <a:pPr lvl="1" eaLnBrk="1" hangingPunct="1">
              <a:buFont typeface="Wingdings" pitchFamily="-110" charset="2"/>
              <a:buChar char="l"/>
              <a:defRPr/>
            </a:pPr>
            <a:r>
              <a:rPr kumimoji="1" lang="en-US" sz="2400" dirty="0"/>
              <a:t>CRC</a:t>
            </a:r>
          </a:p>
          <a:p>
            <a:pPr eaLnBrk="1" hangingPunct="1">
              <a:buFont typeface="Wingdings" pitchFamily="-110" charset="2"/>
              <a:buChar char="Ø"/>
              <a:defRPr/>
            </a:pPr>
            <a:r>
              <a:rPr kumimoji="1" lang="en-US" sz="2800" dirty="0"/>
              <a:t>MAC layer detects errors and discards frames</a:t>
            </a:r>
          </a:p>
          <a:p>
            <a:pPr eaLnBrk="1" hangingPunct="1">
              <a:buFont typeface="Wingdings" pitchFamily="-110" charset="2"/>
              <a:buChar char="Ø"/>
              <a:defRPr/>
            </a:pPr>
            <a:r>
              <a:rPr kumimoji="1" lang="en-US" sz="2800" dirty="0"/>
              <a:t>LLC optionally retransmits unsuccessful frames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2" presetClass="entr" presetSubtype="0" fill="hold" nodeType="afterEffect">
                                  <p:stCondLst>
                                    <p:cond delay="500"/>
                                  </p:stCondLst>
                                  <p:childTnLst>
                                    <p:set>
                                      <p:cBhvr>
                                        <p:cTn id="6" dur="1" fill="hold">
                                          <p:stCondLst>
                                            <p:cond delay="0"/>
                                          </p:stCondLst>
                                        </p:cTn>
                                        <p:tgtEl>
                                          <p:spTgt spid="24579">
                                            <p:txEl>
                                              <p:pRg st="2" end="2"/>
                                            </p:txEl>
                                          </p:spTgt>
                                        </p:tgtEl>
                                        <p:attrNameLst>
                                          <p:attrName>style.visibility</p:attrName>
                                        </p:attrNameLst>
                                      </p:cBhvr>
                                      <p:to>
                                        <p:strVal val="visible"/>
                                      </p:to>
                                    </p:set>
                                    <p:animScale>
                                      <p:cBhvr>
                                        <p:cTn id="7" dur="1000" decel="50000" fill="hold">
                                          <p:stCondLst>
                                            <p:cond delay="0"/>
                                          </p:stCondLst>
                                        </p:cTn>
                                        <p:tgtEl>
                                          <p:spTgt spid="24579">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4579">
                                            <p:txEl>
                                              <p:pRg st="2" end="2"/>
                                            </p:txEl>
                                          </p:spTgt>
                                        </p:tgtEl>
                                        <p:attrNameLst>
                                          <p:attrName>ppt_x</p:attrName>
                                          <p:attrName>ppt_y</p:attrName>
                                        </p:attrNameLst>
                                      </p:cBhvr>
                                    </p:animMotion>
                                    <p:animEffect transition="in" filter="fade">
                                      <p:cBhvr>
                                        <p:cTn id="9" dur="1000"/>
                                        <p:tgtEl>
                                          <p:spTgt spid="24579">
                                            <p:txEl>
                                              <p:pRg st="2" end="2"/>
                                            </p:txEl>
                                          </p:spTgt>
                                        </p:tgtEl>
                                      </p:cBhvr>
                                    </p:animEffect>
                                  </p:childTnLst>
                                </p:cTn>
                              </p:par>
                            </p:childTnLst>
                          </p:cTn>
                        </p:par>
                        <p:par>
                          <p:cTn id="10" fill="hold" nodeType="afterGroup">
                            <p:stCondLst>
                              <p:cond delay="1500"/>
                            </p:stCondLst>
                            <p:childTnLst>
                              <p:par>
                                <p:cTn id="11" presetID="52" presetClass="entr" presetSubtype="0" fill="hold" nodeType="afterEffect">
                                  <p:stCondLst>
                                    <p:cond delay="500"/>
                                  </p:stCondLst>
                                  <p:childTnLst>
                                    <p:set>
                                      <p:cBhvr>
                                        <p:cTn id="12" dur="1" fill="hold">
                                          <p:stCondLst>
                                            <p:cond delay="0"/>
                                          </p:stCondLst>
                                        </p:cTn>
                                        <p:tgtEl>
                                          <p:spTgt spid="24579">
                                            <p:txEl>
                                              <p:pRg st="3" end="3"/>
                                            </p:txEl>
                                          </p:spTgt>
                                        </p:tgtEl>
                                        <p:attrNameLst>
                                          <p:attrName>style.visibility</p:attrName>
                                        </p:attrNameLst>
                                      </p:cBhvr>
                                      <p:to>
                                        <p:strVal val="visible"/>
                                      </p:to>
                                    </p:set>
                                    <p:animScale>
                                      <p:cBhvr>
                                        <p:cTn id="13" dur="1000" decel="50000" fill="hold">
                                          <p:stCondLst>
                                            <p:cond delay="0"/>
                                          </p:stCondLst>
                                        </p:cTn>
                                        <p:tgtEl>
                                          <p:spTgt spid="24579">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24579">
                                            <p:txEl>
                                              <p:pRg st="3" end="3"/>
                                            </p:txEl>
                                          </p:spTgt>
                                        </p:tgtEl>
                                        <p:attrNameLst>
                                          <p:attrName>ppt_x</p:attrName>
                                          <p:attrName>ppt_y</p:attrName>
                                        </p:attrNameLst>
                                      </p:cBhvr>
                                    </p:animMotion>
                                    <p:animEffect transition="in" filter="fade">
                                      <p:cBhvr>
                                        <p:cTn id="15" dur="1000"/>
                                        <p:tgtEl>
                                          <p:spTgt spid="24579">
                                            <p:txEl>
                                              <p:pRg st="3" end="3"/>
                                            </p:txEl>
                                          </p:spTgt>
                                        </p:tgtEl>
                                      </p:cBhvr>
                                    </p:animEffect>
                                  </p:childTnLst>
                                </p:cTn>
                              </p:par>
                            </p:childTnLst>
                          </p:cTn>
                        </p:par>
                        <p:par>
                          <p:cTn id="16" fill="hold" nodeType="afterGroup">
                            <p:stCondLst>
                              <p:cond delay="3000"/>
                            </p:stCondLst>
                            <p:childTnLst>
                              <p:par>
                                <p:cTn id="17" presetID="52" presetClass="entr" presetSubtype="0" fill="hold" nodeType="afterEffect">
                                  <p:stCondLst>
                                    <p:cond delay="500"/>
                                  </p:stCondLst>
                                  <p:childTnLst>
                                    <p:set>
                                      <p:cBhvr>
                                        <p:cTn id="18" dur="1" fill="hold">
                                          <p:stCondLst>
                                            <p:cond delay="0"/>
                                          </p:stCondLst>
                                        </p:cTn>
                                        <p:tgtEl>
                                          <p:spTgt spid="24579">
                                            <p:txEl>
                                              <p:pRg st="4" end="4"/>
                                            </p:txEl>
                                          </p:spTgt>
                                        </p:tgtEl>
                                        <p:attrNameLst>
                                          <p:attrName>style.visibility</p:attrName>
                                        </p:attrNameLst>
                                      </p:cBhvr>
                                      <p:to>
                                        <p:strVal val="visible"/>
                                      </p:to>
                                    </p:set>
                                    <p:animScale>
                                      <p:cBhvr>
                                        <p:cTn id="19" dur="1000" decel="50000" fill="hold">
                                          <p:stCondLst>
                                            <p:cond delay="0"/>
                                          </p:stCondLst>
                                        </p:cTn>
                                        <p:tgtEl>
                                          <p:spTgt spid="24579">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24579">
                                            <p:txEl>
                                              <p:pRg st="4" end="4"/>
                                            </p:txEl>
                                          </p:spTgt>
                                        </p:tgtEl>
                                        <p:attrNameLst>
                                          <p:attrName>ppt_x</p:attrName>
                                          <p:attrName>ppt_y</p:attrName>
                                        </p:attrNameLst>
                                      </p:cBhvr>
                                    </p:animMotion>
                                    <p:animEffect transition="in" filter="fade">
                                      <p:cBhvr>
                                        <p:cTn id="21" dur="1000"/>
                                        <p:tgtEl>
                                          <p:spTgt spid="24579">
                                            <p:txEl>
                                              <p:pRg st="4" end="4"/>
                                            </p:txEl>
                                          </p:spTgt>
                                        </p:tgtEl>
                                      </p:cBhvr>
                                    </p:animEffect>
                                  </p:childTnLst>
                                </p:cTn>
                              </p:par>
                            </p:childTnLst>
                          </p:cTn>
                        </p:par>
                        <p:par>
                          <p:cTn id="22" fill="hold" nodeType="afterGroup">
                            <p:stCondLst>
                              <p:cond delay="4500"/>
                            </p:stCondLst>
                            <p:childTnLst>
                              <p:par>
                                <p:cTn id="23" presetID="52" presetClass="entr" presetSubtype="0" fill="hold" nodeType="afterEffect">
                                  <p:stCondLst>
                                    <p:cond delay="500"/>
                                  </p:stCondLst>
                                  <p:childTnLst>
                                    <p:set>
                                      <p:cBhvr>
                                        <p:cTn id="24" dur="1" fill="hold">
                                          <p:stCondLst>
                                            <p:cond delay="0"/>
                                          </p:stCondLst>
                                        </p:cTn>
                                        <p:tgtEl>
                                          <p:spTgt spid="24579">
                                            <p:txEl>
                                              <p:pRg st="5" end="5"/>
                                            </p:txEl>
                                          </p:spTgt>
                                        </p:tgtEl>
                                        <p:attrNameLst>
                                          <p:attrName>style.visibility</p:attrName>
                                        </p:attrNameLst>
                                      </p:cBhvr>
                                      <p:to>
                                        <p:strVal val="visible"/>
                                      </p:to>
                                    </p:set>
                                    <p:animScale>
                                      <p:cBhvr>
                                        <p:cTn id="25" dur="1000" decel="50000" fill="hold">
                                          <p:stCondLst>
                                            <p:cond delay="0"/>
                                          </p:stCondLst>
                                        </p:cTn>
                                        <p:tgtEl>
                                          <p:spTgt spid="24579">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1000" decel="50000" fill="hold">
                                          <p:stCondLst>
                                            <p:cond delay="0"/>
                                          </p:stCondLst>
                                        </p:cTn>
                                        <p:tgtEl>
                                          <p:spTgt spid="24579">
                                            <p:txEl>
                                              <p:pRg st="5" end="5"/>
                                            </p:txEl>
                                          </p:spTgt>
                                        </p:tgtEl>
                                        <p:attrNameLst>
                                          <p:attrName>ppt_x</p:attrName>
                                          <p:attrName>ppt_y</p:attrName>
                                        </p:attrNameLst>
                                      </p:cBhvr>
                                    </p:animMotion>
                                    <p:animEffect transition="in" filter="fade">
                                      <p:cBhvr>
                                        <p:cTn id="27" dur="1000"/>
                                        <p:tgtEl>
                                          <p:spTgt spid="24579">
                                            <p:txEl>
                                              <p:pRg st="5" end="5"/>
                                            </p:txEl>
                                          </p:spTgt>
                                        </p:tgtEl>
                                      </p:cBhvr>
                                    </p:animEffect>
                                  </p:childTnLst>
                                </p:cTn>
                              </p:par>
                            </p:childTnLst>
                          </p:cTn>
                        </p:par>
                        <p:par>
                          <p:cTn id="28" fill="hold" nodeType="afterGroup">
                            <p:stCondLst>
                              <p:cond delay="6000"/>
                            </p:stCondLst>
                            <p:childTnLst>
                              <p:par>
                                <p:cTn id="29" presetID="52" presetClass="entr" presetSubtype="0" fill="hold" nodeType="afterEffect">
                                  <p:stCondLst>
                                    <p:cond delay="500"/>
                                  </p:stCondLst>
                                  <p:childTnLst>
                                    <p:set>
                                      <p:cBhvr>
                                        <p:cTn id="30" dur="1" fill="hold">
                                          <p:stCondLst>
                                            <p:cond delay="0"/>
                                          </p:stCondLst>
                                        </p:cTn>
                                        <p:tgtEl>
                                          <p:spTgt spid="24579">
                                            <p:txEl>
                                              <p:pRg st="6" end="6"/>
                                            </p:txEl>
                                          </p:spTgt>
                                        </p:tgtEl>
                                        <p:attrNameLst>
                                          <p:attrName>style.visibility</p:attrName>
                                        </p:attrNameLst>
                                      </p:cBhvr>
                                      <p:to>
                                        <p:strVal val="visible"/>
                                      </p:to>
                                    </p:set>
                                    <p:animScale>
                                      <p:cBhvr>
                                        <p:cTn id="31" dur="1000" decel="50000" fill="hold">
                                          <p:stCondLst>
                                            <p:cond delay="0"/>
                                          </p:stCondLst>
                                        </p:cTn>
                                        <p:tgtEl>
                                          <p:spTgt spid="24579">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24579">
                                            <p:txEl>
                                              <p:pRg st="6" end="6"/>
                                            </p:txEl>
                                          </p:spTgt>
                                        </p:tgtEl>
                                        <p:attrNameLst>
                                          <p:attrName>ppt_x</p:attrName>
                                          <p:attrName>ppt_y</p:attrName>
                                        </p:attrNameLst>
                                      </p:cBhvr>
                                    </p:animMotion>
                                    <p:animEffect transition="in" filter="fade">
                                      <p:cBhvr>
                                        <p:cTn id="33" dur="1000"/>
                                        <p:tgtEl>
                                          <p:spTgt spid="24579">
                                            <p:txEl>
                                              <p:pRg st="6" end="6"/>
                                            </p:txEl>
                                          </p:spTgt>
                                        </p:tgtEl>
                                      </p:cBhvr>
                                    </p:animEffect>
                                  </p:childTnLst>
                                </p:cTn>
                              </p:par>
                            </p:childTnLst>
                          </p:cTn>
                        </p:par>
                        <p:par>
                          <p:cTn id="34" fill="hold" nodeType="afterGroup">
                            <p:stCondLst>
                              <p:cond delay="7500"/>
                            </p:stCondLst>
                            <p:childTnLst>
                              <p:par>
                                <p:cTn id="35" presetID="52" presetClass="entr" presetSubtype="0" fill="hold" nodeType="afterEffect">
                                  <p:stCondLst>
                                    <p:cond delay="500"/>
                                  </p:stCondLst>
                                  <p:childTnLst>
                                    <p:set>
                                      <p:cBhvr>
                                        <p:cTn id="36" dur="1" fill="hold">
                                          <p:stCondLst>
                                            <p:cond delay="0"/>
                                          </p:stCondLst>
                                        </p:cTn>
                                        <p:tgtEl>
                                          <p:spTgt spid="24579">
                                            <p:txEl>
                                              <p:pRg st="7" end="7"/>
                                            </p:txEl>
                                          </p:spTgt>
                                        </p:tgtEl>
                                        <p:attrNameLst>
                                          <p:attrName>style.visibility</p:attrName>
                                        </p:attrNameLst>
                                      </p:cBhvr>
                                      <p:to>
                                        <p:strVal val="visible"/>
                                      </p:to>
                                    </p:set>
                                    <p:animScale>
                                      <p:cBhvr>
                                        <p:cTn id="37" dur="1000" decel="50000" fill="hold">
                                          <p:stCondLst>
                                            <p:cond delay="0"/>
                                          </p:stCondLst>
                                        </p:cTn>
                                        <p:tgtEl>
                                          <p:spTgt spid="24579">
                                            <p:txEl>
                                              <p:pRg st="7" end="7"/>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24579">
                                            <p:txEl>
                                              <p:pRg st="7" end="7"/>
                                            </p:txEl>
                                          </p:spTgt>
                                        </p:tgtEl>
                                        <p:attrNameLst>
                                          <p:attrName>ppt_x</p:attrName>
                                          <p:attrName>ppt_y</p:attrName>
                                        </p:attrNameLst>
                                      </p:cBhvr>
                                    </p:animMotion>
                                    <p:animEffect transition="in" filter="fade">
                                      <p:cBhvr>
                                        <p:cTn id="39" dur="1000"/>
                                        <p:tgtEl>
                                          <p:spTgt spid="245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kumimoji="1" lang="en-US" dirty="0"/>
              <a:t>Bridges</a:t>
            </a:r>
          </a:p>
        </p:txBody>
      </p:sp>
      <p:sp>
        <p:nvSpPr>
          <p:cNvPr id="66563" name="Rectangle 3"/>
          <p:cNvSpPr>
            <a:spLocks noGrp="1" noChangeArrowheads="1"/>
          </p:cNvSpPr>
          <p:nvPr>
            <p:ph type="body" idx="1"/>
          </p:nvPr>
        </p:nvSpPr>
        <p:spPr/>
        <p:txBody>
          <a:bodyPr/>
          <a:lstStyle/>
          <a:p>
            <a:pPr eaLnBrk="1" hangingPunct="1">
              <a:buFont typeface="Wingdings" pitchFamily="-110" charset="2"/>
              <a:buChar char="Ø"/>
              <a:defRPr/>
            </a:pPr>
            <a:r>
              <a:rPr kumimoji="1" lang="en-US" sz="2800" dirty="0"/>
              <a:t>connects similar </a:t>
            </a:r>
            <a:r>
              <a:rPr kumimoji="1" lang="en-US" sz="2800" dirty="0" smtClean="0"/>
              <a:t>LANs with identical physical and </a:t>
            </a:r>
            <a:r>
              <a:rPr kumimoji="1" lang="en-US" sz="2800" dirty="0"/>
              <a:t>link layer protocols</a:t>
            </a:r>
          </a:p>
          <a:p>
            <a:pPr eaLnBrk="1" hangingPunct="1">
              <a:buFont typeface="Wingdings" pitchFamily="-110" charset="2"/>
              <a:buChar char="Ø"/>
              <a:defRPr/>
            </a:pPr>
            <a:r>
              <a:rPr kumimoji="1" lang="en-US" sz="2800" dirty="0"/>
              <a:t>minimal processing</a:t>
            </a:r>
          </a:p>
          <a:p>
            <a:pPr eaLnBrk="1" hangingPunct="1">
              <a:buFont typeface="Wingdings" pitchFamily="-110" charset="2"/>
              <a:buChar char="Ø"/>
              <a:defRPr/>
            </a:pPr>
            <a:r>
              <a:rPr kumimoji="1" lang="en-US" sz="2800" dirty="0"/>
              <a:t>can map between MAC formats</a:t>
            </a:r>
          </a:p>
          <a:p>
            <a:pPr eaLnBrk="1" hangingPunct="1">
              <a:buFont typeface="Wingdings" pitchFamily="-110" charset="2"/>
              <a:buChar char="Ø"/>
              <a:defRPr/>
            </a:pPr>
            <a:r>
              <a:rPr kumimoji="1" lang="en-US" sz="2800" dirty="0"/>
              <a:t>reasons for </a:t>
            </a:r>
            <a:r>
              <a:rPr kumimoji="1" lang="en-US" sz="2800" dirty="0" smtClean="0"/>
              <a:t>use:</a:t>
            </a:r>
            <a:endParaRPr kumimoji="1" lang="en-US" sz="2400" dirty="0" smtClean="0"/>
          </a:p>
          <a:p>
            <a:pPr lvl="1" eaLnBrk="1" hangingPunct="1">
              <a:buFont typeface="Wingdings" pitchFamily="-110" charset="2"/>
              <a:buChar char="l"/>
              <a:defRPr/>
            </a:pPr>
            <a:r>
              <a:rPr kumimoji="1" lang="en-US" sz="2400" dirty="0"/>
              <a:t>reliability</a:t>
            </a:r>
          </a:p>
          <a:p>
            <a:pPr lvl="1" eaLnBrk="1" hangingPunct="1">
              <a:buFont typeface="Wingdings" pitchFamily="-110" charset="2"/>
              <a:buChar char="l"/>
              <a:defRPr/>
            </a:pPr>
            <a:r>
              <a:rPr kumimoji="1" lang="en-US" sz="2400" dirty="0"/>
              <a:t>performance</a:t>
            </a:r>
          </a:p>
          <a:p>
            <a:pPr lvl="1" eaLnBrk="1" hangingPunct="1">
              <a:buFont typeface="Wingdings" pitchFamily="-110" charset="2"/>
              <a:buChar char="l"/>
              <a:defRPr/>
            </a:pPr>
            <a:r>
              <a:rPr kumimoji="1" lang="en-US" sz="2400" dirty="0"/>
              <a:t>security</a:t>
            </a:r>
          </a:p>
          <a:p>
            <a:pPr lvl="1" eaLnBrk="1" hangingPunct="1">
              <a:buFont typeface="Wingdings" pitchFamily="-110" charset="2"/>
              <a:buChar char="l"/>
              <a:defRPr/>
            </a:pPr>
            <a:r>
              <a:rPr kumimoji="1" lang="en-US" sz="2400" dirty="0"/>
              <a:t>geography</a:t>
            </a:r>
          </a:p>
        </p:txBody>
      </p:sp>
      <p:pic>
        <p:nvPicPr>
          <p:cNvPr id="5" name="Picture 4"/>
          <p:cNvPicPr>
            <a:picLocks noChangeAspect="1"/>
          </p:cNvPicPr>
          <p:nvPr/>
        </p:nvPicPr>
        <p:blipFill>
          <a:blip r:embed="rId3"/>
          <a:stretch>
            <a:fillRect/>
          </a:stretch>
        </p:blipFill>
        <p:spPr>
          <a:xfrm>
            <a:off x="5791200" y="4343400"/>
            <a:ext cx="2730500" cy="217170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defRPr/>
            </a:pPr>
            <a:r>
              <a:rPr kumimoji="1" lang="en-US" dirty="0"/>
              <a:t>Bridge Function</a:t>
            </a:r>
          </a:p>
        </p:txBody>
      </p:sp>
      <p:pic>
        <p:nvPicPr>
          <p:cNvPr id="32771" name="Picture 6" descr="Bridge Operation                                               002828D9  Mnementh                      BEAE7A2F:"/>
          <p:cNvPicPr>
            <a:picLocks noChangeAspect="1" noChangeArrowheads="1"/>
          </p:cNvPicPr>
          <p:nvPr/>
        </p:nvPicPr>
        <p:blipFill>
          <a:blip r:embed="rId3">
            <a:lum/>
          </a:blip>
          <a:srcRect l="3580" t="4633" r="3580" b="11581"/>
          <a:stretch>
            <a:fillRect/>
          </a:stretch>
        </p:blipFill>
        <p:spPr bwMode="auto">
          <a:xfrm>
            <a:off x="914400" y="1295400"/>
            <a:ext cx="7469188" cy="5208588"/>
          </a:xfrm>
          <a:prstGeom prst="rect">
            <a:avLst/>
          </a:prstGeom>
          <a:noFill/>
          <a:ln w="9525">
            <a:noFill/>
            <a:miter lim="800000"/>
            <a:headEnd/>
            <a:tailEnd/>
          </a:ln>
        </p:spPr>
      </p:pic>
    </p:spTree>
  </p:cSld>
  <p:clrMapOvr>
    <a:masterClrMapping/>
  </p:clrMapOvr>
  <p:transition spd="slow">
    <p:circl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defRPr/>
            </a:pPr>
            <a:r>
              <a:rPr kumimoji="1" lang="en-US" dirty="0" smtClean="0"/>
              <a:t>Local Area Networks (LANs)</a:t>
            </a:r>
            <a:endParaRPr kumimoji="1" lang="en-US" dirty="0"/>
          </a:p>
        </p:txBody>
      </p:sp>
      <p:sp>
        <p:nvSpPr>
          <p:cNvPr id="5123" name="Rectangle 3"/>
          <p:cNvSpPr>
            <a:spLocks noGrp="1" noChangeArrowheads="1"/>
          </p:cNvSpPr>
          <p:nvPr>
            <p:ph type="body" idx="1"/>
          </p:nvPr>
        </p:nvSpPr>
        <p:spPr>
          <a:xfrm>
            <a:off x="457200" y="1676400"/>
            <a:ext cx="8458200" cy="4454525"/>
          </a:xfrm>
        </p:spPr>
        <p:txBody>
          <a:bodyPr/>
          <a:lstStyle/>
          <a:p>
            <a:pPr eaLnBrk="1" hangingPunct="1">
              <a:lnSpc>
                <a:spcPct val="90000"/>
              </a:lnSpc>
              <a:buFont typeface="Wingdings" pitchFamily="-110" charset="2"/>
              <a:buChar char="Ø"/>
              <a:defRPr/>
            </a:pPr>
            <a:r>
              <a:rPr kumimoji="1" lang="en-US" sz="2800" dirty="0"/>
              <a:t>u</a:t>
            </a:r>
            <a:r>
              <a:rPr kumimoji="1" lang="en-US" sz="2800" dirty="0" smtClean="0"/>
              <a:t>sually owned by the organization that is using the network to interconnect equipment</a:t>
            </a:r>
          </a:p>
          <a:p>
            <a:pPr eaLnBrk="1" hangingPunct="1">
              <a:lnSpc>
                <a:spcPct val="90000"/>
              </a:lnSpc>
              <a:buFont typeface="Wingdings" pitchFamily="-110" charset="2"/>
              <a:buChar char="Ø"/>
              <a:defRPr/>
            </a:pPr>
            <a:r>
              <a:rPr kumimoji="1" lang="en-US" sz="2800" dirty="0" smtClean="0"/>
              <a:t>key elements:</a:t>
            </a:r>
          </a:p>
          <a:p>
            <a:pPr lvl="1" eaLnBrk="1" hangingPunct="1">
              <a:lnSpc>
                <a:spcPct val="90000"/>
              </a:lnSpc>
              <a:buFont typeface="Wingdings" pitchFamily="-110" charset="2"/>
              <a:buChar char="l"/>
              <a:defRPr/>
            </a:pPr>
            <a:r>
              <a:rPr kumimoji="1" lang="en-US" sz="2400" dirty="0" smtClean="0"/>
              <a:t>topology</a:t>
            </a:r>
          </a:p>
          <a:p>
            <a:pPr lvl="1" eaLnBrk="1" hangingPunct="1">
              <a:lnSpc>
                <a:spcPct val="90000"/>
              </a:lnSpc>
              <a:buFont typeface="Wingdings" pitchFamily="-110" charset="2"/>
              <a:buChar char="l"/>
              <a:defRPr/>
            </a:pPr>
            <a:r>
              <a:rPr kumimoji="1" lang="en-US" sz="2400" dirty="0" smtClean="0"/>
              <a:t>transmission medium</a:t>
            </a:r>
          </a:p>
          <a:p>
            <a:pPr lvl="1" eaLnBrk="1" hangingPunct="1">
              <a:lnSpc>
                <a:spcPct val="90000"/>
              </a:lnSpc>
              <a:buFont typeface="Wingdings" pitchFamily="-110" charset="2"/>
              <a:buChar char="l"/>
              <a:defRPr/>
            </a:pPr>
            <a:r>
              <a:rPr kumimoji="1" lang="en-US" sz="2400" dirty="0" smtClean="0"/>
              <a:t>wiring layout</a:t>
            </a:r>
          </a:p>
          <a:p>
            <a:pPr lvl="1" eaLnBrk="1" hangingPunct="1">
              <a:lnSpc>
                <a:spcPct val="90000"/>
              </a:lnSpc>
              <a:buFont typeface="Wingdings" pitchFamily="-110" charset="2"/>
              <a:buChar char="l"/>
              <a:defRPr/>
            </a:pPr>
            <a:r>
              <a:rPr kumimoji="1" lang="en-US" sz="2400" dirty="0" smtClean="0"/>
              <a:t>medium access control</a:t>
            </a:r>
            <a:endParaRPr kumimoji="1" lang="en-US" sz="2400" dirty="0"/>
          </a:p>
        </p:txBody>
      </p:sp>
      <p:pic>
        <p:nvPicPr>
          <p:cNvPr id="4" name="Picture 3"/>
          <p:cNvPicPr>
            <a:picLocks noChangeAspect="1"/>
          </p:cNvPicPr>
          <p:nvPr/>
        </p:nvPicPr>
        <p:blipFill>
          <a:blip r:embed="rId3"/>
          <a:stretch>
            <a:fillRect/>
          </a:stretch>
        </p:blipFill>
        <p:spPr>
          <a:xfrm>
            <a:off x="5334000" y="3505200"/>
            <a:ext cx="3112581" cy="22867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mph" presetSubtype="0" fill="hold" nodeType="afterEffect">
                                  <p:stCondLst>
                                    <p:cond delay="500"/>
                                  </p:stCondLst>
                                  <p:iterate type="lt">
                                    <p:tmPct val="4000"/>
                                  </p:iterate>
                                  <p:childTnLst>
                                    <p:set>
                                      <p:cBhvr override="childStyle">
                                        <p:cTn id="6" dur="500" fill="hold"/>
                                        <p:tgtEl>
                                          <p:spTgt spid="5123">
                                            <p:txEl>
                                              <p:pRg st="1" end="1"/>
                                            </p:txEl>
                                          </p:spTgt>
                                        </p:tgtEl>
                                        <p:attrNameLst>
                                          <p:attrName>style.color</p:attrName>
                                        </p:attrNameLst>
                                      </p:cBhvr>
                                      <p:to>
                                        <p:clrVal>
                                          <a:srgbClr val="FFFF00"/>
                                        </p:clrVal>
                                      </p:to>
                                    </p:set>
                                    <p:set>
                                      <p:cBhvr>
                                        <p:cTn id="7" dur="500" fill="hold"/>
                                        <p:tgtEl>
                                          <p:spTgt spid="5123">
                                            <p:txEl>
                                              <p:pRg st="1" end="1"/>
                                            </p:txEl>
                                          </p:spTgt>
                                        </p:tgtEl>
                                        <p:attrNameLst>
                                          <p:attrName>fillcolor</p:attrName>
                                        </p:attrNameLst>
                                      </p:cBhvr>
                                      <p:to>
                                        <p:clrVal>
                                          <a:srgbClr val="FFFF00"/>
                                        </p:clrVal>
                                      </p:to>
                                    </p:set>
                                    <p:set>
                                      <p:cBhvr>
                                        <p:cTn id="8" dur="500" fill="hold"/>
                                        <p:tgtEl>
                                          <p:spTgt spid="5123">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kumimoji="1" lang="en-US" dirty="0"/>
              <a:t>Bridge Design Aspects</a:t>
            </a:r>
          </a:p>
        </p:txBody>
      </p:sp>
      <p:sp>
        <p:nvSpPr>
          <p:cNvPr id="70659" name="Rectangle 3"/>
          <p:cNvSpPr>
            <a:spLocks noGrp="1" noChangeArrowheads="1"/>
          </p:cNvSpPr>
          <p:nvPr>
            <p:ph type="body" idx="1"/>
          </p:nvPr>
        </p:nvSpPr>
        <p:spPr/>
        <p:txBody>
          <a:bodyPr/>
          <a:lstStyle/>
          <a:p>
            <a:pPr eaLnBrk="1" hangingPunct="1">
              <a:buFont typeface="Wingdings" pitchFamily="-110" charset="2"/>
              <a:buChar char="Ø"/>
              <a:defRPr/>
            </a:pPr>
            <a:r>
              <a:rPr kumimoji="1" lang="en-US" dirty="0"/>
              <a:t>no modification to frame content or format</a:t>
            </a:r>
          </a:p>
          <a:p>
            <a:pPr eaLnBrk="1" hangingPunct="1">
              <a:buFont typeface="Wingdings" pitchFamily="-110" charset="2"/>
              <a:buChar char="Ø"/>
              <a:defRPr/>
            </a:pPr>
            <a:r>
              <a:rPr kumimoji="1" lang="en-US" dirty="0"/>
              <a:t>no encapsulation</a:t>
            </a:r>
          </a:p>
          <a:p>
            <a:pPr eaLnBrk="1" hangingPunct="1">
              <a:buFont typeface="Wingdings" pitchFamily="-110" charset="2"/>
              <a:buChar char="Ø"/>
              <a:defRPr/>
            </a:pPr>
            <a:r>
              <a:rPr kumimoji="1" lang="en-US" dirty="0"/>
              <a:t>exact bitwise copy of frame</a:t>
            </a:r>
            <a:endParaRPr kumimoji="1" lang="en-US" dirty="0" smtClean="0"/>
          </a:p>
          <a:p>
            <a:pPr eaLnBrk="1" hangingPunct="1">
              <a:buFont typeface="Wingdings" pitchFamily="-110" charset="2"/>
              <a:buChar char="Ø"/>
              <a:defRPr/>
            </a:pPr>
            <a:r>
              <a:rPr kumimoji="1" lang="en-US" dirty="0" smtClean="0"/>
              <a:t>buffering </a:t>
            </a:r>
            <a:r>
              <a:rPr kumimoji="1" lang="en-US" dirty="0"/>
              <a:t>to meet peak demand</a:t>
            </a:r>
          </a:p>
          <a:p>
            <a:pPr eaLnBrk="1" hangingPunct="1">
              <a:buFont typeface="Wingdings" pitchFamily="-110" charset="2"/>
              <a:buChar char="Ø"/>
              <a:defRPr/>
            </a:pPr>
            <a:r>
              <a:rPr kumimoji="1" lang="en-US" dirty="0"/>
              <a:t>contains routing and address intelligence</a:t>
            </a:r>
            <a:endParaRPr kumimoji="1" lang="en-US" dirty="0" smtClean="0"/>
          </a:p>
          <a:p>
            <a:pPr eaLnBrk="1" hangingPunct="1">
              <a:buFont typeface="Wingdings" pitchFamily="-110" charset="2"/>
              <a:buChar char="Ø"/>
              <a:defRPr/>
            </a:pPr>
            <a:r>
              <a:rPr kumimoji="1" lang="en-US" dirty="0"/>
              <a:t>m</a:t>
            </a:r>
            <a:r>
              <a:rPr kumimoji="1" lang="en-US" dirty="0" smtClean="0"/>
              <a:t>ay connect </a:t>
            </a:r>
            <a:r>
              <a:rPr kumimoji="1" lang="en-US" dirty="0"/>
              <a:t>more than two LANs</a:t>
            </a:r>
          </a:p>
          <a:p>
            <a:pPr eaLnBrk="1" hangingPunct="1">
              <a:buFont typeface="Wingdings" pitchFamily="-110" charset="2"/>
              <a:buChar char="Ø"/>
              <a:defRPr/>
            </a:pPr>
            <a:r>
              <a:rPr kumimoji="1" lang="en-US" dirty="0"/>
              <a:t>bridging is transparent to stations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defRPr/>
            </a:pPr>
            <a:r>
              <a:rPr kumimoji="1" lang="en-US" dirty="0"/>
              <a:t>Bridge Protocol Architecture</a:t>
            </a:r>
          </a:p>
        </p:txBody>
      </p:sp>
      <p:sp>
        <p:nvSpPr>
          <p:cNvPr id="71683" name="Rectangle 3"/>
          <p:cNvSpPr>
            <a:spLocks noGrp="1" noChangeArrowheads="1"/>
          </p:cNvSpPr>
          <p:nvPr>
            <p:ph type="body" idx="1"/>
          </p:nvPr>
        </p:nvSpPr>
        <p:spPr>
          <a:xfrm>
            <a:off x="1295400" y="1752600"/>
            <a:ext cx="8229600" cy="4454525"/>
          </a:xfrm>
        </p:spPr>
        <p:txBody>
          <a:bodyPr/>
          <a:lstStyle/>
          <a:p>
            <a:pPr eaLnBrk="1" hangingPunct="1">
              <a:buFont typeface="Wingdings" pitchFamily="-110" charset="2"/>
              <a:buChar char="Ø"/>
              <a:defRPr/>
            </a:pPr>
            <a:r>
              <a:rPr kumimoji="1" lang="en-US" sz="2800" dirty="0"/>
              <a:t>IEEE </a:t>
            </a:r>
            <a:r>
              <a:rPr kumimoji="1" lang="en-US" sz="2800" dirty="0" smtClean="0"/>
              <a:t>802.1D defines architecture</a:t>
            </a:r>
          </a:p>
          <a:p>
            <a:pPr eaLnBrk="1" hangingPunct="1">
              <a:buFont typeface="Wingdings" pitchFamily="-110" charset="2"/>
              <a:buChar char="Ø"/>
              <a:defRPr/>
            </a:pPr>
            <a:r>
              <a:rPr kumimoji="1" lang="en-US" sz="2800" dirty="0"/>
              <a:t>MAC level</a:t>
            </a:r>
            <a:r>
              <a:rPr kumimoji="1" lang="en-US" sz="2800" dirty="0" smtClean="0"/>
              <a:t> designates endpoint</a:t>
            </a:r>
          </a:p>
          <a:p>
            <a:pPr eaLnBrk="1" hangingPunct="1">
              <a:buFont typeface="Wingdings" pitchFamily="-110" charset="2"/>
              <a:buChar char="Ø"/>
              <a:defRPr/>
            </a:pPr>
            <a:r>
              <a:rPr kumimoji="1" lang="en-US" sz="2800" dirty="0"/>
              <a:t>bridge does not need LLC </a:t>
            </a:r>
            <a:r>
              <a:rPr kumimoji="1" lang="en-US" sz="2800" dirty="0" smtClean="0"/>
              <a:t>layer</a:t>
            </a:r>
          </a:p>
        </p:txBody>
      </p:sp>
      <p:graphicFrame>
        <p:nvGraphicFramePr>
          <p:cNvPr id="2" name="Diagram 1"/>
          <p:cNvGraphicFramePr/>
          <p:nvPr/>
        </p:nvGraphicFramePr>
        <p:xfrm>
          <a:off x="685800" y="3886200"/>
          <a:ext cx="8001000" cy="2971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defRPr/>
            </a:pPr>
            <a:r>
              <a:rPr kumimoji="1" lang="en-US" dirty="0"/>
              <a:t>Connection of Two LANs</a:t>
            </a:r>
          </a:p>
        </p:txBody>
      </p:sp>
      <p:pic>
        <p:nvPicPr>
          <p:cNvPr id="35843" name="Picture 6" descr="Connection of 2 LANs                                           002828D9  Mnementh                      BEAE7A2F:"/>
          <p:cNvPicPr>
            <a:picLocks noChangeAspect="1" noChangeArrowheads="1"/>
          </p:cNvPicPr>
          <p:nvPr/>
        </p:nvPicPr>
        <p:blipFill>
          <a:blip r:embed="rId3">
            <a:lum/>
          </a:blip>
          <a:srcRect l="7159" t="13898" r="7159" b="23161"/>
          <a:stretch>
            <a:fillRect/>
          </a:stretch>
        </p:blipFill>
        <p:spPr bwMode="auto">
          <a:xfrm>
            <a:off x="304800" y="1752600"/>
            <a:ext cx="8615363" cy="4892675"/>
          </a:xfrm>
          <a:prstGeom prst="rect">
            <a:avLst/>
          </a:prstGeom>
          <a:noFill/>
          <a:ln w="9525">
            <a:noFill/>
            <a:miter lim="800000"/>
            <a:headEnd/>
            <a:tailEnd/>
          </a:ln>
        </p:spPr>
      </p:pic>
    </p:spTree>
  </p:cSld>
  <p:clrMapOvr>
    <a:masterClrMapping/>
  </p:clrMapOvr>
  <p:transition spd="slow">
    <p:circl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304800" y="1066800"/>
            <a:ext cx="3479800" cy="4876800"/>
          </a:xfrm>
        </p:spPr>
        <p:txBody>
          <a:bodyPr/>
          <a:lstStyle/>
          <a:p>
            <a:pPr eaLnBrk="1" hangingPunct="1"/>
            <a:r>
              <a:rPr kumimoji="1" lang="en-GB" dirty="0"/>
              <a:t>Bridges and</a:t>
            </a:r>
            <a:r>
              <a:rPr kumimoji="1" lang="en-US" dirty="0"/>
              <a:t> </a:t>
            </a:r>
            <a:r>
              <a:rPr kumimoji="1" lang="en-GB" dirty="0"/>
              <a:t/>
            </a:r>
            <a:br>
              <a:rPr kumimoji="1" lang="en-GB" dirty="0"/>
            </a:br>
            <a:r>
              <a:rPr kumimoji="1" lang="en-US" dirty="0"/>
              <a:t>LANs</a:t>
            </a:r>
            <a:r>
              <a:rPr kumimoji="1" lang="en-GB" dirty="0"/>
              <a:t> with</a:t>
            </a:r>
            <a:br>
              <a:rPr kumimoji="1" lang="en-GB" dirty="0"/>
            </a:br>
            <a:r>
              <a:rPr kumimoji="1" lang="en-GB" dirty="0"/>
              <a:t>Alternative</a:t>
            </a:r>
            <a:br>
              <a:rPr kumimoji="1" lang="en-GB" dirty="0"/>
            </a:br>
            <a:r>
              <a:rPr kumimoji="1" lang="en-GB" dirty="0"/>
              <a:t>Routes</a:t>
            </a:r>
            <a:endParaRPr kumimoji="1" lang="en-US" dirty="0"/>
          </a:p>
        </p:txBody>
      </p:sp>
      <p:pic>
        <p:nvPicPr>
          <p:cNvPr id="36867" name="Picture 7" descr="&#10;Bridge Config                                                  002828D9  Mnementh                      BEAE7A2F:"/>
          <p:cNvPicPr>
            <a:picLocks noChangeAspect="1" noChangeArrowheads="1"/>
          </p:cNvPicPr>
          <p:nvPr/>
        </p:nvPicPr>
        <p:blipFill>
          <a:blip r:embed="rId3">
            <a:lum/>
          </a:blip>
          <a:srcRect l="4633" t="3580" r="4633" b="14319"/>
          <a:stretch>
            <a:fillRect/>
          </a:stretch>
        </p:blipFill>
        <p:spPr bwMode="auto">
          <a:xfrm>
            <a:off x="3733800" y="304800"/>
            <a:ext cx="5286375" cy="6191250"/>
          </a:xfrm>
          <a:prstGeom prst="rect">
            <a:avLst/>
          </a:prstGeom>
          <a:noFill/>
          <a:ln w="9525">
            <a:noFill/>
            <a:miter lim="800000"/>
            <a:headEnd/>
            <a:tailEnd/>
          </a:ln>
        </p:spPr>
      </p:pic>
    </p:spTree>
  </p:cSld>
  <p:clrMapOvr>
    <a:masterClrMapping/>
  </p:clrMapOvr>
  <p:transition spd="slow">
    <p:circl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defRPr/>
            </a:pPr>
            <a:r>
              <a:rPr kumimoji="1" lang="en-US" dirty="0"/>
              <a:t>Fixed Routing</a:t>
            </a:r>
          </a:p>
        </p:txBody>
      </p:sp>
      <p:sp>
        <p:nvSpPr>
          <p:cNvPr id="73731" name="Rectangle 3"/>
          <p:cNvSpPr>
            <a:spLocks noGrp="1" noChangeArrowheads="1"/>
          </p:cNvSpPr>
          <p:nvPr>
            <p:ph type="body" idx="1"/>
          </p:nvPr>
        </p:nvSpPr>
        <p:spPr>
          <a:xfrm>
            <a:off x="914400" y="1600200"/>
            <a:ext cx="8229600" cy="4454525"/>
          </a:xfrm>
        </p:spPr>
        <p:txBody>
          <a:bodyPr/>
          <a:lstStyle/>
          <a:p>
            <a:pPr eaLnBrk="1" hangingPunct="1">
              <a:lnSpc>
                <a:spcPct val="90000"/>
              </a:lnSpc>
            </a:pPr>
            <a:r>
              <a:rPr kumimoji="1" lang="en-US" sz="2800" dirty="0"/>
              <a:t>simplest and most common</a:t>
            </a:r>
          </a:p>
          <a:p>
            <a:pPr eaLnBrk="1" hangingPunct="1">
              <a:lnSpc>
                <a:spcPct val="90000"/>
              </a:lnSpc>
            </a:pPr>
            <a:r>
              <a:rPr kumimoji="1" lang="en-US" sz="2800" dirty="0"/>
              <a:t>suitable for Internets that are stable</a:t>
            </a:r>
          </a:p>
          <a:p>
            <a:pPr eaLnBrk="1" hangingPunct="1">
              <a:lnSpc>
                <a:spcPct val="90000"/>
              </a:lnSpc>
            </a:pPr>
            <a:r>
              <a:rPr kumimoji="1" lang="en-US" sz="2800" dirty="0"/>
              <a:t>a fixed route is selected for each pair of LANs</a:t>
            </a:r>
          </a:p>
          <a:p>
            <a:pPr marL="742950" lvl="2" indent="-342900" eaLnBrk="1" hangingPunct="1">
              <a:lnSpc>
                <a:spcPct val="90000"/>
              </a:lnSpc>
              <a:buClr>
                <a:schemeClr val="tx2"/>
              </a:buClr>
            </a:pPr>
            <a:r>
              <a:rPr kumimoji="1" lang="en-US" dirty="0">
                <a:ea typeface="ＭＳ Ｐゴシック" pitchFamily="32" charset="-128"/>
              </a:rPr>
              <a:t>usually least hop route</a:t>
            </a:r>
          </a:p>
          <a:p>
            <a:pPr marL="342900" lvl="1" indent="-342900" eaLnBrk="1" hangingPunct="1">
              <a:lnSpc>
                <a:spcPct val="90000"/>
              </a:lnSpc>
              <a:buClr>
                <a:schemeClr val="hlink"/>
              </a:buClr>
              <a:buSzPct val="80000"/>
              <a:buFont typeface="Wingdings" pitchFamily="32" charset="2"/>
              <a:buChar char="Ø"/>
            </a:pPr>
            <a:r>
              <a:rPr kumimoji="1" lang="en-US" dirty="0">
                <a:ea typeface="ＭＳ Ｐゴシック" pitchFamily="32" charset="-128"/>
              </a:rPr>
              <a:t>only changed when topology changes</a:t>
            </a:r>
          </a:p>
          <a:p>
            <a:pPr marL="342900" lvl="1" indent="-342900" eaLnBrk="1" hangingPunct="1">
              <a:lnSpc>
                <a:spcPct val="90000"/>
              </a:lnSpc>
              <a:buClr>
                <a:schemeClr val="hlink"/>
              </a:buClr>
              <a:buSzPct val="80000"/>
              <a:buFont typeface="Wingdings" pitchFamily="32" charset="2"/>
              <a:buChar char="Ø"/>
            </a:pPr>
            <a:r>
              <a:rPr kumimoji="1" lang="en-US" dirty="0">
                <a:ea typeface="ＭＳ Ｐゴシック" pitchFamily="32" charset="-128"/>
              </a:rPr>
              <a:t>widely used but limited flexibility</a:t>
            </a:r>
          </a:p>
          <a:p>
            <a:pPr marL="342900" lvl="1" indent="-342900" eaLnBrk="1" hangingPunct="1">
              <a:lnSpc>
                <a:spcPct val="90000"/>
              </a:lnSpc>
            </a:pPr>
            <a:endParaRPr kumimoji="1" lang="en-US" sz="2400" dirty="0">
              <a:ea typeface="ＭＳ Ｐゴシック" pitchFamily="32" charset="-128"/>
            </a:endParaRPr>
          </a:p>
        </p:txBody>
      </p:sp>
      <p:pic>
        <p:nvPicPr>
          <p:cNvPr id="4" name="Picture 3"/>
          <p:cNvPicPr>
            <a:picLocks noChangeAspect="1"/>
          </p:cNvPicPr>
          <p:nvPr/>
        </p:nvPicPr>
        <p:blipFill>
          <a:blip r:embed="rId3"/>
          <a:stretch>
            <a:fillRect/>
          </a:stretch>
        </p:blipFill>
        <p:spPr>
          <a:xfrm>
            <a:off x="4724400" y="4584700"/>
            <a:ext cx="3162300" cy="2273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73731">
                                            <p:txEl>
                                              <p:pRg st="3" end="3"/>
                                            </p:txEl>
                                          </p:spTgt>
                                        </p:tgtEl>
                                        <p:attrNameLst>
                                          <p:attrName>style.visibility</p:attrName>
                                        </p:attrNameLst>
                                      </p:cBhvr>
                                      <p:to>
                                        <p:strVal val="visible"/>
                                      </p:to>
                                    </p:set>
                                    <p:anim calcmode="lin" valueType="num">
                                      <p:cBhvr additive="base">
                                        <p:cTn id="7" dur="1250" fill="hold"/>
                                        <p:tgtEl>
                                          <p:spTgt spid="73731">
                                            <p:txEl>
                                              <p:pRg st="3" end="3"/>
                                            </p:txEl>
                                          </p:spTgt>
                                        </p:tgtEl>
                                        <p:attrNameLst>
                                          <p:attrName>ppt_x</p:attrName>
                                        </p:attrNameLst>
                                      </p:cBhvr>
                                      <p:tavLst>
                                        <p:tav tm="0">
                                          <p:val>
                                            <p:strVal val="#ppt_x"/>
                                          </p:val>
                                        </p:tav>
                                        <p:tav tm="100000">
                                          <p:val>
                                            <p:strVal val="#ppt_x"/>
                                          </p:val>
                                        </p:tav>
                                      </p:tavLst>
                                    </p:anim>
                                    <p:anim calcmode="lin" valueType="num">
                                      <p:cBhvr additive="base">
                                        <p:cTn id="8" dur="1250" fill="hold"/>
                                        <p:tgtEl>
                                          <p:spTgt spid="73731">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defRPr/>
            </a:pPr>
            <a:r>
              <a:rPr kumimoji="1" lang="en-US" dirty="0"/>
              <a:t>Spanning Tree</a:t>
            </a:r>
          </a:p>
        </p:txBody>
      </p:sp>
      <p:sp>
        <p:nvSpPr>
          <p:cNvPr id="75779" name="Rectangle 3"/>
          <p:cNvSpPr>
            <a:spLocks noGrp="1" noChangeArrowheads="1"/>
          </p:cNvSpPr>
          <p:nvPr>
            <p:ph type="body" idx="1"/>
          </p:nvPr>
        </p:nvSpPr>
        <p:spPr/>
        <p:txBody>
          <a:bodyPr/>
          <a:lstStyle/>
          <a:p>
            <a:pPr eaLnBrk="1" hangingPunct="1">
              <a:buFont typeface="Wingdings" pitchFamily="-110" charset="2"/>
              <a:buChar char="Ø"/>
              <a:defRPr/>
            </a:pPr>
            <a:r>
              <a:rPr kumimoji="1" lang="en-US" dirty="0"/>
              <a:t>bridge automatically develops routing table</a:t>
            </a:r>
          </a:p>
          <a:p>
            <a:pPr eaLnBrk="1" hangingPunct="1">
              <a:buFont typeface="Wingdings" pitchFamily="-110" charset="2"/>
              <a:buChar char="Ø"/>
              <a:defRPr/>
            </a:pPr>
            <a:r>
              <a:rPr kumimoji="1" lang="en-US" dirty="0"/>
              <a:t>automatically updates routing table </a:t>
            </a:r>
            <a:r>
              <a:rPr kumimoji="1" lang="en-US" dirty="0" smtClean="0"/>
              <a:t>in response to changing topology</a:t>
            </a:r>
          </a:p>
        </p:txBody>
      </p:sp>
      <p:graphicFrame>
        <p:nvGraphicFramePr>
          <p:cNvPr id="2" name="Diagram 1"/>
          <p:cNvGraphicFramePr/>
          <p:nvPr/>
        </p:nvGraphicFramePr>
        <p:xfrm>
          <a:off x="152400" y="3276600"/>
          <a:ext cx="8534400" cy="337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defRPr/>
            </a:pPr>
            <a:r>
              <a:rPr kumimoji="1" lang="en-US" dirty="0"/>
              <a:t>Frame Forwarding</a:t>
            </a:r>
          </a:p>
        </p:txBody>
      </p:sp>
      <p:sp>
        <p:nvSpPr>
          <p:cNvPr id="76803" name="Rectangle 3"/>
          <p:cNvSpPr>
            <a:spLocks noGrp="1" noChangeArrowheads="1"/>
          </p:cNvSpPr>
          <p:nvPr>
            <p:ph type="body" idx="1"/>
          </p:nvPr>
        </p:nvSpPr>
        <p:spPr/>
        <p:txBody>
          <a:bodyPr/>
          <a:lstStyle/>
          <a:p>
            <a:pPr eaLnBrk="1" hangingPunct="1">
              <a:buFont typeface="Wingdings" pitchFamily="-110" charset="2"/>
              <a:buChar char="Ø"/>
              <a:defRPr/>
            </a:pPr>
            <a:r>
              <a:rPr kumimoji="1" lang="en-US" sz="2800" dirty="0"/>
              <a:t>maintain forwarding database for each </a:t>
            </a:r>
            <a:r>
              <a:rPr kumimoji="1" lang="en-US" sz="2800" dirty="0" smtClean="0"/>
              <a:t>port</a:t>
            </a:r>
            <a:endParaRPr kumimoji="1" lang="en-US" sz="2400" dirty="0" smtClean="0"/>
          </a:p>
          <a:p>
            <a:pPr eaLnBrk="1" hangingPunct="1">
              <a:buFont typeface="Wingdings" pitchFamily="-110" charset="2"/>
              <a:buChar char="Ø"/>
              <a:defRPr/>
            </a:pPr>
            <a:r>
              <a:rPr kumimoji="1" lang="en-US" sz="2800" dirty="0"/>
              <a:t>for a frame arriving on port X</a:t>
            </a:r>
            <a:r>
              <a:rPr kumimoji="1" lang="en-US" sz="2800" dirty="0" smtClean="0"/>
              <a:t>:</a:t>
            </a:r>
            <a:endParaRPr kumimoji="1" lang="en-US" sz="2800" dirty="0"/>
          </a:p>
        </p:txBody>
      </p:sp>
      <p:graphicFrame>
        <p:nvGraphicFramePr>
          <p:cNvPr id="4" name="Diagram 3"/>
          <p:cNvGraphicFramePr/>
          <p:nvPr/>
        </p:nvGraphicFramePr>
        <p:xfrm>
          <a:off x="228600" y="2819400"/>
          <a:ext cx="84582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defRPr/>
            </a:pPr>
            <a:r>
              <a:rPr kumimoji="1" lang="en-US" dirty="0"/>
              <a:t>Address Learning</a:t>
            </a:r>
          </a:p>
        </p:txBody>
      </p:sp>
      <p:sp>
        <p:nvSpPr>
          <p:cNvPr id="77827" name="Rectangle 3"/>
          <p:cNvSpPr>
            <a:spLocks noGrp="1" noChangeArrowheads="1"/>
          </p:cNvSpPr>
          <p:nvPr>
            <p:ph type="body" idx="1"/>
          </p:nvPr>
        </p:nvSpPr>
        <p:spPr>
          <a:xfrm>
            <a:off x="457200" y="1447800"/>
            <a:ext cx="8229600" cy="4724400"/>
          </a:xfrm>
        </p:spPr>
        <p:txBody>
          <a:bodyPr/>
          <a:lstStyle/>
          <a:p>
            <a:pPr eaLnBrk="1" hangingPunct="1">
              <a:lnSpc>
                <a:spcPct val="90000"/>
              </a:lnSpc>
            </a:pPr>
            <a:r>
              <a:rPr kumimoji="1" lang="en-US" sz="2800" dirty="0"/>
              <a:t>can preload forwarding database</a:t>
            </a:r>
          </a:p>
          <a:p>
            <a:pPr eaLnBrk="1" hangingPunct="1">
              <a:lnSpc>
                <a:spcPct val="90000"/>
              </a:lnSpc>
            </a:pPr>
            <a:r>
              <a:rPr kumimoji="1" lang="en-US" sz="2800" dirty="0"/>
              <a:t>when frame arrives at port X, it has come from the LAN attached to port X</a:t>
            </a:r>
          </a:p>
          <a:p>
            <a:pPr eaLnBrk="1" hangingPunct="1">
              <a:lnSpc>
                <a:spcPct val="90000"/>
              </a:lnSpc>
            </a:pPr>
            <a:r>
              <a:rPr kumimoji="1" lang="en-US" sz="2800" dirty="0"/>
              <a:t>use source address to update forwarding database for port X to include that address</a:t>
            </a:r>
          </a:p>
          <a:p>
            <a:pPr eaLnBrk="1" hangingPunct="1">
              <a:lnSpc>
                <a:spcPct val="90000"/>
              </a:lnSpc>
            </a:pPr>
            <a:r>
              <a:rPr kumimoji="1" lang="en-US" sz="2800" dirty="0"/>
              <a:t>have a timer on each entry in database</a:t>
            </a:r>
          </a:p>
          <a:p>
            <a:pPr eaLnBrk="1" hangingPunct="1">
              <a:lnSpc>
                <a:spcPct val="90000"/>
              </a:lnSpc>
            </a:pPr>
            <a:r>
              <a:rPr kumimoji="1" lang="en-US" sz="2800" dirty="0"/>
              <a:t>if timer expires, entry is removed</a:t>
            </a:r>
          </a:p>
          <a:p>
            <a:pPr eaLnBrk="1" hangingPunct="1">
              <a:lnSpc>
                <a:spcPct val="90000"/>
              </a:lnSpc>
            </a:pPr>
            <a:r>
              <a:rPr kumimoji="1" lang="en-US" sz="2800" dirty="0"/>
              <a:t>each time frame arrives, source address checked against forwarding database</a:t>
            </a:r>
          </a:p>
          <a:p>
            <a:pPr lvl="1" eaLnBrk="1" hangingPunct="1">
              <a:lnSpc>
                <a:spcPct val="90000"/>
              </a:lnSpc>
            </a:pPr>
            <a:r>
              <a:rPr kumimoji="1" lang="en-US" sz="2400" dirty="0">
                <a:ea typeface="ＭＳ Ｐゴシック" pitchFamily="32" charset="-128"/>
              </a:rPr>
              <a:t>if present timer is reset and direction recorded</a:t>
            </a:r>
          </a:p>
          <a:p>
            <a:pPr lvl="1" eaLnBrk="1" hangingPunct="1">
              <a:lnSpc>
                <a:spcPct val="90000"/>
              </a:lnSpc>
            </a:pPr>
            <a:r>
              <a:rPr kumimoji="1" lang="en-US" sz="2400" dirty="0">
                <a:ea typeface="ＭＳ Ｐゴシック" pitchFamily="32" charset="-128"/>
              </a:rPr>
              <a:t>if not present entry is created and timer set</a:t>
            </a:r>
          </a:p>
          <a:p>
            <a:pPr eaLnBrk="1" hangingPunct="1">
              <a:lnSpc>
                <a:spcPct val="90000"/>
              </a:lnSpc>
            </a:pPr>
            <a:endParaRPr kumimoji="1"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77827">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77827">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750"/>
                                  </p:stCondLst>
                                  <p:childTnLst>
                                    <p:set>
                                      <p:cBhvr>
                                        <p:cTn id="12" dur="1" fill="hold">
                                          <p:stCondLst>
                                            <p:cond delay="0"/>
                                          </p:stCondLst>
                                        </p:cTn>
                                        <p:tgtEl>
                                          <p:spTgt spid="77827">
                                            <p:txEl>
                                              <p:pRg st="2" end="2"/>
                                            </p:txEl>
                                          </p:spTgt>
                                        </p:tgtEl>
                                        <p:attrNameLst>
                                          <p:attrName>style.visibility</p:attrName>
                                        </p:attrNameLst>
                                      </p:cBhvr>
                                      <p:to>
                                        <p:strVal val="visible"/>
                                      </p:to>
                                    </p:set>
                                  </p:childTnLst>
                                </p:cTn>
                              </p:par>
                            </p:childTnLst>
                          </p:cTn>
                        </p:par>
                        <p:par>
                          <p:cTn id="13" fill="hold">
                            <p:stCondLst>
                              <p:cond delay="1750"/>
                            </p:stCondLst>
                            <p:childTnLst>
                              <p:par>
                                <p:cTn id="14" presetID="1" presetClass="entr" presetSubtype="0" fill="hold" nodeType="afterEffect">
                                  <p:stCondLst>
                                    <p:cond delay="500"/>
                                  </p:stCondLst>
                                  <p:childTnLst>
                                    <p:set>
                                      <p:cBhvr>
                                        <p:cTn id="15" dur="1" fill="hold">
                                          <p:stCondLst>
                                            <p:cond delay="0"/>
                                          </p:stCondLst>
                                        </p:cTn>
                                        <p:tgtEl>
                                          <p:spTgt spid="77827">
                                            <p:txEl>
                                              <p:pRg st="3" end="3"/>
                                            </p:txEl>
                                          </p:spTgt>
                                        </p:tgtEl>
                                        <p:attrNameLst>
                                          <p:attrName>style.visibility</p:attrName>
                                        </p:attrNameLst>
                                      </p:cBhvr>
                                      <p:to>
                                        <p:strVal val="visible"/>
                                      </p:to>
                                    </p:set>
                                  </p:childTnLst>
                                </p:cTn>
                              </p:par>
                            </p:childTnLst>
                          </p:cTn>
                        </p:par>
                        <p:par>
                          <p:cTn id="16" fill="hold">
                            <p:stCondLst>
                              <p:cond delay="2250"/>
                            </p:stCondLst>
                            <p:childTnLst>
                              <p:par>
                                <p:cTn id="17" presetID="1" presetClass="entr" presetSubtype="0" fill="hold" nodeType="afterEffect">
                                  <p:stCondLst>
                                    <p:cond delay="750"/>
                                  </p:stCondLst>
                                  <p:childTnLst>
                                    <p:set>
                                      <p:cBhvr>
                                        <p:cTn id="18" dur="1" fill="hold">
                                          <p:stCondLst>
                                            <p:cond delay="0"/>
                                          </p:stCondLst>
                                        </p:cTn>
                                        <p:tgtEl>
                                          <p:spTgt spid="77827">
                                            <p:txEl>
                                              <p:pRg st="4" end="4"/>
                                            </p:txEl>
                                          </p:spTgt>
                                        </p:tgtEl>
                                        <p:attrNameLst>
                                          <p:attrName>style.visibility</p:attrName>
                                        </p:attrNameLst>
                                      </p:cBhvr>
                                      <p:to>
                                        <p:strVal val="visible"/>
                                      </p:to>
                                    </p:set>
                                  </p:childTnLst>
                                </p:cTn>
                              </p:par>
                            </p:childTnLst>
                          </p:cTn>
                        </p:par>
                        <p:par>
                          <p:cTn id="19" fill="hold">
                            <p:stCondLst>
                              <p:cond delay="3000"/>
                            </p:stCondLst>
                            <p:childTnLst>
                              <p:par>
                                <p:cTn id="20" presetID="1" presetClass="entr" presetSubtype="0" fill="hold" nodeType="afterEffect">
                                  <p:stCondLst>
                                    <p:cond delay="500"/>
                                  </p:stCondLst>
                                  <p:childTnLst>
                                    <p:set>
                                      <p:cBhvr>
                                        <p:cTn id="21" dur="1" fill="hold">
                                          <p:stCondLst>
                                            <p:cond delay="0"/>
                                          </p:stCondLst>
                                        </p:cTn>
                                        <p:tgtEl>
                                          <p:spTgt spid="77827">
                                            <p:txEl>
                                              <p:pRg st="5" end="5"/>
                                            </p:txEl>
                                          </p:spTgt>
                                        </p:tgtEl>
                                        <p:attrNameLst>
                                          <p:attrName>style.visibility</p:attrName>
                                        </p:attrNameLst>
                                      </p:cBhvr>
                                      <p:to>
                                        <p:strVal val="visible"/>
                                      </p:to>
                                    </p:set>
                                  </p:childTnLst>
                                </p:cTn>
                              </p:par>
                            </p:childTnLst>
                          </p:cTn>
                        </p:par>
                        <p:par>
                          <p:cTn id="22" fill="hold">
                            <p:stCondLst>
                              <p:cond delay="3500"/>
                            </p:stCondLst>
                            <p:childTnLst>
                              <p:par>
                                <p:cTn id="23" presetID="1" presetClass="entr" presetSubtype="0" fill="hold" nodeType="afterEffect">
                                  <p:stCondLst>
                                    <p:cond delay="750"/>
                                  </p:stCondLst>
                                  <p:childTnLst>
                                    <p:set>
                                      <p:cBhvr>
                                        <p:cTn id="24" dur="1" fill="hold">
                                          <p:stCondLst>
                                            <p:cond delay="0"/>
                                          </p:stCondLst>
                                        </p:cTn>
                                        <p:tgtEl>
                                          <p:spTgt spid="77827">
                                            <p:txEl>
                                              <p:pRg st="6" end="6"/>
                                            </p:txEl>
                                          </p:spTgt>
                                        </p:tgtEl>
                                        <p:attrNameLst>
                                          <p:attrName>style.visibility</p:attrName>
                                        </p:attrNameLst>
                                      </p:cBhvr>
                                      <p:to>
                                        <p:strVal val="visible"/>
                                      </p:to>
                                    </p:set>
                                  </p:childTnLst>
                                </p:cTn>
                              </p:par>
                            </p:childTnLst>
                          </p:cTn>
                        </p:par>
                        <p:par>
                          <p:cTn id="25" fill="hold">
                            <p:stCondLst>
                              <p:cond delay="4250"/>
                            </p:stCondLst>
                            <p:childTnLst>
                              <p:par>
                                <p:cTn id="26" presetID="1" presetClass="entr" presetSubtype="0" fill="hold" nodeType="afterEffect">
                                  <p:stCondLst>
                                    <p:cond delay="500"/>
                                  </p:stCondLst>
                                  <p:childTnLst>
                                    <p:set>
                                      <p:cBhvr>
                                        <p:cTn id="27" dur="1" fill="hold">
                                          <p:stCondLst>
                                            <p:cond delay="0"/>
                                          </p:stCondLst>
                                        </p:cTn>
                                        <p:tgtEl>
                                          <p:spTgt spid="778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defRPr/>
            </a:pPr>
            <a:r>
              <a:rPr kumimoji="1" lang="en-US" dirty="0"/>
              <a:t>Spanning Tree Algorithm</a:t>
            </a:r>
          </a:p>
        </p:txBody>
      </p:sp>
      <p:sp>
        <p:nvSpPr>
          <p:cNvPr id="78851" name="Rectangle 3"/>
          <p:cNvSpPr>
            <a:spLocks noGrp="1" noChangeArrowheads="1"/>
          </p:cNvSpPr>
          <p:nvPr>
            <p:ph type="body" idx="1"/>
          </p:nvPr>
        </p:nvSpPr>
        <p:spPr>
          <a:xfrm>
            <a:off x="457200" y="1447800"/>
            <a:ext cx="8229600" cy="5181600"/>
          </a:xfrm>
        </p:spPr>
        <p:txBody>
          <a:bodyPr/>
          <a:lstStyle/>
          <a:p>
            <a:pPr eaLnBrk="1" hangingPunct="1"/>
            <a:r>
              <a:rPr kumimoji="1" lang="en-US" sz="2800" dirty="0"/>
              <a:t>address learning works for tree layout if there are no alternate routes in the network</a:t>
            </a:r>
          </a:p>
          <a:p>
            <a:pPr lvl="1" eaLnBrk="1" hangingPunct="1"/>
            <a:r>
              <a:rPr kumimoji="1" lang="en-US" sz="2400" dirty="0">
                <a:ea typeface="ＭＳ Ｐゴシック" pitchFamily="32" charset="-128"/>
              </a:rPr>
              <a:t>alternate route means there is a closed loop</a:t>
            </a:r>
          </a:p>
          <a:p>
            <a:pPr eaLnBrk="1" hangingPunct="1"/>
            <a:r>
              <a:rPr kumimoji="1" lang="en-US" sz="2800" dirty="0"/>
              <a:t>for any connected graph there is a spanning tree maintaining connectivity with no closed loops</a:t>
            </a:r>
          </a:p>
          <a:p>
            <a:pPr eaLnBrk="1" hangingPunct="1"/>
            <a:r>
              <a:rPr kumimoji="1" lang="en-US" sz="2800" dirty="0"/>
              <a:t>algorithm must be dynamic</a:t>
            </a:r>
          </a:p>
          <a:p>
            <a:pPr eaLnBrk="1" hangingPunct="1"/>
            <a:endParaRPr kumimoji="1" lang="en-US" sz="2800" dirty="0"/>
          </a:p>
        </p:txBody>
      </p:sp>
      <p:graphicFrame>
        <p:nvGraphicFramePr>
          <p:cNvPr id="2" name="Diagram 1"/>
          <p:cNvGraphicFramePr/>
          <p:nvPr/>
        </p:nvGraphicFramePr>
        <p:xfrm>
          <a:off x="381000" y="4419600"/>
          <a:ext cx="8382000" cy="223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defRPr/>
            </a:pPr>
            <a:r>
              <a:rPr kumimoji="1" lang="en-US" dirty="0"/>
              <a:t>Loop of Bridges</a:t>
            </a:r>
          </a:p>
        </p:txBody>
      </p:sp>
      <p:pic>
        <p:nvPicPr>
          <p:cNvPr id="43011" name="Picture 6" descr="Loop of Bridges                                                002828D9  Mnementh                      BEAE7A2F:"/>
          <p:cNvPicPr>
            <a:picLocks noChangeAspect="1" noChangeArrowheads="1"/>
          </p:cNvPicPr>
          <p:nvPr/>
        </p:nvPicPr>
        <p:blipFill>
          <a:blip r:embed="rId3">
            <a:lum/>
          </a:blip>
          <a:srcRect l="7159" t="9265" r="7159" b="13898"/>
          <a:stretch>
            <a:fillRect/>
          </a:stretch>
        </p:blipFill>
        <p:spPr bwMode="auto">
          <a:xfrm>
            <a:off x="1262063" y="1871663"/>
            <a:ext cx="6891337" cy="4775200"/>
          </a:xfrm>
          <a:prstGeom prst="rect">
            <a:avLst/>
          </a:prstGeom>
          <a:noFill/>
          <a:ln w="9525">
            <a:noFill/>
            <a:miter lim="800000"/>
            <a:headEnd/>
            <a:tailEnd/>
          </a:ln>
        </p:spPr>
      </p:pic>
    </p:spTree>
  </p:cSld>
  <p:clrMapOvr>
    <a:masterClrMapping/>
  </p:clrMapOvr>
  <p:transition spd="slow">
    <p:circl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152400"/>
            <a:ext cx="8229600" cy="1139825"/>
          </a:xfrm>
        </p:spPr>
        <p:txBody>
          <a:bodyPr/>
          <a:lstStyle/>
          <a:p>
            <a:pPr eaLnBrk="1" hangingPunct="1">
              <a:defRPr/>
            </a:pPr>
            <a:r>
              <a:rPr kumimoji="1" lang="en-US" dirty="0"/>
              <a:t>LAN Topologies</a:t>
            </a:r>
          </a:p>
        </p:txBody>
      </p:sp>
      <p:pic>
        <p:nvPicPr>
          <p:cNvPr id="6147" name="Picture 6" descr="&#10;Topologies                                                     002828D9  Mnementh                      BEAE7A2F:"/>
          <p:cNvPicPr>
            <a:picLocks noChangeAspect="1" noChangeArrowheads="1"/>
          </p:cNvPicPr>
          <p:nvPr/>
        </p:nvPicPr>
        <p:blipFill>
          <a:blip r:embed="rId3">
            <a:lum/>
          </a:blip>
          <a:srcRect l="3580" t="4633" r="3580" b="9265"/>
          <a:stretch>
            <a:fillRect/>
          </a:stretch>
        </p:blipFill>
        <p:spPr bwMode="auto">
          <a:xfrm>
            <a:off x="838200" y="1371600"/>
            <a:ext cx="7469188" cy="5353050"/>
          </a:xfrm>
          <a:prstGeom prst="rect">
            <a:avLst/>
          </a:prstGeom>
          <a:noFill/>
          <a:ln w="9525">
            <a:noFill/>
            <a:miter lim="800000"/>
            <a:headEnd/>
            <a:tailEnd/>
          </a:ln>
        </p:spPr>
      </p:pic>
    </p:spTree>
  </p:cSld>
  <p:clrMapOvr>
    <a:masterClrMapping/>
  </p:clrMapOvr>
  <p:transition spd="slow">
    <p:circl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4"/>
          <p:cNvSpPr>
            <a:spLocks noGrp="1" noChangeArrowheads="1"/>
          </p:cNvSpPr>
          <p:nvPr>
            <p:ph type="title"/>
          </p:nvPr>
        </p:nvSpPr>
        <p:spPr/>
        <p:txBody>
          <a:bodyPr/>
          <a:lstStyle/>
          <a:p>
            <a:pPr eaLnBrk="1" hangingPunct="1"/>
            <a:r>
              <a:rPr kumimoji="1" lang="en-GB" dirty="0"/>
              <a:t>Interconnecting LANs - Hubs</a:t>
            </a:r>
            <a:endParaRPr kumimoji="1" lang="en-US" dirty="0"/>
          </a:p>
        </p:txBody>
      </p:sp>
      <p:sp>
        <p:nvSpPr>
          <p:cNvPr id="92165" name="Rectangle 5"/>
          <p:cNvSpPr>
            <a:spLocks noGrp="1" noChangeArrowheads="1"/>
          </p:cNvSpPr>
          <p:nvPr>
            <p:ph type="body" idx="1"/>
          </p:nvPr>
        </p:nvSpPr>
        <p:spPr>
          <a:xfrm>
            <a:off x="457200" y="1676400"/>
            <a:ext cx="8229600" cy="4800600"/>
          </a:xfrm>
        </p:spPr>
        <p:txBody>
          <a:bodyPr/>
          <a:lstStyle/>
          <a:p>
            <a:pPr eaLnBrk="1" hangingPunct="1">
              <a:buFont typeface="Wingdings" pitchFamily="-110" charset="2"/>
              <a:buChar char="Ø"/>
              <a:defRPr/>
            </a:pPr>
            <a:r>
              <a:rPr kumimoji="1" lang="en-GB" sz="2800" dirty="0"/>
              <a:t>active</a:t>
            </a:r>
            <a:r>
              <a:rPr kumimoji="1" lang="en-US" sz="2800" dirty="0"/>
              <a:t> central element of star layout</a:t>
            </a:r>
            <a:endParaRPr kumimoji="1" lang="en-GB" sz="2800" dirty="0"/>
          </a:p>
          <a:p>
            <a:pPr eaLnBrk="1" hangingPunct="1">
              <a:buFont typeface="Wingdings" pitchFamily="-110" charset="2"/>
              <a:buChar char="Ø"/>
              <a:defRPr/>
            </a:pPr>
            <a:r>
              <a:rPr kumimoji="1" lang="en-US" sz="2800" dirty="0"/>
              <a:t>each station connected to hub by two UTP lines</a:t>
            </a:r>
            <a:endParaRPr kumimoji="1" lang="en-GB" sz="2800" dirty="0"/>
          </a:p>
          <a:p>
            <a:pPr eaLnBrk="1" hangingPunct="1">
              <a:buFont typeface="Wingdings" pitchFamily="-110" charset="2"/>
              <a:buChar char="Ø"/>
              <a:defRPr/>
            </a:pPr>
            <a:r>
              <a:rPr kumimoji="1" lang="en-GB" sz="2800" dirty="0"/>
              <a:t>hub</a:t>
            </a:r>
            <a:r>
              <a:rPr kumimoji="1" lang="en-US" sz="2800" dirty="0"/>
              <a:t> acts as a repeater</a:t>
            </a:r>
            <a:endParaRPr kumimoji="1" lang="en-GB" sz="2800" dirty="0"/>
          </a:p>
          <a:p>
            <a:pPr eaLnBrk="1" hangingPunct="1">
              <a:buFont typeface="Wingdings" pitchFamily="-110" charset="2"/>
              <a:buChar char="Ø"/>
              <a:defRPr/>
            </a:pPr>
            <a:r>
              <a:rPr kumimoji="1" lang="en-GB" sz="2800" dirty="0"/>
              <a:t>limited </a:t>
            </a:r>
            <a:r>
              <a:rPr kumimoji="1" lang="en-US" sz="2800" dirty="0"/>
              <a:t>to about </a:t>
            </a:r>
            <a:r>
              <a:rPr kumimoji="1" lang="en-US" sz="2800" dirty="0" smtClean="0"/>
              <a:t>100m </a:t>
            </a:r>
            <a:r>
              <a:rPr kumimoji="1" lang="en-US" sz="2800" dirty="0"/>
              <a:t>by UTP properties</a:t>
            </a:r>
            <a:endParaRPr kumimoji="1" lang="en-GB" sz="2800" dirty="0"/>
          </a:p>
          <a:p>
            <a:pPr eaLnBrk="1" hangingPunct="1">
              <a:buFont typeface="Wingdings" pitchFamily="-110" charset="2"/>
              <a:buChar char="Ø"/>
              <a:defRPr/>
            </a:pPr>
            <a:r>
              <a:rPr kumimoji="1" lang="en-GB" sz="2800" dirty="0"/>
              <a:t>optical</a:t>
            </a:r>
            <a:r>
              <a:rPr kumimoji="1" lang="en-US" sz="2800" dirty="0"/>
              <a:t> fiber may be used out to 500m</a:t>
            </a:r>
            <a:endParaRPr kumimoji="1" lang="en-GB" sz="2800" dirty="0"/>
          </a:p>
          <a:p>
            <a:pPr eaLnBrk="1" hangingPunct="1">
              <a:buFont typeface="Wingdings" pitchFamily="-110" charset="2"/>
              <a:buChar char="Ø"/>
              <a:defRPr/>
            </a:pPr>
            <a:r>
              <a:rPr kumimoji="1" lang="en-GB" sz="2800" dirty="0"/>
              <a:t>physically</a:t>
            </a:r>
            <a:r>
              <a:rPr kumimoji="1" lang="en-US" sz="2800" dirty="0"/>
              <a:t> star, logically bus</a:t>
            </a:r>
            <a:endParaRPr kumimoji="1" lang="en-GB" sz="2800" dirty="0"/>
          </a:p>
          <a:p>
            <a:pPr eaLnBrk="1" hangingPunct="1">
              <a:buFont typeface="Wingdings" pitchFamily="-110" charset="2"/>
              <a:buChar char="Ø"/>
              <a:defRPr/>
            </a:pPr>
            <a:r>
              <a:rPr kumimoji="1" lang="en-GB" sz="2800" dirty="0"/>
              <a:t>transmission</a:t>
            </a:r>
            <a:r>
              <a:rPr kumimoji="1" lang="en-US" sz="2800" dirty="0"/>
              <a:t> from a station seen by all others</a:t>
            </a:r>
            <a:endParaRPr kumimoji="1" lang="en-GB" sz="2800" dirty="0"/>
          </a:p>
          <a:p>
            <a:pPr eaLnBrk="1" hangingPunct="1">
              <a:buFont typeface="Wingdings" pitchFamily="-110" charset="2"/>
              <a:buChar char="Ø"/>
              <a:defRPr/>
            </a:pPr>
            <a:r>
              <a:rPr kumimoji="1" lang="en-GB" sz="2800" dirty="0"/>
              <a:t>if</a:t>
            </a:r>
            <a:r>
              <a:rPr kumimoji="1" lang="en-US" sz="2800" dirty="0"/>
              <a:t> two stations transmit at the same time</a:t>
            </a:r>
            <a:r>
              <a:rPr kumimoji="1" lang="en-GB" sz="2800" dirty="0"/>
              <a:t> have a </a:t>
            </a:r>
            <a:r>
              <a:rPr kumimoji="1" lang="en-US" sz="2800" dirty="0"/>
              <a:t>collision</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kumimoji="1" lang="en-GB" dirty="0"/>
              <a:t>Two Level Hub Topology</a:t>
            </a:r>
            <a:endParaRPr kumimoji="1" lang="en-US" dirty="0"/>
          </a:p>
        </p:txBody>
      </p:sp>
      <p:pic>
        <p:nvPicPr>
          <p:cNvPr id="45059" name="Picture 6" descr="Two-level Star                                                 002828D9  Mnementh                      BEAE7A2F:"/>
          <p:cNvPicPr>
            <a:picLocks noChangeAspect="1" noChangeArrowheads="1"/>
          </p:cNvPicPr>
          <p:nvPr/>
        </p:nvPicPr>
        <p:blipFill>
          <a:blip r:embed="rId3">
            <a:lum/>
          </a:blip>
          <a:srcRect l="7159" t="9265" r="7159" b="13898"/>
          <a:stretch>
            <a:fillRect/>
          </a:stretch>
        </p:blipFill>
        <p:spPr bwMode="auto">
          <a:xfrm>
            <a:off x="1185863" y="1643063"/>
            <a:ext cx="6891337" cy="4776787"/>
          </a:xfrm>
          <a:prstGeom prst="rect">
            <a:avLst/>
          </a:prstGeom>
          <a:noFill/>
          <a:ln w="9525">
            <a:noFill/>
            <a:miter lim="800000"/>
            <a:headEnd/>
            <a:tailEnd/>
          </a:ln>
        </p:spPr>
      </p:pic>
    </p:spTree>
  </p:cSld>
  <p:clrMapOvr>
    <a:masterClrMapping/>
  </p:clrMapOvr>
  <p:transition spd="slow">
    <p:circl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4"/>
          <p:cNvSpPr>
            <a:spLocks noGrp="1" noChangeArrowheads="1"/>
          </p:cNvSpPr>
          <p:nvPr>
            <p:ph type="title"/>
          </p:nvPr>
        </p:nvSpPr>
        <p:spPr/>
        <p:txBody>
          <a:bodyPr/>
          <a:lstStyle/>
          <a:p>
            <a:pPr eaLnBrk="1" hangingPunct="1"/>
            <a:r>
              <a:rPr kumimoji="1" lang="en-GB" dirty="0"/>
              <a:t>Buses, Hubs and Switches</a:t>
            </a:r>
            <a:endParaRPr kumimoji="1" lang="en-US" dirty="0"/>
          </a:p>
        </p:txBody>
      </p:sp>
      <p:sp>
        <p:nvSpPr>
          <p:cNvPr id="95237" name="Rectangle 5"/>
          <p:cNvSpPr>
            <a:spLocks noGrp="1" noChangeArrowheads="1"/>
          </p:cNvSpPr>
          <p:nvPr>
            <p:ph type="body" idx="1"/>
          </p:nvPr>
        </p:nvSpPr>
        <p:spPr>
          <a:xfrm>
            <a:off x="457200" y="1676400"/>
            <a:ext cx="8229600" cy="5181600"/>
          </a:xfrm>
        </p:spPr>
        <p:txBody>
          <a:bodyPr/>
          <a:lstStyle/>
          <a:p>
            <a:pPr eaLnBrk="1" hangingPunct="1">
              <a:lnSpc>
                <a:spcPct val="90000"/>
              </a:lnSpc>
              <a:buFont typeface="Wingdings" pitchFamily="-110" charset="2"/>
              <a:buChar char="Ø"/>
              <a:defRPr/>
            </a:pPr>
            <a:endParaRPr kumimoji="1" lang="en-GB" sz="2800" dirty="0" smtClean="0"/>
          </a:p>
          <a:p>
            <a:pPr eaLnBrk="1" hangingPunct="1">
              <a:lnSpc>
                <a:spcPct val="90000"/>
              </a:lnSpc>
              <a:buFont typeface="Wingdings" pitchFamily="-110" charset="2"/>
              <a:buChar char="Ø"/>
              <a:defRPr/>
            </a:pPr>
            <a:endParaRPr kumimoji="1" lang="en-GB" sz="2800" dirty="0"/>
          </a:p>
          <a:p>
            <a:pPr eaLnBrk="1" hangingPunct="1">
              <a:lnSpc>
                <a:spcPct val="90000"/>
              </a:lnSpc>
              <a:buFont typeface="Wingdings" pitchFamily="-110" charset="2"/>
              <a:buChar char="Ø"/>
              <a:defRPr/>
            </a:pPr>
            <a:endParaRPr kumimoji="1" lang="en-GB" sz="2800" dirty="0" smtClean="0"/>
          </a:p>
          <a:p>
            <a:pPr eaLnBrk="1" hangingPunct="1">
              <a:lnSpc>
                <a:spcPct val="90000"/>
              </a:lnSpc>
              <a:buFont typeface="Wingdings" pitchFamily="-110" charset="2"/>
              <a:buChar char="Ø"/>
              <a:defRPr/>
            </a:pPr>
            <a:endParaRPr kumimoji="1" lang="en-GB" sz="2800" dirty="0"/>
          </a:p>
          <a:p>
            <a:pPr eaLnBrk="1" hangingPunct="1">
              <a:lnSpc>
                <a:spcPct val="90000"/>
              </a:lnSpc>
              <a:buFont typeface="Wingdings" pitchFamily="-110" charset="2"/>
              <a:buChar char="Ø"/>
              <a:defRPr/>
            </a:pPr>
            <a:endParaRPr kumimoji="1" lang="en-GB" sz="2800" dirty="0" smtClean="0"/>
          </a:p>
          <a:p>
            <a:pPr eaLnBrk="1" hangingPunct="1">
              <a:lnSpc>
                <a:spcPct val="90000"/>
              </a:lnSpc>
              <a:buFont typeface="Wingdings" pitchFamily="-110" charset="2"/>
              <a:buChar char="Ø"/>
              <a:defRPr/>
            </a:pPr>
            <a:endParaRPr kumimoji="1" lang="en-GB" sz="2800" dirty="0" smtClean="0"/>
          </a:p>
          <a:p>
            <a:pPr eaLnBrk="1" hangingPunct="1">
              <a:lnSpc>
                <a:spcPct val="90000"/>
              </a:lnSpc>
              <a:buNone/>
              <a:defRPr/>
            </a:pPr>
            <a:endParaRPr kumimoji="1" lang="en-GB" sz="1100" dirty="0" smtClean="0"/>
          </a:p>
          <a:p>
            <a:pPr eaLnBrk="1" hangingPunct="1">
              <a:lnSpc>
                <a:spcPct val="90000"/>
              </a:lnSpc>
              <a:buNone/>
              <a:defRPr/>
            </a:pPr>
            <a:endParaRPr kumimoji="1" lang="en-GB" sz="1100" dirty="0" smtClean="0"/>
          </a:p>
          <a:p>
            <a:pPr eaLnBrk="1" hangingPunct="1">
              <a:lnSpc>
                <a:spcPct val="90000"/>
              </a:lnSpc>
              <a:buNone/>
              <a:defRPr/>
            </a:pPr>
            <a:endParaRPr kumimoji="1" lang="en-GB" sz="1100" dirty="0" smtClean="0"/>
          </a:p>
          <a:p>
            <a:pPr eaLnBrk="1" hangingPunct="1">
              <a:lnSpc>
                <a:spcPct val="90000"/>
              </a:lnSpc>
              <a:buNone/>
              <a:defRPr/>
            </a:pPr>
            <a:endParaRPr kumimoji="1" lang="en-GB" sz="1100" dirty="0" smtClean="0"/>
          </a:p>
          <a:p>
            <a:pPr eaLnBrk="1" hangingPunct="1">
              <a:lnSpc>
                <a:spcPct val="90000"/>
              </a:lnSpc>
              <a:buFont typeface="Wingdings" pitchFamily="-110" charset="2"/>
              <a:buChar char="Ø"/>
              <a:defRPr/>
            </a:pPr>
            <a:r>
              <a:rPr kumimoji="1" lang="en-GB" sz="2800" dirty="0" smtClean="0"/>
              <a:t>can </a:t>
            </a:r>
            <a:r>
              <a:rPr kumimoji="1" lang="en-GB" sz="2800" dirty="0"/>
              <a:t>improve</a:t>
            </a:r>
            <a:r>
              <a:rPr kumimoji="1" lang="en-US" sz="2800" dirty="0"/>
              <a:t> performance using a layer 2 switch</a:t>
            </a:r>
          </a:p>
          <a:p>
            <a:pPr lvl="1" eaLnBrk="1" hangingPunct="1">
              <a:lnSpc>
                <a:spcPct val="90000"/>
              </a:lnSpc>
              <a:buFont typeface="Wingdings" pitchFamily="-110" charset="2"/>
              <a:buChar char="l"/>
              <a:defRPr/>
            </a:pPr>
            <a:r>
              <a:rPr kumimoji="1" lang="en-GB" sz="2400" dirty="0"/>
              <a:t>can switch multiple frames between separate ports</a:t>
            </a:r>
          </a:p>
          <a:p>
            <a:pPr lvl="1" eaLnBrk="1" hangingPunct="1">
              <a:lnSpc>
                <a:spcPct val="90000"/>
              </a:lnSpc>
              <a:buFont typeface="Wingdings" pitchFamily="-110" charset="2"/>
              <a:buChar char="l"/>
              <a:defRPr/>
            </a:pPr>
            <a:r>
              <a:rPr kumimoji="1" lang="en-GB" sz="2400" dirty="0"/>
              <a:t>multiplying capacity of LAN</a:t>
            </a:r>
          </a:p>
        </p:txBody>
      </p:sp>
      <p:graphicFrame>
        <p:nvGraphicFramePr>
          <p:cNvPr id="2" name="Diagram 1"/>
          <p:cNvGraphicFramePr/>
          <p:nvPr/>
        </p:nvGraphicFramePr>
        <p:xfrm>
          <a:off x="228600" y="1524000"/>
          <a:ext cx="8686800" cy="342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457200" y="277813"/>
            <a:ext cx="2514600" cy="6046787"/>
          </a:xfrm>
        </p:spPr>
        <p:txBody>
          <a:bodyPr/>
          <a:lstStyle/>
          <a:p>
            <a:pPr eaLnBrk="1" hangingPunct="1"/>
            <a:r>
              <a:rPr kumimoji="1" lang="en-GB" dirty="0"/>
              <a:t>Shared Medium Bus and Hub</a:t>
            </a:r>
            <a:endParaRPr kumimoji="1" lang="en-US" dirty="0"/>
          </a:p>
        </p:txBody>
      </p:sp>
      <p:pic>
        <p:nvPicPr>
          <p:cNvPr id="47107" name="Picture 5" descr="&#10;Hub-Switch                                                     002828D9  Mnementh                      BEAE7A2F:"/>
          <p:cNvPicPr>
            <a:picLocks noChangeAspect="1" noChangeArrowheads="1"/>
          </p:cNvPicPr>
          <p:nvPr/>
        </p:nvPicPr>
        <p:blipFill>
          <a:blip r:embed="rId3">
            <a:lum/>
          </a:blip>
          <a:srcRect l="4633" t="3580" r="4633" b="8949"/>
          <a:stretch>
            <a:fillRect/>
          </a:stretch>
        </p:blipFill>
        <p:spPr bwMode="auto">
          <a:xfrm>
            <a:off x="3581400" y="152400"/>
            <a:ext cx="5286375" cy="6594475"/>
          </a:xfrm>
          <a:prstGeom prst="rect">
            <a:avLst/>
          </a:prstGeom>
          <a:noFill/>
          <a:ln w="9525">
            <a:noFill/>
            <a:miter lim="800000"/>
            <a:headEnd/>
            <a:tailEnd/>
          </a:ln>
        </p:spPr>
      </p:pic>
    </p:spTree>
  </p:cSld>
  <p:clrMapOvr>
    <a:masterClrMapping/>
  </p:clrMapOvr>
  <p:transition spd="slow">
    <p:circl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kumimoji="1" lang="en-GB" dirty="0"/>
              <a:t>Layer 2 Switch Benefits</a:t>
            </a:r>
            <a:endParaRPr kumimoji="1" lang="en-US" dirty="0"/>
          </a:p>
        </p:txBody>
      </p:sp>
      <p:sp>
        <p:nvSpPr>
          <p:cNvPr id="97283" name="Rectangle 3"/>
          <p:cNvSpPr>
            <a:spLocks noGrp="1" noChangeArrowheads="1"/>
          </p:cNvSpPr>
          <p:nvPr>
            <p:ph type="body" idx="1"/>
          </p:nvPr>
        </p:nvSpPr>
        <p:spPr/>
        <p:txBody>
          <a:bodyPr/>
          <a:lstStyle/>
          <a:p>
            <a:pPr eaLnBrk="1" hangingPunct="1">
              <a:buFont typeface="Wingdings" pitchFamily="-110" charset="2"/>
              <a:buChar char="Ø"/>
              <a:defRPr/>
            </a:pPr>
            <a:r>
              <a:rPr kumimoji="1" lang="en-US" sz="2800" dirty="0"/>
              <a:t>no change</a:t>
            </a:r>
            <a:r>
              <a:rPr kumimoji="1" lang="en-GB" sz="2800" dirty="0"/>
              <a:t> </a:t>
            </a:r>
            <a:r>
              <a:rPr kumimoji="1" lang="en-US" sz="2800" dirty="0"/>
              <a:t>to attached devices to convert bus LAN or hub LAN to switched LAN</a:t>
            </a:r>
            <a:endParaRPr kumimoji="1" lang="en-GB" sz="2800" dirty="0"/>
          </a:p>
          <a:p>
            <a:pPr lvl="1" eaLnBrk="1" hangingPunct="1">
              <a:buFont typeface="Wingdings" pitchFamily="-110" charset="2"/>
              <a:buChar char="l"/>
              <a:defRPr/>
            </a:pPr>
            <a:r>
              <a:rPr kumimoji="1" lang="en-GB" sz="2400" dirty="0"/>
              <a:t>e.g. </a:t>
            </a:r>
            <a:r>
              <a:rPr kumimoji="1" lang="en-US" sz="2400" dirty="0"/>
              <a:t>Ethernet LANs use Ethernet </a:t>
            </a:r>
            <a:r>
              <a:rPr kumimoji="1" lang="en-GB" sz="2400" dirty="0"/>
              <a:t>MAC </a:t>
            </a:r>
            <a:r>
              <a:rPr kumimoji="1" lang="en-US" sz="2400" dirty="0"/>
              <a:t>protocol </a:t>
            </a:r>
            <a:endParaRPr kumimoji="1" lang="en-GB" sz="2400" dirty="0"/>
          </a:p>
          <a:p>
            <a:pPr eaLnBrk="1" hangingPunct="1">
              <a:buFont typeface="Wingdings" pitchFamily="-110" charset="2"/>
              <a:buChar char="Ø"/>
              <a:defRPr/>
            </a:pPr>
            <a:r>
              <a:rPr kumimoji="1" lang="en-US" sz="2800" dirty="0"/>
              <a:t>have dedicated capacity equal to original LA</a:t>
            </a:r>
            <a:r>
              <a:rPr kumimoji="1" lang="en-GB" sz="2800" dirty="0"/>
              <a:t>N</a:t>
            </a:r>
          </a:p>
          <a:p>
            <a:pPr lvl="1" eaLnBrk="1" hangingPunct="1">
              <a:buFont typeface="Wingdings" pitchFamily="-110" charset="2"/>
              <a:buChar char="l"/>
              <a:defRPr/>
            </a:pPr>
            <a:r>
              <a:rPr kumimoji="1" lang="en-GB" sz="2400" dirty="0"/>
              <a:t>assuming</a:t>
            </a:r>
            <a:r>
              <a:rPr kumimoji="1" lang="en-US" sz="2400" dirty="0"/>
              <a:t> switch has sufficient capacity to keep up with all devices</a:t>
            </a:r>
            <a:endParaRPr kumimoji="1" lang="en-GB" sz="2400" dirty="0"/>
          </a:p>
          <a:p>
            <a:pPr eaLnBrk="1" hangingPunct="1">
              <a:buFont typeface="Wingdings" pitchFamily="-110" charset="2"/>
              <a:buChar char="Ø"/>
              <a:defRPr/>
            </a:pPr>
            <a:r>
              <a:rPr kumimoji="1" lang="en-US" sz="2800" dirty="0"/>
              <a:t>scales easily</a:t>
            </a:r>
            <a:endParaRPr kumimoji="1" lang="en-GB" sz="2800" dirty="0"/>
          </a:p>
          <a:p>
            <a:pPr lvl="1" eaLnBrk="1" hangingPunct="1">
              <a:buFont typeface="Wingdings" pitchFamily="-110" charset="2"/>
              <a:buChar char="l"/>
              <a:defRPr/>
            </a:pPr>
            <a:r>
              <a:rPr kumimoji="1" lang="en-US" sz="2400" dirty="0"/>
              <a:t>additional devices attached to switch by increasing capacity of layer 2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500"/>
                                  </p:stCondLst>
                                  <p:childTnLst>
                                    <p:set>
                                      <p:cBhvr>
                                        <p:cTn id="6" dur="1" fill="hold">
                                          <p:stCondLst>
                                            <p:cond delay="0"/>
                                          </p:stCondLst>
                                        </p:cTn>
                                        <p:tgtEl>
                                          <p:spTgt spid="97283">
                                            <p:txEl>
                                              <p:pRg st="1" end="1"/>
                                            </p:txEl>
                                          </p:spTgt>
                                        </p:tgtEl>
                                        <p:attrNameLst>
                                          <p:attrName>style.visibility</p:attrName>
                                        </p:attrNameLst>
                                      </p:cBhvr>
                                      <p:to>
                                        <p:strVal val="visible"/>
                                      </p:to>
                                    </p:set>
                                    <p:anim calcmode="lin" valueType="num">
                                      <p:cBhvr additive="base">
                                        <p:cTn id="7" dur="1000" fill="hold"/>
                                        <p:tgtEl>
                                          <p:spTgt spid="97283">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97283">
                                            <p:txEl>
                                              <p:pRg st="1" end="1"/>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457200" y="228600"/>
            <a:ext cx="8229600" cy="1139825"/>
          </a:xfrm>
        </p:spPr>
        <p:txBody>
          <a:bodyPr/>
          <a:lstStyle/>
          <a:p>
            <a:pPr eaLnBrk="1" hangingPunct="1"/>
            <a:r>
              <a:rPr kumimoji="1" lang="en-GB" dirty="0"/>
              <a:t>Types of Layer 2 Switches</a:t>
            </a:r>
            <a:endParaRPr kumimoji="1" lang="en-US" dirty="0"/>
          </a:p>
        </p:txBody>
      </p:sp>
      <p:sp>
        <p:nvSpPr>
          <p:cNvPr id="98307" name="Rectangle 3"/>
          <p:cNvSpPr>
            <a:spLocks noGrp="1" noChangeArrowheads="1"/>
          </p:cNvSpPr>
          <p:nvPr>
            <p:ph sz="half" idx="1"/>
          </p:nvPr>
        </p:nvSpPr>
        <p:spPr/>
        <p:txBody>
          <a:bodyPr/>
          <a:lstStyle/>
          <a:p>
            <a:pPr eaLnBrk="1" hangingPunct="1">
              <a:lnSpc>
                <a:spcPct val="90000"/>
              </a:lnSpc>
            </a:pPr>
            <a:r>
              <a:rPr kumimoji="1" lang="en-US" dirty="0"/>
              <a:t>store-and-forward switch</a:t>
            </a:r>
            <a:endParaRPr kumimoji="1" lang="en-GB" dirty="0"/>
          </a:p>
          <a:p>
            <a:pPr lvl="1" eaLnBrk="1" hangingPunct="1">
              <a:lnSpc>
                <a:spcPct val="90000"/>
              </a:lnSpc>
            </a:pPr>
            <a:r>
              <a:rPr kumimoji="1" lang="en-GB" dirty="0">
                <a:ea typeface="ＭＳ Ｐゴシック" pitchFamily="32" charset="-128"/>
              </a:rPr>
              <a:t>accepts </a:t>
            </a:r>
            <a:r>
              <a:rPr kumimoji="1" lang="en-US" dirty="0">
                <a:ea typeface="ＭＳ Ｐゴシック" pitchFamily="32" charset="-128"/>
              </a:rPr>
              <a:t>frame on input line</a:t>
            </a:r>
            <a:r>
              <a:rPr kumimoji="1" lang="en-GB" dirty="0">
                <a:ea typeface="ＭＳ Ｐゴシック" pitchFamily="32" charset="-128"/>
              </a:rPr>
              <a:t>, buffers</a:t>
            </a:r>
            <a:r>
              <a:rPr kumimoji="1" lang="en-US" dirty="0">
                <a:ea typeface="ＭＳ Ｐゴシック" pitchFamily="32" charset="-128"/>
              </a:rPr>
              <a:t> briefly, routes to destination port</a:t>
            </a:r>
          </a:p>
          <a:p>
            <a:pPr lvl="1" eaLnBrk="1" hangingPunct="1">
              <a:lnSpc>
                <a:spcPct val="90000"/>
              </a:lnSpc>
            </a:pPr>
            <a:r>
              <a:rPr kumimoji="1" lang="en-GB" dirty="0">
                <a:ea typeface="ＭＳ Ｐゴシック" pitchFamily="32" charset="-128"/>
              </a:rPr>
              <a:t>see delay</a:t>
            </a:r>
            <a:r>
              <a:rPr kumimoji="1" lang="en-US" dirty="0">
                <a:ea typeface="ＭＳ Ｐゴシック" pitchFamily="32" charset="-128"/>
              </a:rPr>
              <a:t> between sender and receiver</a:t>
            </a:r>
          </a:p>
          <a:p>
            <a:pPr lvl="1" eaLnBrk="1" hangingPunct="1">
              <a:lnSpc>
                <a:spcPct val="90000"/>
              </a:lnSpc>
            </a:pPr>
            <a:r>
              <a:rPr kumimoji="1" lang="en-US" dirty="0">
                <a:ea typeface="ＭＳ Ｐゴシック" pitchFamily="32" charset="-128"/>
              </a:rPr>
              <a:t>boosts overall integrity</a:t>
            </a:r>
            <a:endParaRPr kumimoji="1" lang="en-GB" dirty="0">
              <a:ea typeface="ＭＳ Ｐゴシック" pitchFamily="32" charset="-128"/>
            </a:endParaRPr>
          </a:p>
        </p:txBody>
      </p:sp>
      <p:sp>
        <p:nvSpPr>
          <p:cNvPr id="2" name="Content Placeholder 1"/>
          <p:cNvSpPr>
            <a:spLocks noGrp="1"/>
          </p:cNvSpPr>
          <p:nvPr>
            <p:ph sz="half" idx="2"/>
          </p:nvPr>
        </p:nvSpPr>
        <p:spPr/>
        <p:txBody>
          <a:bodyPr/>
          <a:lstStyle/>
          <a:p>
            <a:pPr eaLnBrk="1" hangingPunct="1">
              <a:lnSpc>
                <a:spcPct val="90000"/>
              </a:lnSpc>
            </a:pPr>
            <a:r>
              <a:rPr kumimoji="1" lang="en-US" dirty="0"/>
              <a:t>cut-through switch</a:t>
            </a:r>
            <a:endParaRPr kumimoji="1" lang="en-GB" dirty="0"/>
          </a:p>
          <a:p>
            <a:pPr lvl="1" eaLnBrk="1" hangingPunct="1">
              <a:lnSpc>
                <a:spcPct val="90000"/>
              </a:lnSpc>
            </a:pPr>
            <a:r>
              <a:rPr kumimoji="1" lang="en-GB" dirty="0">
                <a:ea typeface="ＭＳ Ｐゴシック" pitchFamily="32" charset="-128"/>
              </a:rPr>
              <a:t>use</a:t>
            </a:r>
            <a:r>
              <a:rPr kumimoji="1" lang="en-US" dirty="0">
                <a:ea typeface="ＭＳ Ｐゴシック" pitchFamily="32" charset="-128"/>
              </a:rPr>
              <a:t> destination address at beginning of frame</a:t>
            </a:r>
            <a:endParaRPr kumimoji="1" lang="en-GB" dirty="0">
              <a:ea typeface="ＭＳ Ｐゴシック" pitchFamily="32" charset="-128"/>
            </a:endParaRPr>
          </a:p>
          <a:p>
            <a:pPr lvl="1" eaLnBrk="1" hangingPunct="1">
              <a:lnSpc>
                <a:spcPct val="90000"/>
              </a:lnSpc>
            </a:pPr>
            <a:r>
              <a:rPr kumimoji="1" lang="en-GB" dirty="0">
                <a:ea typeface="ＭＳ Ｐゴシック" pitchFamily="32" charset="-128"/>
              </a:rPr>
              <a:t>switch</a:t>
            </a:r>
            <a:r>
              <a:rPr kumimoji="1" lang="en-US" dirty="0">
                <a:ea typeface="ＭＳ Ｐゴシック" pitchFamily="32" charset="-128"/>
              </a:rPr>
              <a:t> begins repeating frame onto output line as soon as</a:t>
            </a:r>
            <a:r>
              <a:rPr kumimoji="1" lang="en-GB" dirty="0">
                <a:ea typeface="ＭＳ Ｐゴシック" pitchFamily="32" charset="-128"/>
              </a:rPr>
              <a:t> </a:t>
            </a:r>
            <a:r>
              <a:rPr kumimoji="1" lang="en-US" dirty="0">
                <a:ea typeface="ＭＳ Ｐゴシック" pitchFamily="32" charset="-128"/>
              </a:rPr>
              <a:t>destination address is recognized</a:t>
            </a:r>
          </a:p>
          <a:p>
            <a:pPr lvl="1" eaLnBrk="1" hangingPunct="1">
              <a:lnSpc>
                <a:spcPct val="90000"/>
              </a:lnSpc>
            </a:pPr>
            <a:r>
              <a:rPr kumimoji="1" lang="en-GB" dirty="0">
                <a:ea typeface="ＭＳ Ｐゴシック" pitchFamily="32" charset="-128"/>
              </a:rPr>
              <a:t>highest</a:t>
            </a:r>
            <a:r>
              <a:rPr kumimoji="1" lang="en-US" dirty="0">
                <a:ea typeface="ＭＳ Ｐゴシック" pitchFamily="32" charset="-128"/>
              </a:rPr>
              <a:t> possible throughput </a:t>
            </a:r>
            <a:endParaRPr kumimoji="1" lang="en-GB" dirty="0">
              <a:ea typeface="ＭＳ Ｐゴシック" pitchFamily="32" charset="-128"/>
            </a:endParaRPr>
          </a:p>
          <a:p>
            <a:pPr lvl="1" eaLnBrk="1" hangingPunct="1">
              <a:lnSpc>
                <a:spcPct val="90000"/>
              </a:lnSpc>
            </a:pPr>
            <a:r>
              <a:rPr kumimoji="1" lang="en-GB" dirty="0">
                <a:ea typeface="ＭＳ Ｐゴシック" pitchFamily="32" charset="-128"/>
              </a:rPr>
              <a:t>risk </a:t>
            </a:r>
            <a:r>
              <a:rPr kumimoji="1" lang="en-US" dirty="0">
                <a:ea typeface="ＭＳ Ｐゴシック" pitchFamily="32" charset="-128"/>
              </a:rPr>
              <a:t>of propagating bad frames</a:t>
            </a:r>
            <a:endParaRPr kumimoji="1" lang="en-GB" dirty="0">
              <a:ea typeface="ＭＳ Ｐゴシック" pitchFamily="32" charset="-128"/>
            </a:endParaRPr>
          </a:p>
          <a:p>
            <a:endParaRPr lang="en-US" dirty="0"/>
          </a:p>
        </p:txBody>
      </p:sp>
      <p:pic>
        <p:nvPicPr>
          <p:cNvPr id="5" name="Picture 4"/>
          <p:cNvPicPr>
            <a:picLocks noChangeAspect="1"/>
          </p:cNvPicPr>
          <p:nvPr/>
        </p:nvPicPr>
        <p:blipFill>
          <a:blip r:embed="rId3"/>
          <a:stretch>
            <a:fillRect/>
          </a:stretch>
        </p:blipFill>
        <p:spPr>
          <a:xfrm>
            <a:off x="1981200" y="5410200"/>
            <a:ext cx="1874520" cy="1143000"/>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457200" y="0"/>
            <a:ext cx="8229600" cy="1139825"/>
          </a:xfrm>
        </p:spPr>
        <p:txBody>
          <a:bodyPr/>
          <a:lstStyle/>
          <a:p>
            <a:pPr eaLnBrk="1" hangingPunct="1"/>
            <a:r>
              <a:rPr kumimoji="1" lang="en-GB" dirty="0"/>
              <a:t>Layer 2 Switch vs. Bridge</a:t>
            </a:r>
            <a:endParaRPr kumimoji="1" lang="en-US" dirty="0"/>
          </a:p>
        </p:txBody>
      </p:sp>
      <p:sp>
        <p:nvSpPr>
          <p:cNvPr id="99331" name="Rectangle 3"/>
          <p:cNvSpPr>
            <a:spLocks noGrp="1" noChangeArrowheads="1"/>
          </p:cNvSpPr>
          <p:nvPr>
            <p:ph sz="half" idx="1"/>
          </p:nvPr>
        </p:nvSpPr>
        <p:spPr>
          <a:xfrm>
            <a:off x="533400" y="1295400"/>
            <a:ext cx="4038600" cy="4454525"/>
          </a:xfrm>
        </p:spPr>
        <p:txBody>
          <a:bodyPr/>
          <a:lstStyle/>
          <a:p>
            <a:pPr eaLnBrk="1" hangingPunct="1">
              <a:lnSpc>
                <a:spcPct val="90000"/>
              </a:lnSpc>
            </a:pPr>
            <a:r>
              <a:rPr kumimoji="1" lang="en-US" dirty="0"/>
              <a:t>differences between switches &amp; bridges:</a:t>
            </a:r>
            <a:endParaRPr kumimoji="1" lang="en-GB" dirty="0"/>
          </a:p>
          <a:p>
            <a:pPr eaLnBrk="1" hangingPunct="1">
              <a:lnSpc>
                <a:spcPct val="90000"/>
              </a:lnSpc>
            </a:pPr>
            <a:endParaRPr kumimoji="1" lang="en-GB" dirty="0"/>
          </a:p>
          <a:p>
            <a:pPr eaLnBrk="1" hangingPunct="1">
              <a:lnSpc>
                <a:spcPct val="90000"/>
              </a:lnSpc>
            </a:pPr>
            <a:endParaRPr kumimoji="1" lang="en-GB" dirty="0"/>
          </a:p>
          <a:p>
            <a:pPr eaLnBrk="1" hangingPunct="1">
              <a:lnSpc>
                <a:spcPct val="90000"/>
              </a:lnSpc>
            </a:pPr>
            <a:endParaRPr kumimoji="1" lang="en-GB" dirty="0"/>
          </a:p>
          <a:p>
            <a:pPr eaLnBrk="1" hangingPunct="1">
              <a:lnSpc>
                <a:spcPct val="90000"/>
              </a:lnSpc>
            </a:pPr>
            <a:endParaRPr kumimoji="1" lang="en-GB" dirty="0"/>
          </a:p>
          <a:p>
            <a:pPr eaLnBrk="1" hangingPunct="1">
              <a:lnSpc>
                <a:spcPct val="90000"/>
              </a:lnSpc>
            </a:pPr>
            <a:endParaRPr kumimoji="1" lang="en-GB" dirty="0"/>
          </a:p>
        </p:txBody>
      </p:sp>
      <p:sp>
        <p:nvSpPr>
          <p:cNvPr id="4" name="Content Placeholder 3"/>
          <p:cNvSpPr>
            <a:spLocks noGrp="1"/>
          </p:cNvSpPr>
          <p:nvPr>
            <p:ph sz="half" idx="2"/>
          </p:nvPr>
        </p:nvSpPr>
        <p:spPr>
          <a:xfrm>
            <a:off x="4800600" y="1600200"/>
            <a:ext cx="4038600" cy="4835525"/>
          </a:xfrm>
        </p:spPr>
        <p:txBody>
          <a:bodyPr/>
          <a:lstStyle/>
          <a:p>
            <a:pPr eaLnBrk="1" hangingPunct="1">
              <a:lnSpc>
                <a:spcPct val="90000"/>
              </a:lnSpc>
            </a:pPr>
            <a:r>
              <a:rPr kumimoji="1" lang="en-GB" dirty="0" smtClean="0"/>
              <a:t>layer</a:t>
            </a:r>
            <a:r>
              <a:rPr kumimoji="1" lang="en-US" dirty="0" smtClean="0"/>
              <a:t> </a:t>
            </a:r>
            <a:r>
              <a:rPr kumimoji="1" lang="en-US" dirty="0"/>
              <a:t>2 switch can be viewed as full-duplex hub</a:t>
            </a:r>
            <a:endParaRPr kumimoji="1" lang="en-GB" dirty="0"/>
          </a:p>
          <a:p>
            <a:pPr eaLnBrk="1" hangingPunct="1">
              <a:lnSpc>
                <a:spcPct val="90000"/>
              </a:lnSpc>
            </a:pPr>
            <a:r>
              <a:rPr kumimoji="1" lang="en-US" dirty="0"/>
              <a:t>incorporates logic to function as multiport bridge</a:t>
            </a:r>
          </a:p>
          <a:p>
            <a:r>
              <a:rPr kumimoji="1" lang="en-GB" dirty="0"/>
              <a:t>new installations typically include layer 2 switches with bridge functionality rather than bridges</a:t>
            </a:r>
            <a:endParaRPr kumimoji="1" lang="en-US" dirty="0"/>
          </a:p>
          <a:p>
            <a:endParaRPr lang="en-US" dirty="0"/>
          </a:p>
        </p:txBody>
      </p:sp>
      <p:graphicFrame>
        <p:nvGraphicFramePr>
          <p:cNvPr id="6" name="Diagram 5"/>
          <p:cNvGraphicFramePr/>
          <p:nvPr/>
        </p:nvGraphicFramePr>
        <p:xfrm>
          <a:off x="0" y="2362200"/>
          <a:ext cx="51816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0"/>
            <a:ext cx="4038600" cy="4446587"/>
          </a:xfrm>
        </p:spPr>
        <p:txBody>
          <a:bodyPr/>
          <a:lstStyle/>
          <a:p>
            <a:pPr eaLnBrk="1" hangingPunct="1">
              <a:defRPr/>
            </a:pPr>
            <a:r>
              <a:rPr lang="en-US" dirty="0" smtClean="0"/>
              <a:t>A Partitioned LAN Configuration</a:t>
            </a:r>
            <a:endParaRPr lang="en-US" dirty="0"/>
          </a:p>
        </p:txBody>
      </p:sp>
      <p:pic>
        <p:nvPicPr>
          <p:cNvPr id="6" name="Content Placeholder 5" descr="Figure 15.14_VLAN-2.png"/>
          <p:cNvPicPr>
            <a:picLocks noGrp="1" noChangeAspect="1"/>
          </p:cNvPicPr>
          <p:nvPr>
            <p:ph idx="1"/>
          </p:nvPr>
        </p:nvPicPr>
        <p:blipFill>
          <a:blip r:embed="rId3"/>
          <a:srcRect l="-77199" r="-77199"/>
          <a:stretch>
            <a:fillRect/>
          </a:stretch>
        </p:blipFill>
        <p:spPr>
          <a:xfrm>
            <a:off x="609600" y="0"/>
            <a:ext cx="12365147" cy="6858000"/>
          </a:xfrm>
        </p:spPr>
      </p:pic>
    </p:spTree>
  </p:cSld>
  <p:clrMapOvr>
    <a:masterClrMapping/>
  </p:clrMapOvr>
  <p:transition spd="slow">
    <p:circl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Virtual LANs (VLANs)</a:t>
            </a:r>
            <a:endParaRPr lang="en-US" dirty="0"/>
          </a:p>
        </p:txBody>
      </p:sp>
      <p:sp>
        <p:nvSpPr>
          <p:cNvPr id="3" name="Content Placeholder 2"/>
          <p:cNvSpPr>
            <a:spLocks noGrp="1"/>
          </p:cNvSpPr>
          <p:nvPr>
            <p:ph idx="1"/>
          </p:nvPr>
        </p:nvSpPr>
        <p:spPr/>
        <p:txBody>
          <a:bodyPr/>
          <a:lstStyle/>
          <a:p>
            <a:pPr eaLnBrk="1" hangingPunct="1">
              <a:buFont typeface="Wingdings" pitchFamily="-110" charset="2"/>
              <a:buChar char="Ø"/>
              <a:defRPr/>
            </a:pPr>
            <a:r>
              <a:rPr lang="en-US" dirty="0" smtClean="0"/>
              <a:t>subgroup within a LAN</a:t>
            </a:r>
          </a:p>
          <a:p>
            <a:pPr eaLnBrk="1" hangingPunct="1">
              <a:buFont typeface="Wingdings" pitchFamily="-110" charset="2"/>
              <a:buChar char="Ø"/>
              <a:defRPr/>
            </a:pPr>
            <a:r>
              <a:rPr lang="en-US" dirty="0" smtClean="0"/>
              <a:t>created by software</a:t>
            </a:r>
          </a:p>
          <a:p>
            <a:pPr eaLnBrk="1" hangingPunct="1">
              <a:buFont typeface="Wingdings" pitchFamily="-110" charset="2"/>
              <a:buChar char="Ø"/>
              <a:defRPr/>
            </a:pPr>
            <a:r>
              <a:rPr lang="en-US" dirty="0" smtClean="0"/>
              <a:t>combines user stations and network devices into a single broadcast domain</a:t>
            </a:r>
          </a:p>
          <a:p>
            <a:pPr eaLnBrk="1" hangingPunct="1">
              <a:buFont typeface="Wingdings" pitchFamily="-110" charset="2"/>
              <a:buChar char="Ø"/>
              <a:defRPr/>
            </a:pPr>
            <a:r>
              <a:rPr lang="en-US" dirty="0" smtClean="0"/>
              <a:t>functions at the MAC layer</a:t>
            </a:r>
          </a:p>
          <a:p>
            <a:pPr eaLnBrk="1" hangingPunct="1">
              <a:buFont typeface="Wingdings" pitchFamily="-110" charset="2"/>
              <a:buChar char="Ø"/>
              <a:defRPr/>
            </a:pPr>
            <a:r>
              <a:rPr lang="en-US" dirty="0" smtClean="0"/>
              <a:t>router required to link VLANs</a:t>
            </a:r>
          </a:p>
          <a:p>
            <a:pPr eaLnBrk="1" hangingPunct="1">
              <a:buFont typeface="Wingdings" pitchFamily="-110" charset="2"/>
              <a:buChar char="Ø"/>
              <a:defRPr/>
            </a:pPr>
            <a:r>
              <a:rPr lang="en-US" dirty="0" smtClean="0"/>
              <a:t>physically dispersed but maintains group identity</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3886200" cy="5486400"/>
          </a:xfrm>
        </p:spPr>
        <p:txBody>
          <a:bodyPr/>
          <a:lstStyle/>
          <a:p>
            <a:pPr eaLnBrk="1" hangingPunct="1">
              <a:defRPr/>
            </a:pPr>
            <a:r>
              <a:rPr lang="en-US" dirty="0" smtClean="0"/>
              <a:t>A VLAN Configuration</a:t>
            </a:r>
            <a:endParaRPr lang="en-US" dirty="0"/>
          </a:p>
        </p:txBody>
      </p:sp>
      <p:pic>
        <p:nvPicPr>
          <p:cNvPr id="4" name="Content Placeholder 3" descr="Figure 15.15_VLAN-3.png"/>
          <p:cNvPicPr>
            <a:picLocks noGrp="1" noChangeAspect="1"/>
          </p:cNvPicPr>
          <p:nvPr>
            <p:ph idx="1"/>
          </p:nvPr>
        </p:nvPicPr>
        <p:blipFill>
          <a:blip r:embed="rId3"/>
          <a:srcRect l="-72153" r="-72153"/>
          <a:stretch>
            <a:fillRect/>
          </a:stretch>
        </p:blipFill>
        <p:spPr>
          <a:xfrm>
            <a:off x="304800" y="0"/>
            <a:ext cx="12420599" cy="6858000"/>
          </a:xfrm>
        </p:spPr>
      </p:pic>
    </p:spTree>
  </p:cSld>
  <p:clrMapOvr>
    <a:masterClrMapping/>
  </p:clrMapOvr>
  <p:transition spd="slow">
    <p:circl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152400"/>
            <a:ext cx="8229600" cy="1139825"/>
          </a:xfrm>
        </p:spPr>
        <p:txBody>
          <a:bodyPr/>
          <a:lstStyle/>
          <a:p>
            <a:pPr eaLnBrk="1" hangingPunct="1">
              <a:defRPr/>
            </a:pPr>
            <a:r>
              <a:rPr kumimoji="1" lang="en-US" dirty="0"/>
              <a:t>Bus and Tree</a:t>
            </a:r>
          </a:p>
        </p:txBody>
      </p:sp>
      <p:graphicFrame>
        <p:nvGraphicFramePr>
          <p:cNvPr id="2" name="Diagram 1"/>
          <p:cNvGraphicFramePr/>
          <p:nvPr/>
        </p:nvGraphicFramePr>
        <p:xfrm>
          <a:off x="457200" y="1295400"/>
          <a:ext cx="82296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Defining VLANs</a:t>
            </a:r>
            <a:endParaRPr lang="en-US" dirty="0"/>
          </a:p>
        </p:txBody>
      </p:sp>
      <p:sp>
        <p:nvSpPr>
          <p:cNvPr id="3" name="Content Placeholder 2"/>
          <p:cNvSpPr>
            <a:spLocks noGrp="1"/>
          </p:cNvSpPr>
          <p:nvPr>
            <p:ph idx="1"/>
          </p:nvPr>
        </p:nvSpPr>
        <p:spPr/>
        <p:txBody>
          <a:bodyPr/>
          <a:lstStyle/>
          <a:p>
            <a:pPr eaLnBrk="1" hangingPunct="1">
              <a:buFont typeface="Wingdings" pitchFamily="-110" charset="2"/>
              <a:buChar char="Ø"/>
              <a:defRPr/>
            </a:pPr>
            <a:r>
              <a:rPr lang="en-US" dirty="0"/>
              <a:t>b</a:t>
            </a:r>
            <a:r>
              <a:rPr lang="en-US" dirty="0" smtClean="0"/>
              <a:t>roadcast domain consisting of a group of end stations not limited by physical location and communicate as if they were on a common LAN</a:t>
            </a:r>
          </a:p>
          <a:p>
            <a:pPr eaLnBrk="1" hangingPunct="1">
              <a:buFont typeface="Wingdings" pitchFamily="-110" charset="2"/>
              <a:buChar char="Ø"/>
              <a:defRPr/>
            </a:pPr>
            <a:r>
              <a:rPr lang="en-US" dirty="0" smtClean="0"/>
              <a:t>membership by:</a:t>
            </a:r>
          </a:p>
          <a:p>
            <a:pPr lvl="1" eaLnBrk="1" hangingPunct="1">
              <a:buFont typeface="Wingdings" pitchFamily="-110" charset="2"/>
              <a:buChar char="l"/>
              <a:defRPr/>
            </a:pPr>
            <a:r>
              <a:rPr lang="en-US" dirty="0"/>
              <a:t>p</a:t>
            </a:r>
            <a:r>
              <a:rPr lang="en-US" dirty="0" smtClean="0"/>
              <a:t>ort group</a:t>
            </a:r>
          </a:p>
          <a:p>
            <a:pPr lvl="1" eaLnBrk="1" hangingPunct="1">
              <a:buFont typeface="Wingdings" pitchFamily="-110" charset="2"/>
              <a:buChar char="l"/>
              <a:defRPr/>
            </a:pPr>
            <a:r>
              <a:rPr lang="en-US" dirty="0" smtClean="0"/>
              <a:t>MAC address</a:t>
            </a:r>
          </a:p>
          <a:p>
            <a:pPr lvl="1" eaLnBrk="1" hangingPunct="1">
              <a:buFont typeface="Wingdings" pitchFamily="-110" charset="2"/>
              <a:buChar char="l"/>
              <a:defRPr/>
            </a:pPr>
            <a:r>
              <a:rPr lang="en-US" dirty="0" smtClean="0"/>
              <a:t>protocol information</a:t>
            </a:r>
            <a:endParaRPr lang="en-US" dirty="0"/>
          </a:p>
        </p:txBody>
      </p:sp>
      <p:pic>
        <p:nvPicPr>
          <p:cNvPr id="4" name="Picture 3"/>
          <p:cNvPicPr>
            <a:picLocks noChangeAspect="1"/>
          </p:cNvPicPr>
          <p:nvPr/>
        </p:nvPicPr>
        <p:blipFill>
          <a:blip r:embed="rId3"/>
          <a:stretch>
            <a:fillRect/>
          </a:stretch>
        </p:blipFill>
        <p:spPr>
          <a:xfrm>
            <a:off x="4953000" y="4038600"/>
            <a:ext cx="3357635" cy="19438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500"/>
                                        <p:tgtEl>
                                          <p:spTgt spid="3">
                                            <p:txEl>
                                              <p:pRg st="2" end="2"/>
                                            </p:txEl>
                                          </p:spTgt>
                                        </p:tgtEl>
                                      </p:cBhvr>
                                    </p:animEffect>
                                    <p:anim calcmode="lin" valueType="num">
                                      <p:cBhvr>
                                        <p:cTn id="8" dur="1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10" fill="hold">
                            <p:stCondLst>
                              <p:cond delay="2000"/>
                            </p:stCondLst>
                            <p:childTnLst>
                              <p:par>
                                <p:cTn id="11" presetID="42" presetClass="entr" presetSubtype="0" fill="hold" nodeType="afterEffect">
                                  <p:stCondLst>
                                    <p:cond delay="50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1500"/>
                                        <p:tgtEl>
                                          <p:spTgt spid="3">
                                            <p:txEl>
                                              <p:pRg st="3" end="3"/>
                                            </p:txEl>
                                          </p:spTgt>
                                        </p:tgtEl>
                                      </p:cBhvr>
                                    </p:animEffect>
                                    <p:anim calcmode="lin" valueType="num">
                                      <p:cBhvr>
                                        <p:cTn id="14" dur="1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5" dur="1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16" fill="hold">
                            <p:stCondLst>
                              <p:cond delay="4000"/>
                            </p:stCondLst>
                            <p:childTnLst>
                              <p:par>
                                <p:cTn id="17" presetID="42" presetClass="entr" presetSubtype="0" fill="hold" nodeType="afterEffect">
                                  <p:stCondLst>
                                    <p:cond delay="50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500"/>
                                        <p:tgtEl>
                                          <p:spTgt spid="3">
                                            <p:txEl>
                                              <p:pRg st="4" end="4"/>
                                            </p:txEl>
                                          </p:spTgt>
                                        </p:tgtEl>
                                      </p:cBhvr>
                                    </p:animEffect>
                                    <p:anim calcmode="lin" valueType="num">
                                      <p:cBhvr>
                                        <p:cTn id="20" dur="1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Communicating VLAN Membership</a:t>
            </a:r>
            <a:endParaRPr lang="en-US" dirty="0"/>
          </a:p>
        </p:txBody>
      </p:sp>
      <p:sp>
        <p:nvSpPr>
          <p:cNvPr id="3" name="Content Placeholder 2"/>
          <p:cNvSpPr>
            <a:spLocks noGrp="1"/>
          </p:cNvSpPr>
          <p:nvPr>
            <p:ph idx="1"/>
          </p:nvPr>
        </p:nvSpPr>
        <p:spPr/>
        <p:txBody>
          <a:bodyPr/>
          <a:lstStyle/>
          <a:p>
            <a:pPr eaLnBrk="1" hangingPunct="1">
              <a:buFont typeface="Wingdings" pitchFamily="-110" charset="2"/>
              <a:buNone/>
              <a:defRPr/>
            </a:pPr>
            <a:endParaRPr lang="en-US" dirty="0" smtClean="0"/>
          </a:p>
          <a:p>
            <a:pPr eaLnBrk="1" hangingPunct="1">
              <a:buFont typeface="Wingdings" pitchFamily="-110" charset="2"/>
              <a:buNone/>
              <a:defRPr/>
            </a:pPr>
            <a:r>
              <a:rPr lang="en-US" dirty="0" smtClean="0"/>
              <a:t>Switches need to know VLAN membership</a:t>
            </a:r>
          </a:p>
          <a:p>
            <a:pPr eaLnBrk="1" hangingPunct="1">
              <a:buFont typeface="Wingdings" pitchFamily="-110" charset="2"/>
              <a:buNone/>
              <a:defRPr/>
            </a:pPr>
            <a:endParaRPr lang="en-US" sz="1600" dirty="0" smtClean="0"/>
          </a:p>
          <a:p>
            <a:pPr eaLnBrk="1" hangingPunct="1">
              <a:buFont typeface="Wingdings" pitchFamily="-110" charset="2"/>
              <a:buChar char="Ø"/>
              <a:defRPr/>
            </a:pPr>
            <a:r>
              <a:rPr lang="en-US" dirty="0"/>
              <a:t>c</a:t>
            </a:r>
            <a:r>
              <a:rPr lang="en-US" dirty="0" smtClean="0"/>
              <a:t>onfigure information manually</a:t>
            </a:r>
          </a:p>
          <a:p>
            <a:pPr eaLnBrk="1" hangingPunct="1">
              <a:buFont typeface="Wingdings" pitchFamily="-110" charset="2"/>
              <a:buChar char="Ø"/>
              <a:defRPr/>
            </a:pPr>
            <a:r>
              <a:rPr lang="en-US" dirty="0"/>
              <a:t>n</a:t>
            </a:r>
            <a:r>
              <a:rPr lang="en-US" dirty="0" smtClean="0"/>
              <a:t>etwork management signaling protocol</a:t>
            </a:r>
          </a:p>
          <a:p>
            <a:pPr eaLnBrk="1" hangingPunct="1">
              <a:buFont typeface="Wingdings" pitchFamily="-110" charset="2"/>
              <a:buChar char="Ø"/>
              <a:defRPr/>
            </a:pPr>
            <a:r>
              <a:rPr lang="en-US" dirty="0"/>
              <a:t>f</a:t>
            </a:r>
            <a:r>
              <a:rPr lang="en-US" dirty="0" smtClean="0"/>
              <a:t>rame tagging (IEEE802.1Q)</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865187"/>
          </a:xfrm>
        </p:spPr>
        <p:txBody>
          <a:bodyPr/>
          <a:lstStyle/>
          <a:p>
            <a:r>
              <a:rPr lang="en-US" dirty="0" smtClean="0"/>
              <a:t>Frame Tagging – IEEE 802.1q</a:t>
            </a:r>
            <a:endParaRPr lang="en-US" dirty="0"/>
          </a:p>
        </p:txBody>
      </p:sp>
      <p:pic>
        <p:nvPicPr>
          <p:cNvPr id="1026" name="Picture 2"/>
          <p:cNvPicPr>
            <a:picLocks noChangeAspect="1" noChangeArrowheads="1"/>
          </p:cNvPicPr>
          <p:nvPr/>
        </p:nvPicPr>
        <p:blipFill>
          <a:blip r:embed="rId2"/>
          <a:srcRect/>
          <a:stretch>
            <a:fillRect/>
          </a:stretch>
        </p:blipFill>
        <p:spPr bwMode="auto">
          <a:xfrm>
            <a:off x="762000" y="1371600"/>
            <a:ext cx="7805737" cy="5068889"/>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r>
              <a:rPr lang="en-US" dirty="0"/>
              <a:t>Summary</a:t>
            </a:r>
            <a:endParaRPr lang="en-AU" dirty="0"/>
          </a:p>
        </p:txBody>
      </p:sp>
      <p:sp>
        <p:nvSpPr>
          <p:cNvPr id="130051" name="Rectangle 3"/>
          <p:cNvSpPr>
            <a:spLocks noGrp="1" noChangeArrowheads="1"/>
          </p:cNvSpPr>
          <p:nvPr>
            <p:ph type="body" idx="1"/>
          </p:nvPr>
        </p:nvSpPr>
        <p:spPr/>
        <p:txBody>
          <a:bodyPr/>
          <a:lstStyle/>
          <a:p>
            <a:pPr eaLnBrk="1" hangingPunct="1">
              <a:buFont typeface="Wingdings" pitchFamily="-110" charset="2"/>
              <a:buChar char="Ø"/>
              <a:defRPr/>
            </a:pPr>
            <a:r>
              <a:rPr lang="en-AU" dirty="0"/>
              <a:t>LAN topologies and</a:t>
            </a:r>
            <a:r>
              <a:rPr lang="en-AU" dirty="0" smtClean="0"/>
              <a:t> transmission media</a:t>
            </a:r>
          </a:p>
          <a:p>
            <a:pPr lvl="1" eaLnBrk="1" hangingPunct="1">
              <a:buFont typeface="Wingdings" pitchFamily="-110" charset="2"/>
              <a:buChar char="l"/>
              <a:defRPr/>
            </a:pPr>
            <a:r>
              <a:rPr lang="en-AU" dirty="0"/>
              <a:t>b</a:t>
            </a:r>
            <a:r>
              <a:rPr lang="en-AU" dirty="0" smtClean="0"/>
              <a:t>us, tree, ring, star</a:t>
            </a:r>
          </a:p>
          <a:p>
            <a:pPr eaLnBrk="1" hangingPunct="1">
              <a:buFont typeface="Wingdings" pitchFamily="-110" charset="2"/>
              <a:buChar char="Ø"/>
              <a:defRPr/>
            </a:pPr>
            <a:r>
              <a:rPr lang="en-AU" dirty="0"/>
              <a:t>LAN protocol </a:t>
            </a:r>
            <a:r>
              <a:rPr lang="en-AU" dirty="0" smtClean="0"/>
              <a:t>architecture</a:t>
            </a:r>
          </a:p>
          <a:p>
            <a:pPr lvl="1" eaLnBrk="1" hangingPunct="1">
              <a:buFont typeface="Wingdings" pitchFamily="-110" charset="2"/>
              <a:buChar char="l"/>
              <a:defRPr/>
            </a:pPr>
            <a:r>
              <a:rPr lang="en-AU" dirty="0" smtClean="0"/>
              <a:t>IEEE 802, LLC, MAC</a:t>
            </a:r>
          </a:p>
          <a:p>
            <a:pPr eaLnBrk="1" hangingPunct="1">
              <a:buFont typeface="Wingdings" pitchFamily="-110" charset="2"/>
              <a:buChar char="Ø"/>
              <a:defRPr/>
            </a:pPr>
            <a:r>
              <a:rPr lang="en-AU" dirty="0"/>
              <a:t>bridges, hubs, layer 2</a:t>
            </a:r>
            <a:r>
              <a:rPr lang="en-AU" dirty="0" smtClean="0"/>
              <a:t> switches</a:t>
            </a:r>
          </a:p>
          <a:p>
            <a:pPr eaLnBrk="1" hangingPunct="1">
              <a:buFont typeface="Wingdings" pitchFamily="-110" charset="2"/>
              <a:buChar char="Ø"/>
              <a:defRPr/>
            </a:pPr>
            <a:r>
              <a:rPr lang="en-AU" dirty="0" smtClean="0"/>
              <a:t>virtual LANs</a:t>
            </a:r>
            <a:endParaRPr lang="en-AU" dirty="0"/>
          </a:p>
        </p:txBody>
      </p:sp>
      <p:pic>
        <p:nvPicPr>
          <p:cNvPr id="57348" name="Picture 5"/>
          <p:cNvPicPr>
            <a:picLocks noChangeAspect="1"/>
          </p:cNvPicPr>
          <p:nvPr/>
        </p:nvPicPr>
        <p:blipFill>
          <a:blip r:embed="rId3"/>
          <a:srcRect/>
          <a:stretch>
            <a:fillRect/>
          </a:stretch>
        </p:blipFill>
        <p:spPr bwMode="auto">
          <a:xfrm>
            <a:off x="6781800" y="4419600"/>
            <a:ext cx="2133600" cy="2133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afterEffect">
                                  <p:stCondLst>
                                    <p:cond delay="250"/>
                                  </p:stCondLst>
                                  <p:iterate type="lt">
                                    <p:tmPct val="4000"/>
                                  </p:iterate>
                                  <p:childTnLst>
                                    <p:set>
                                      <p:cBhvr override="childStyle">
                                        <p:cTn id="6" dur="500" fill="hold"/>
                                        <p:tgtEl>
                                          <p:spTgt spid="130051">
                                            <p:txEl>
                                              <p:pRg st="1" end="1"/>
                                            </p:txEl>
                                          </p:spTgt>
                                        </p:tgtEl>
                                        <p:attrNameLst>
                                          <p:attrName>style.color</p:attrName>
                                        </p:attrNameLst>
                                      </p:cBhvr>
                                      <p:to>
                                        <p:clrVal>
                                          <a:srgbClr val="FFFF00"/>
                                        </p:clrVal>
                                      </p:to>
                                    </p:set>
                                    <p:set>
                                      <p:cBhvr>
                                        <p:cTn id="7" dur="500" fill="hold"/>
                                        <p:tgtEl>
                                          <p:spTgt spid="130051">
                                            <p:txEl>
                                              <p:pRg st="1" end="1"/>
                                            </p:txEl>
                                          </p:spTgt>
                                        </p:tgtEl>
                                        <p:attrNameLst>
                                          <p:attrName>fillcolor</p:attrName>
                                        </p:attrNameLst>
                                      </p:cBhvr>
                                      <p:to>
                                        <p:clrVal>
                                          <a:srgbClr val="FFFF00"/>
                                        </p:clrVal>
                                      </p:to>
                                    </p:set>
                                    <p:set>
                                      <p:cBhvr>
                                        <p:cTn id="8" dur="500" fill="hold"/>
                                        <p:tgtEl>
                                          <p:spTgt spid="130051">
                                            <p:txEl>
                                              <p:pRg st="1" end="1"/>
                                            </p:txEl>
                                          </p:spTgt>
                                        </p:tgtEl>
                                        <p:attrNameLst>
                                          <p:attrName>fill.type</p:attrName>
                                        </p:attrNameLst>
                                      </p:cBhvr>
                                      <p:to>
                                        <p:strVal val="solid"/>
                                      </p:to>
                                    </p:set>
                                  </p:childTnLst>
                                </p:cTn>
                              </p:par>
                            </p:childTnLst>
                          </p:cTn>
                        </p:par>
                        <p:par>
                          <p:cTn id="9" fill="hold">
                            <p:stCondLst>
                              <p:cond delay="1090"/>
                            </p:stCondLst>
                            <p:childTnLst>
                              <p:par>
                                <p:cTn id="10" presetID="16" presetClass="emph" presetSubtype="0" fill="hold" nodeType="afterEffect">
                                  <p:stCondLst>
                                    <p:cond delay="250"/>
                                  </p:stCondLst>
                                  <p:iterate type="lt">
                                    <p:tmPct val="4000"/>
                                  </p:iterate>
                                  <p:childTnLst>
                                    <p:set>
                                      <p:cBhvr override="childStyle">
                                        <p:cTn id="11" dur="500" fill="hold"/>
                                        <p:tgtEl>
                                          <p:spTgt spid="130051">
                                            <p:txEl>
                                              <p:pRg st="3" end="3"/>
                                            </p:txEl>
                                          </p:spTgt>
                                        </p:tgtEl>
                                        <p:attrNameLst>
                                          <p:attrName>style.color</p:attrName>
                                        </p:attrNameLst>
                                      </p:cBhvr>
                                      <p:to>
                                        <p:clrVal>
                                          <a:srgbClr val="FFFF00"/>
                                        </p:clrVal>
                                      </p:to>
                                    </p:set>
                                    <p:set>
                                      <p:cBhvr>
                                        <p:cTn id="12" dur="500" fill="hold"/>
                                        <p:tgtEl>
                                          <p:spTgt spid="130051">
                                            <p:txEl>
                                              <p:pRg st="3" end="3"/>
                                            </p:txEl>
                                          </p:spTgt>
                                        </p:tgtEl>
                                        <p:attrNameLst>
                                          <p:attrName>fillcolor</p:attrName>
                                        </p:attrNameLst>
                                      </p:cBhvr>
                                      <p:to>
                                        <p:clrVal>
                                          <a:srgbClr val="FFFF00"/>
                                        </p:clrVal>
                                      </p:to>
                                    </p:set>
                                    <p:set>
                                      <p:cBhvr>
                                        <p:cTn id="13" dur="500" fill="hold"/>
                                        <p:tgtEl>
                                          <p:spTgt spid="130051">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838200"/>
            <a:ext cx="3860800" cy="4724400"/>
          </a:xfrm>
        </p:spPr>
        <p:txBody>
          <a:bodyPr/>
          <a:lstStyle/>
          <a:p>
            <a:pPr eaLnBrk="1" hangingPunct="1"/>
            <a:r>
              <a:rPr kumimoji="1" lang="en-US" dirty="0"/>
              <a:t>Frame </a:t>
            </a:r>
            <a:r>
              <a:rPr kumimoji="1" lang="en-GB" dirty="0"/>
              <a:t/>
            </a:r>
            <a:br>
              <a:rPr kumimoji="1" lang="en-GB" dirty="0"/>
            </a:br>
            <a:r>
              <a:rPr kumimoji="1" lang="en-US" dirty="0"/>
              <a:t>Transmission</a:t>
            </a:r>
            <a:r>
              <a:rPr kumimoji="1" lang="en-GB" dirty="0"/>
              <a:t/>
            </a:r>
            <a:br>
              <a:rPr kumimoji="1" lang="en-GB" dirty="0"/>
            </a:br>
            <a:r>
              <a:rPr kumimoji="1" lang="en-GB" dirty="0"/>
              <a:t>on</a:t>
            </a:r>
            <a:r>
              <a:rPr kumimoji="1" lang="en-US" dirty="0"/>
              <a:t> Bus LAN</a:t>
            </a:r>
          </a:p>
        </p:txBody>
      </p:sp>
      <p:pic>
        <p:nvPicPr>
          <p:cNvPr id="8195" name="Picture 6" descr="Bus Transmission                                               002828D9  Mnementh                      BEAE7A2F:"/>
          <p:cNvPicPr>
            <a:picLocks noChangeAspect="1" noChangeArrowheads="1"/>
          </p:cNvPicPr>
          <p:nvPr/>
        </p:nvPicPr>
        <p:blipFill>
          <a:blip r:embed="rId3">
            <a:lum/>
          </a:blip>
          <a:srcRect l="9265" t="7159" r="9265" b="14319"/>
          <a:stretch>
            <a:fillRect/>
          </a:stretch>
        </p:blipFill>
        <p:spPr bwMode="auto">
          <a:xfrm>
            <a:off x="3810000" y="228600"/>
            <a:ext cx="5179409" cy="6459538"/>
          </a:xfrm>
          <a:prstGeom prst="rect">
            <a:avLst/>
          </a:prstGeom>
          <a:noFill/>
          <a:ln w="9525">
            <a:noFill/>
            <a:miter lim="800000"/>
            <a:headEnd/>
            <a:tailEnd/>
          </a:ln>
        </p:spPr>
      </p:pic>
    </p:spTree>
  </p:cSld>
  <p:clrMapOvr>
    <a:masterClrMapping/>
  </p:clrMapOvr>
  <p:transition spd="slow">
    <p:circl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defRPr/>
            </a:pPr>
            <a:r>
              <a:rPr kumimoji="1" lang="en-US" dirty="0"/>
              <a:t>Ring Topology</a:t>
            </a:r>
          </a:p>
        </p:txBody>
      </p:sp>
      <p:sp>
        <p:nvSpPr>
          <p:cNvPr id="19459" name="Rectangle 3"/>
          <p:cNvSpPr>
            <a:spLocks noGrp="1" noChangeArrowheads="1"/>
          </p:cNvSpPr>
          <p:nvPr>
            <p:ph type="body" idx="1"/>
          </p:nvPr>
        </p:nvSpPr>
        <p:spPr>
          <a:xfrm>
            <a:off x="457200" y="1676400"/>
            <a:ext cx="8229600" cy="5181600"/>
          </a:xfrm>
        </p:spPr>
        <p:txBody>
          <a:bodyPr/>
          <a:lstStyle/>
          <a:p>
            <a:pPr eaLnBrk="1" hangingPunct="1">
              <a:lnSpc>
                <a:spcPct val="90000"/>
              </a:lnSpc>
            </a:pPr>
            <a:r>
              <a:rPr kumimoji="1" lang="en-US" sz="2800" dirty="0"/>
              <a:t>a closed loop of repeaters joined by point-to-point links</a:t>
            </a:r>
          </a:p>
          <a:p>
            <a:pPr eaLnBrk="1" hangingPunct="1">
              <a:lnSpc>
                <a:spcPct val="90000"/>
              </a:lnSpc>
            </a:pPr>
            <a:r>
              <a:rPr kumimoji="1" lang="en-US" sz="2800" dirty="0"/>
              <a:t>receive data on one link &amp; retransmit on another</a:t>
            </a:r>
          </a:p>
          <a:p>
            <a:pPr lvl="1" eaLnBrk="1" hangingPunct="1">
              <a:lnSpc>
                <a:spcPct val="90000"/>
              </a:lnSpc>
            </a:pPr>
            <a:r>
              <a:rPr kumimoji="1" lang="en-US" sz="2400" dirty="0">
                <a:ea typeface="ＭＳ Ｐゴシック" pitchFamily="32" charset="-128"/>
              </a:rPr>
              <a:t>links unidirectional</a:t>
            </a:r>
          </a:p>
          <a:p>
            <a:pPr lvl="1" eaLnBrk="1" hangingPunct="1">
              <a:lnSpc>
                <a:spcPct val="90000"/>
              </a:lnSpc>
            </a:pPr>
            <a:r>
              <a:rPr kumimoji="1" lang="en-US" sz="2400" dirty="0">
                <a:ea typeface="ＭＳ Ｐゴシック" pitchFamily="32" charset="-128"/>
              </a:rPr>
              <a:t>stations attach to repeaters</a:t>
            </a:r>
          </a:p>
          <a:p>
            <a:pPr eaLnBrk="1" hangingPunct="1">
              <a:lnSpc>
                <a:spcPct val="90000"/>
              </a:lnSpc>
            </a:pPr>
            <a:r>
              <a:rPr kumimoji="1" lang="en-US" sz="2800" dirty="0"/>
              <a:t>data transmitted in frames</a:t>
            </a:r>
          </a:p>
          <a:p>
            <a:pPr lvl="1" eaLnBrk="1" hangingPunct="1">
              <a:lnSpc>
                <a:spcPct val="90000"/>
              </a:lnSpc>
            </a:pPr>
            <a:r>
              <a:rPr kumimoji="1" lang="en-US" sz="2400" dirty="0">
                <a:ea typeface="ＭＳ Ｐゴシック" pitchFamily="32" charset="-128"/>
              </a:rPr>
              <a:t>circulate past all stations</a:t>
            </a:r>
          </a:p>
          <a:p>
            <a:pPr lvl="1" eaLnBrk="1" hangingPunct="1">
              <a:lnSpc>
                <a:spcPct val="90000"/>
              </a:lnSpc>
            </a:pPr>
            <a:r>
              <a:rPr kumimoji="1" lang="en-US" sz="2400" dirty="0">
                <a:ea typeface="ＭＳ Ｐゴシック" pitchFamily="32" charset="-128"/>
              </a:rPr>
              <a:t>destination recognizes address and copies frame</a:t>
            </a:r>
          </a:p>
          <a:p>
            <a:pPr lvl="1" eaLnBrk="1" hangingPunct="1">
              <a:lnSpc>
                <a:spcPct val="90000"/>
              </a:lnSpc>
            </a:pPr>
            <a:r>
              <a:rPr kumimoji="1" lang="en-US" sz="2400" dirty="0">
                <a:ea typeface="ＭＳ Ｐゴシック" pitchFamily="32" charset="-128"/>
              </a:rPr>
              <a:t>frame circulates back to source where it is removed</a:t>
            </a:r>
          </a:p>
          <a:p>
            <a:pPr eaLnBrk="1" hangingPunct="1">
              <a:lnSpc>
                <a:spcPct val="90000"/>
              </a:lnSpc>
            </a:pPr>
            <a:r>
              <a:rPr kumimoji="1" lang="en-US" sz="2800" dirty="0"/>
              <a:t>medium access control determines when a station can insert frame</a:t>
            </a:r>
          </a:p>
          <a:p>
            <a:pPr lvl="1" eaLnBrk="1" hangingPunct="1">
              <a:lnSpc>
                <a:spcPct val="90000"/>
              </a:lnSpc>
            </a:pPr>
            <a:endParaRPr kumimoji="1" lang="en-US" sz="2400" dirty="0">
              <a:ea typeface="ＭＳ Ｐゴシック" pitchFamily="32" charset="-128"/>
            </a:endParaRPr>
          </a:p>
        </p:txBody>
      </p:sp>
      <p:pic>
        <p:nvPicPr>
          <p:cNvPr id="4" name="Picture 3"/>
          <p:cNvPicPr>
            <a:picLocks noChangeAspect="1"/>
          </p:cNvPicPr>
          <p:nvPr/>
        </p:nvPicPr>
        <p:blipFill>
          <a:blip r:embed="rId3"/>
          <a:stretch>
            <a:fillRect/>
          </a:stretch>
        </p:blipFill>
        <p:spPr>
          <a:xfrm rot="1272728">
            <a:off x="6400800" y="2971801"/>
            <a:ext cx="1779155" cy="1752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50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500"/>
                                  </p:stCondLst>
                                  <p:childTnLst>
                                    <p:set>
                                      <p:cBhvr>
                                        <p:cTn id="9" dur="1" fill="hold">
                                          <p:stCondLst>
                                            <p:cond delay="0"/>
                                          </p:stCondLst>
                                        </p:cTn>
                                        <p:tgtEl>
                                          <p:spTgt spid="19459">
                                            <p:txEl>
                                              <p:pRg st="1" end="1"/>
                                            </p:txEl>
                                          </p:spTgt>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nodeType="afterEffect">
                                  <p:stCondLst>
                                    <p:cond delay="500"/>
                                  </p:stCondLst>
                                  <p:childTnLst>
                                    <p:set>
                                      <p:cBhvr>
                                        <p:cTn id="12" dur="1" fill="hold">
                                          <p:stCondLst>
                                            <p:cond delay="0"/>
                                          </p:stCondLst>
                                        </p:cTn>
                                        <p:tgtEl>
                                          <p:spTgt spid="19459">
                                            <p:txEl>
                                              <p:pRg st="2" end="2"/>
                                            </p:txEl>
                                          </p:spTgt>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nodeType="afterEffect">
                                  <p:stCondLst>
                                    <p:cond delay="500"/>
                                  </p:stCondLst>
                                  <p:childTnLst>
                                    <p:set>
                                      <p:cBhvr>
                                        <p:cTn id="15" dur="1" fill="hold">
                                          <p:stCondLst>
                                            <p:cond delay="0"/>
                                          </p:stCondLst>
                                        </p:cTn>
                                        <p:tgtEl>
                                          <p:spTgt spid="19459">
                                            <p:txEl>
                                              <p:pRg st="3" end="3"/>
                                            </p:txEl>
                                          </p:spTgt>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nodeType="afterEffect">
                                  <p:stCondLst>
                                    <p:cond delay="500"/>
                                  </p:stCondLst>
                                  <p:childTnLst>
                                    <p:set>
                                      <p:cBhvr>
                                        <p:cTn id="18" dur="1" fill="hold">
                                          <p:stCondLst>
                                            <p:cond delay="0"/>
                                          </p:stCondLst>
                                        </p:cTn>
                                        <p:tgtEl>
                                          <p:spTgt spid="19459">
                                            <p:txEl>
                                              <p:pRg st="4" end="4"/>
                                            </p:txEl>
                                          </p:spTgt>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fill="hold" nodeType="afterEffect">
                                  <p:stCondLst>
                                    <p:cond delay="500"/>
                                  </p:stCondLst>
                                  <p:childTnLst>
                                    <p:set>
                                      <p:cBhvr>
                                        <p:cTn id="21" dur="1" fill="hold">
                                          <p:stCondLst>
                                            <p:cond delay="0"/>
                                          </p:stCondLst>
                                        </p:cTn>
                                        <p:tgtEl>
                                          <p:spTgt spid="19459">
                                            <p:txEl>
                                              <p:pRg st="5" end="5"/>
                                            </p:txEl>
                                          </p:spTgt>
                                        </p:tgtEl>
                                        <p:attrNameLst>
                                          <p:attrName>style.visibility</p:attrName>
                                        </p:attrNameLst>
                                      </p:cBhvr>
                                      <p:to>
                                        <p:strVal val="visible"/>
                                      </p:to>
                                    </p:set>
                                  </p:childTnLst>
                                </p:cTn>
                              </p:par>
                            </p:childTnLst>
                          </p:cTn>
                        </p:par>
                        <p:par>
                          <p:cTn id="22" fill="hold" nodeType="afterGroup">
                            <p:stCondLst>
                              <p:cond delay="3000"/>
                            </p:stCondLst>
                            <p:childTnLst>
                              <p:par>
                                <p:cTn id="23" presetID="1" presetClass="entr" presetSubtype="0" fill="hold" nodeType="afterEffect">
                                  <p:stCondLst>
                                    <p:cond delay="500"/>
                                  </p:stCondLst>
                                  <p:childTnLst>
                                    <p:set>
                                      <p:cBhvr>
                                        <p:cTn id="24" dur="1" fill="hold">
                                          <p:stCondLst>
                                            <p:cond delay="0"/>
                                          </p:stCondLst>
                                        </p:cTn>
                                        <p:tgtEl>
                                          <p:spTgt spid="19459">
                                            <p:txEl>
                                              <p:pRg st="6" end="6"/>
                                            </p:txEl>
                                          </p:spTgt>
                                        </p:tgtEl>
                                        <p:attrNameLst>
                                          <p:attrName>style.visibility</p:attrName>
                                        </p:attrNameLst>
                                      </p:cBhvr>
                                      <p:to>
                                        <p:strVal val="visible"/>
                                      </p:to>
                                    </p:set>
                                  </p:childTnLst>
                                </p:cTn>
                              </p:par>
                            </p:childTnLst>
                          </p:cTn>
                        </p:par>
                        <p:par>
                          <p:cTn id="25" fill="hold" nodeType="afterGroup">
                            <p:stCondLst>
                              <p:cond delay="3500"/>
                            </p:stCondLst>
                            <p:childTnLst>
                              <p:par>
                                <p:cTn id="26" presetID="1" presetClass="entr" presetSubtype="0" fill="hold" nodeType="afterEffect">
                                  <p:stCondLst>
                                    <p:cond delay="500"/>
                                  </p:stCondLst>
                                  <p:childTnLst>
                                    <p:set>
                                      <p:cBhvr>
                                        <p:cTn id="27" dur="1" fill="hold">
                                          <p:stCondLst>
                                            <p:cond delay="0"/>
                                          </p:stCondLst>
                                        </p:cTn>
                                        <p:tgtEl>
                                          <p:spTgt spid="19459">
                                            <p:txEl>
                                              <p:pRg st="7" end="7"/>
                                            </p:txEl>
                                          </p:spTgt>
                                        </p:tgtEl>
                                        <p:attrNameLst>
                                          <p:attrName>style.visibility</p:attrName>
                                        </p:attrNameLst>
                                      </p:cBhvr>
                                      <p:to>
                                        <p:strVal val="visible"/>
                                      </p:to>
                                    </p:set>
                                  </p:childTnLst>
                                </p:cTn>
                              </p:par>
                            </p:childTnLst>
                          </p:cTn>
                        </p:par>
                        <p:par>
                          <p:cTn id="28" fill="hold" nodeType="afterGroup">
                            <p:stCondLst>
                              <p:cond delay="4000"/>
                            </p:stCondLst>
                            <p:childTnLst>
                              <p:par>
                                <p:cTn id="29" presetID="1" presetClass="entr" presetSubtype="0" fill="hold" nodeType="afterEffect">
                                  <p:stCondLst>
                                    <p:cond delay="500"/>
                                  </p:stCondLst>
                                  <p:childTnLst>
                                    <p:set>
                                      <p:cBhvr>
                                        <p:cTn id="30" dur="1" fill="hold">
                                          <p:stCondLst>
                                            <p:cond delay="0"/>
                                          </p:stCondLst>
                                        </p:cTn>
                                        <p:tgtEl>
                                          <p:spTgt spid="1945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0" y="762000"/>
            <a:ext cx="3860800" cy="5410200"/>
          </a:xfrm>
        </p:spPr>
        <p:txBody>
          <a:bodyPr/>
          <a:lstStyle/>
          <a:p>
            <a:pPr eaLnBrk="1" hangingPunct="1">
              <a:defRPr/>
            </a:pPr>
            <a:r>
              <a:rPr kumimoji="1" lang="en-US" dirty="0"/>
              <a:t>Frame </a:t>
            </a:r>
            <a:br>
              <a:rPr kumimoji="1" lang="en-US" dirty="0"/>
            </a:br>
            <a:r>
              <a:rPr kumimoji="1" lang="en-US" dirty="0"/>
              <a:t>Transmission</a:t>
            </a:r>
            <a:br>
              <a:rPr kumimoji="1" lang="en-US" dirty="0"/>
            </a:br>
            <a:r>
              <a:rPr kumimoji="1" lang="en-US" dirty="0"/>
              <a:t>Ring LAN</a:t>
            </a:r>
          </a:p>
        </p:txBody>
      </p:sp>
      <p:pic>
        <p:nvPicPr>
          <p:cNvPr id="10243" name="Picture 6" descr="Ring Transmission                                              002828D9  Mnementh                      BEAE7A2F:"/>
          <p:cNvPicPr>
            <a:picLocks noChangeAspect="1" noChangeArrowheads="1"/>
          </p:cNvPicPr>
          <p:nvPr/>
        </p:nvPicPr>
        <p:blipFill>
          <a:blip r:embed="rId3">
            <a:lum/>
          </a:blip>
          <a:srcRect l="4633" t="3580" r="4633" b="10739"/>
          <a:stretch>
            <a:fillRect/>
          </a:stretch>
        </p:blipFill>
        <p:spPr bwMode="auto">
          <a:xfrm>
            <a:off x="3857625" y="228600"/>
            <a:ext cx="5286375" cy="6459538"/>
          </a:xfrm>
          <a:prstGeom prst="rect">
            <a:avLst/>
          </a:prstGeom>
          <a:noFill/>
          <a:ln w="9525">
            <a:noFill/>
            <a:miter lim="800000"/>
            <a:headEnd/>
            <a:tailEnd/>
          </a:ln>
        </p:spPr>
      </p:pic>
    </p:spTree>
  </p:cSld>
  <p:clrMapOvr>
    <a:masterClrMapping/>
  </p:clrMapOvr>
  <p:transition spd="slow">
    <p:circl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defRPr/>
            </a:pPr>
            <a:r>
              <a:rPr kumimoji="1" lang="en-US" dirty="0"/>
              <a:t>Star Topology</a:t>
            </a:r>
          </a:p>
        </p:txBody>
      </p:sp>
      <p:sp>
        <p:nvSpPr>
          <p:cNvPr id="21507" name="Rectangle 3"/>
          <p:cNvSpPr>
            <a:spLocks noGrp="1" noChangeArrowheads="1"/>
          </p:cNvSpPr>
          <p:nvPr>
            <p:ph type="body" idx="1"/>
          </p:nvPr>
        </p:nvSpPr>
        <p:spPr>
          <a:xfrm>
            <a:off x="533400" y="1524000"/>
            <a:ext cx="8229600" cy="5334000"/>
          </a:xfrm>
        </p:spPr>
        <p:txBody>
          <a:bodyPr/>
          <a:lstStyle/>
          <a:p>
            <a:pPr eaLnBrk="1" hangingPunct="1"/>
            <a:r>
              <a:rPr kumimoji="1" lang="en-US" dirty="0"/>
              <a:t>each station connects to common central node</a:t>
            </a:r>
          </a:p>
          <a:p>
            <a:pPr lvl="1" eaLnBrk="1" hangingPunct="1"/>
            <a:r>
              <a:rPr kumimoji="1" lang="en-US" dirty="0">
                <a:ea typeface="ＭＳ Ｐゴシック" pitchFamily="32" charset="-128"/>
              </a:rPr>
              <a:t>usually via two point-to-point link</a:t>
            </a:r>
          </a:p>
          <a:p>
            <a:pPr lvl="2" eaLnBrk="1" hangingPunct="1"/>
            <a:r>
              <a:rPr kumimoji="1" lang="en-US" dirty="0">
                <a:ea typeface="ＭＳ Ｐゴシック" pitchFamily="32" charset="-128"/>
              </a:rPr>
              <a:t>one for transmission and one for reception</a:t>
            </a:r>
          </a:p>
          <a:p>
            <a:pPr eaLnBrk="1" hangingPunct="1"/>
            <a:endParaRPr kumimoji="1" lang="en-US" dirty="0"/>
          </a:p>
        </p:txBody>
      </p:sp>
      <p:graphicFrame>
        <p:nvGraphicFramePr>
          <p:cNvPr id="5" name="Diagram 4"/>
          <p:cNvGraphicFramePr/>
          <p:nvPr/>
        </p:nvGraphicFramePr>
        <p:xfrm>
          <a:off x="533400" y="3733800"/>
          <a:ext cx="7924800" cy="289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01-Overview">
  <a:themeElements>
    <a:clrScheme name="Custom 1">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DDE2E7"/>
      </a:accent6>
      <a:hlink>
        <a:srgbClr val="1ACE9F"/>
      </a:hlink>
      <a:folHlink>
        <a:srgbClr val="A5B5CD"/>
      </a:folHlink>
    </a:clrScheme>
    <a:fontScheme name="01-Overvi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lnDef>
  </a:objectDefaults>
  <a:extraClrSchemeLst>
    <a:extraClrScheme>
      <a:clrScheme name="01-Overview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01-Overview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01-Overview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01-Overview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01-Overview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01-Overview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01-Overview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01-Overview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01-Overview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Mnementh:Users:lpb:work:consult:Stallings-DCC8:Slides:01-Overview.ppt</Template>
  <TotalTime>3614</TotalTime>
  <Words>5894</Words>
  <Application>Microsoft Office PowerPoint</Application>
  <PresentationFormat>On-screen Show (4:3)</PresentationFormat>
  <Paragraphs>685</Paragraphs>
  <Slides>53</Slides>
  <Notes>52</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01-Overview</vt:lpstr>
      <vt:lpstr>Data and Computer Communications</vt:lpstr>
      <vt:lpstr>Local Area Network Overview</vt:lpstr>
      <vt:lpstr>Local Area Networks (LANs)</vt:lpstr>
      <vt:lpstr>LAN Topologies</vt:lpstr>
      <vt:lpstr>Bus and Tree</vt:lpstr>
      <vt:lpstr>Frame  Transmission on Bus LAN</vt:lpstr>
      <vt:lpstr>Ring Topology</vt:lpstr>
      <vt:lpstr>Frame  Transmission Ring LAN</vt:lpstr>
      <vt:lpstr>Star Topology</vt:lpstr>
      <vt:lpstr>Choice of Topology</vt:lpstr>
      <vt:lpstr>Bus LAN  Transmission Media</vt:lpstr>
      <vt:lpstr>Bus LAN  Transmission Media</vt:lpstr>
      <vt:lpstr>Ring and Star Topologies</vt:lpstr>
      <vt:lpstr>Choice of Medium</vt:lpstr>
      <vt:lpstr>Media Available</vt:lpstr>
      <vt:lpstr>LAN Protocol Architecture</vt:lpstr>
      <vt:lpstr>IEEE 802 Layers </vt:lpstr>
      <vt:lpstr>IEEE 802 Layers </vt:lpstr>
      <vt:lpstr>LAN Protocols in Context</vt:lpstr>
      <vt:lpstr>Logical Link Control </vt:lpstr>
      <vt:lpstr>LLC Services</vt:lpstr>
      <vt:lpstr>LLC Service Alternatives</vt:lpstr>
      <vt:lpstr>LLC Protocol</vt:lpstr>
      <vt:lpstr>MAC Frame Format</vt:lpstr>
      <vt:lpstr>Medium Access Control (MAC) Protocol</vt:lpstr>
      <vt:lpstr>Asynchronous Systems</vt:lpstr>
      <vt:lpstr>MAC Frame Handling</vt:lpstr>
      <vt:lpstr>Bridges</vt:lpstr>
      <vt:lpstr>Bridge Function</vt:lpstr>
      <vt:lpstr>Bridge Design Aspects</vt:lpstr>
      <vt:lpstr>Bridge Protocol Architecture</vt:lpstr>
      <vt:lpstr>Connection of Two LANs</vt:lpstr>
      <vt:lpstr>Bridges and  LANs with Alternative Routes</vt:lpstr>
      <vt:lpstr>Fixed Routing</vt:lpstr>
      <vt:lpstr>Spanning Tree</vt:lpstr>
      <vt:lpstr>Frame Forwarding</vt:lpstr>
      <vt:lpstr>Address Learning</vt:lpstr>
      <vt:lpstr>Spanning Tree Algorithm</vt:lpstr>
      <vt:lpstr>Loop of Bridges</vt:lpstr>
      <vt:lpstr>Interconnecting LANs - Hubs</vt:lpstr>
      <vt:lpstr>Two Level Hub Topology</vt:lpstr>
      <vt:lpstr>Buses, Hubs and Switches</vt:lpstr>
      <vt:lpstr>Shared Medium Bus and Hub</vt:lpstr>
      <vt:lpstr>Layer 2 Switch Benefits</vt:lpstr>
      <vt:lpstr>Types of Layer 2 Switches</vt:lpstr>
      <vt:lpstr>Layer 2 Switch vs. Bridge</vt:lpstr>
      <vt:lpstr>A Partitioned LAN Configuration</vt:lpstr>
      <vt:lpstr>Virtual LANs (VLANs)</vt:lpstr>
      <vt:lpstr>A VLAN Configuration</vt:lpstr>
      <vt:lpstr>Defining VLANs</vt:lpstr>
      <vt:lpstr>Communicating VLAN Membership</vt:lpstr>
      <vt:lpstr>Frame Tagging – IEEE 802.1q</vt:lpstr>
      <vt:lpstr>Summary</vt:lpstr>
    </vt:vector>
  </TitlesOfParts>
  <Company>School of IT&amp;EE, UNSW@ADFA, Australia</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15 - William Stallings, Data and Computer Communications, 8/e</dc:title>
  <dc:subject>Lecture Slides</dc:subject>
  <dc:creator>Dr Lawrie Brown</dc:creator>
  <cp:lastModifiedBy>tghosh</cp:lastModifiedBy>
  <cp:revision>164</cp:revision>
  <cp:lastPrinted>2006-08-04T05:39:36Z</cp:lastPrinted>
  <dcterms:created xsi:type="dcterms:W3CDTF">2010-08-02T04:04:49Z</dcterms:created>
  <dcterms:modified xsi:type="dcterms:W3CDTF">2011-10-04T17:24:21Z</dcterms:modified>
</cp:coreProperties>
</file>