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4" d="100"/>
          <a:sy n="124" d="100"/>
        </p:scale>
        <p:origin x="-9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9D1D9-EEC2-440F-B2F1-D7285453DDBC}" type="datetimeFigureOut">
              <a:rPr lang="en-US" smtClean="0"/>
              <a:pPr/>
              <a:t>9/22/14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8FBCD-09E1-4E61-96C5-7F11891E06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9D1D9-EEC2-440F-B2F1-D7285453DDBC}" type="datetimeFigureOut">
              <a:rPr lang="en-US" smtClean="0"/>
              <a:pPr/>
              <a:t>9/22/14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8FBCD-09E1-4E61-96C5-7F11891E06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9D1D9-EEC2-440F-B2F1-D7285453DDBC}" type="datetimeFigureOut">
              <a:rPr lang="en-US" smtClean="0"/>
              <a:pPr/>
              <a:t>9/22/14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8FBCD-09E1-4E61-96C5-7F11891E06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9D1D9-EEC2-440F-B2F1-D7285453DDBC}" type="datetimeFigureOut">
              <a:rPr lang="en-US" smtClean="0"/>
              <a:pPr/>
              <a:t>9/22/14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8FBCD-09E1-4E61-96C5-7F11891E06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9D1D9-EEC2-440F-B2F1-D7285453DDBC}" type="datetimeFigureOut">
              <a:rPr lang="en-US" smtClean="0"/>
              <a:pPr/>
              <a:t>9/22/14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8FBCD-09E1-4E61-96C5-7F11891E06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9D1D9-EEC2-440F-B2F1-D7285453DDBC}" type="datetimeFigureOut">
              <a:rPr lang="en-US" smtClean="0"/>
              <a:pPr/>
              <a:t>9/22/14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8FBCD-09E1-4E61-96C5-7F11891E06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9D1D9-EEC2-440F-B2F1-D7285453DDBC}" type="datetimeFigureOut">
              <a:rPr lang="en-US" smtClean="0"/>
              <a:pPr/>
              <a:t>9/22/14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8FBCD-09E1-4E61-96C5-7F11891E06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9D1D9-EEC2-440F-B2F1-D7285453DDBC}" type="datetimeFigureOut">
              <a:rPr lang="en-US" smtClean="0"/>
              <a:pPr/>
              <a:t>9/22/14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8FBCD-09E1-4E61-96C5-7F11891E06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9D1D9-EEC2-440F-B2F1-D7285453DDBC}" type="datetimeFigureOut">
              <a:rPr lang="en-US" smtClean="0"/>
              <a:pPr/>
              <a:t>9/22/14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8FBCD-09E1-4E61-96C5-7F11891E06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9D1D9-EEC2-440F-B2F1-D7285453DDBC}" type="datetimeFigureOut">
              <a:rPr lang="en-US" smtClean="0"/>
              <a:pPr/>
              <a:t>9/22/14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8FBCD-09E1-4E61-96C5-7F11891E06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9D1D9-EEC2-440F-B2F1-D7285453DDBC}" type="datetimeFigureOut">
              <a:rPr lang="en-US" smtClean="0"/>
              <a:pPr/>
              <a:t>9/22/14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8FBCD-09E1-4E61-96C5-7F11891E06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49D1D9-EEC2-440F-B2F1-D7285453DDBC}" type="datetimeFigureOut">
              <a:rPr lang="en-US" smtClean="0"/>
              <a:pPr/>
              <a:t>9/22/14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E8FBCD-09E1-4E61-96C5-7F11891E067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MAC Security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Tirthankar Ghosh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 Control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4000" dirty="0" smtClean="0"/>
              <a:t>8-bit field to facilitate:</a:t>
            </a:r>
          </a:p>
          <a:p>
            <a:pPr>
              <a:buNone/>
            </a:pPr>
            <a:endParaRPr lang="en-US" sz="4000" dirty="0" smtClean="0"/>
          </a:p>
          <a:p>
            <a:pPr>
              <a:buNone/>
            </a:pPr>
            <a:r>
              <a:rPr lang="en-US" dirty="0" smtClean="0"/>
              <a:t>		a) Version numbering of the </a:t>
            </a:r>
            <a:r>
              <a:rPr lang="en-US" dirty="0" err="1" smtClean="0"/>
              <a:t>MACsec</a:t>
            </a:r>
            <a:r>
              <a:rPr lang="en-US" dirty="0" smtClean="0"/>
              <a:t> protocol without changing the </a:t>
            </a:r>
            <a:r>
              <a:rPr lang="en-US" dirty="0" err="1" smtClean="0"/>
              <a:t>MACsec</a:t>
            </a:r>
            <a:r>
              <a:rPr lang="en-US" dirty="0" smtClean="0"/>
              <a:t> </a:t>
            </a:r>
            <a:r>
              <a:rPr lang="en-US" dirty="0" err="1" smtClean="0"/>
              <a:t>EtherType</a:t>
            </a:r>
            <a:r>
              <a:rPr lang="en-US" dirty="0" smtClean="0"/>
              <a:t>	</a:t>
            </a:r>
          </a:p>
          <a:p>
            <a:pPr>
              <a:buNone/>
            </a:pPr>
            <a:r>
              <a:rPr lang="en-US" dirty="0" smtClean="0"/>
              <a:t>		b) Optional use of the MAC Source Address parameter to convey the SCI</a:t>
            </a:r>
          </a:p>
          <a:p>
            <a:pPr>
              <a:buNone/>
            </a:pPr>
            <a:r>
              <a:rPr lang="en-US" dirty="0" smtClean="0"/>
              <a:t>		c) Optional inclusion of an explicitly encoded SCI</a:t>
            </a:r>
          </a:p>
          <a:p>
            <a:pPr>
              <a:buNone/>
            </a:pPr>
            <a:r>
              <a:rPr lang="en-US" dirty="0" smtClean="0"/>
              <a:t>		d) Use of the EPON Single Copy Broadcast capability, without requiring an explicit SCI to distinguish the SCB Secure Channel</a:t>
            </a:r>
          </a:p>
          <a:p>
            <a:pPr>
              <a:buNone/>
            </a:pPr>
            <a:r>
              <a:rPr lang="en-US" dirty="0" smtClean="0"/>
              <a:t>		e) Extraction of the User Data from MPDUs by systems that do not possess the SAK when confidentiality is not being provided</a:t>
            </a:r>
          </a:p>
          <a:p>
            <a:pPr>
              <a:buNone/>
            </a:pPr>
            <a:r>
              <a:rPr lang="en-US" dirty="0" smtClean="0"/>
              <a:t>		f) Determination of whether confidentiality or integrity alone are in use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 Length (SL)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SL is an integer encoded in bits 1 through 6 of octet 4 of the </a:t>
            </a:r>
            <a:r>
              <a:rPr lang="en-US" dirty="0" err="1" smtClean="0"/>
              <a:t>SecTAG</a:t>
            </a:r>
            <a:r>
              <a:rPr lang="en-US" dirty="0" smtClean="0"/>
              <a:t> and is set to the number of octets in the Secure Data field, i.e., the number of octets between the last octet of the </a:t>
            </a:r>
            <a:r>
              <a:rPr lang="en-US" dirty="0" err="1" smtClean="0"/>
              <a:t>SecTAG</a:t>
            </a:r>
            <a:r>
              <a:rPr lang="en-US" dirty="0" smtClean="0"/>
              <a:t> and the first octet of the ICV, if that number is less than 48. </a:t>
            </a:r>
          </a:p>
          <a:p>
            <a:r>
              <a:rPr lang="en-US" dirty="0" smtClean="0"/>
              <a:t>Otherwise, SL is set to zero. </a:t>
            </a:r>
          </a:p>
          <a:p>
            <a:r>
              <a:rPr lang="en-US" dirty="0" smtClean="0"/>
              <a:t>If the number is zero then the frame is deemed not to have been short. 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Packet Number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PN is encoded in octets 5 through 8 of the </a:t>
            </a:r>
            <a:r>
              <a:rPr lang="en-US" dirty="0" err="1" smtClean="0"/>
              <a:t>SecTAG</a:t>
            </a:r>
            <a:r>
              <a:rPr lang="en-US" dirty="0" smtClean="0"/>
              <a:t> to: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sz="2400" dirty="0" smtClean="0"/>
              <a:t>a) Provide a unique IV PDU for all MPDUs transmitted using the same SA</a:t>
            </a:r>
          </a:p>
          <a:p>
            <a:pPr>
              <a:buNone/>
            </a:pPr>
            <a:r>
              <a:rPr lang="en-US" sz="2400" dirty="0" smtClean="0"/>
              <a:t>		b) Support replay protection</a:t>
            </a:r>
            <a:endParaRPr lang="en-US"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Secure Channel Identifier (SCI)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the SC bit in the TCI is set, the SCI is encoded in octets 9 through 16 of the </a:t>
            </a:r>
            <a:r>
              <a:rPr lang="en-US" dirty="0" err="1" smtClean="0"/>
              <a:t>SecTAG</a:t>
            </a:r>
            <a:r>
              <a:rPr lang="en-US" dirty="0" smtClean="0"/>
              <a:t>, and provides: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sz="2800" dirty="0" smtClean="0"/>
              <a:t>a) Identification of the SA where the CA comprises three or more peers</a:t>
            </a:r>
          </a:p>
          <a:p>
            <a:pPr>
              <a:buNone/>
            </a:pPr>
            <a:r>
              <a:rPr lang="en-US" sz="2800" dirty="0" smtClean="0"/>
              <a:t>		b) Network management identification of the </a:t>
            </a:r>
            <a:r>
              <a:rPr lang="en-US" sz="2800" dirty="0" err="1" smtClean="0"/>
              <a:t>SecY</a:t>
            </a:r>
            <a:r>
              <a:rPr lang="en-US" sz="2800" dirty="0" smtClean="0"/>
              <a:t> that has transmitted the frame</a:t>
            </a:r>
            <a:endParaRPr lang="en-US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Standardized in 2006, </a:t>
            </a:r>
          </a:p>
          <a:p>
            <a:r>
              <a:rPr lang="en-US" dirty="0" smtClean="0"/>
              <a:t>Media Access Control security (</a:t>
            </a:r>
            <a:r>
              <a:rPr lang="en-US" dirty="0" err="1" smtClean="0"/>
              <a:t>MACSec</a:t>
            </a:r>
            <a:r>
              <a:rPr lang="en-US" dirty="0" smtClean="0"/>
              <a:t> – IEEE802.1AE) specifies how encryption can be used to secure links.</a:t>
            </a:r>
          </a:p>
          <a:p>
            <a:r>
              <a:rPr lang="en-US" dirty="0" smtClean="0"/>
              <a:t>Provides source authentication, data integrity check, and encryption on each hop.</a:t>
            </a:r>
          </a:p>
          <a:p>
            <a:r>
              <a:rPr lang="en-US" dirty="0" smtClean="0"/>
              <a:t>Transparent to layer 3 and higher layer protocols.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r>
              <a:rPr lang="en-US" dirty="0" err="1" smtClean="0"/>
              <a:t>MACSec</a:t>
            </a:r>
            <a:r>
              <a:rPr lang="en-US" dirty="0" smtClean="0"/>
              <a:t> (IEEE802.1ae), along with </a:t>
            </a:r>
            <a:r>
              <a:rPr lang="en-US" dirty="0" err="1" smtClean="0"/>
              <a:t>KeySec</a:t>
            </a:r>
            <a:r>
              <a:rPr lang="en-US" dirty="0" smtClean="0"/>
              <a:t> (IEEE802.1af), define Link Security as the layer 2 link security standard.</a:t>
            </a:r>
          </a:p>
          <a:p>
            <a:r>
              <a:rPr lang="en-US" dirty="0" err="1" smtClean="0"/>
              <a:t>KeySec</a:t>
            </a:r>
            <a:r>
              <a:rPr lang="en-US" dirty="0" smtClean="0"/>
              <a:t> defines the key management protocol for </a:t>
            </a:r>
            <a:r>
              <a:rPr lang="en-US" dirty="0" err="1" smtClean="0"/>
              <a:t>MACSec</a:t>
            </a:r>
            <a:r>
              <a:rPr lang="en-US" dirty="0" smtClean="0"/>
              <a:t>.</a:t>
            </a:r>
          </a:p>
          <a:p>
            <a:r>
              <a:rPr lang="en-US" dirty="0" smtClean="0"/>
              <a:t>Load balancing and traffic management are easier to perform in a secure environment.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 smtClean="0"/>
              <a:t>How </a:t>
            </a:r>
            <a:r>
              <a:rPr lang="en-US" dirty="0" err="1" smtClean="0"/>
              <a:t>MACSec</a:t>
            </a:r>
            <a:r>
              <a:rPr lang="en-US" dirty="0" smtClean="0"/>
              <a:t>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KeySec</a:t>
            </a:r>
            <a:r>
              <a:rPr lang="en-US" dirty="0" smtClean="0"/>
              <a:t> creates the CA using </a:t>
            </a:r>
            <a:r>
              <a:rPr lang="en-US" dirty="0" err="1" smtClean="0"/>
              <a:t>MACSec</a:t>
            </a:r>
            <a:r>
              <a:rPr lang="en-US" dirty="0" smtClean="0"/>
              <a:t> key agreement entity (</a:t>
            </a:r>
            <a:r>
              <a:rPr lang="en-US" dirty="0" err="1" smtClean="0"/>
              <a:t>KaY</a:t>
            </a:r>
            <a:r>
              <a:rPr lang="en-US" dirty="0" smtClean="0"/>
              <a:t>) of each member device.</a:t>
            </a:r>
          </a:p>
          <a:p>
            <a:r>
              <a:rPr lang="en-US" dirty="0" err="1" smtClean="0"/>
              <a:t>MACSec</a:t>
            </a:r>
            <a:r>
              <a:rPr lang="en-US" dirty="0" smtClean="0"/>
              <a:t> provides the secure entity (</a:t>
            </a:r>
            <a:r>
              <a:rPr lang="en-US" dirty="0" err="1" smtClean="0"/>
              <a:t>SecY</a:t>
            </a:r>
            <a:r>
              <a:rPr lang="en-US" dirty="0" smtClean="0"/>
              <a:t>) for each member device.</a:t>
            </a:r>
          </a:p>
          <a:p>
            <a:r>
              <a:rPr lang="en-US" dirty="0" err="1" smtClean="0"/>
              <a:t>KeySec</a:t>
            </a:r>
            <a:r>
              <a:rPr lang="en-US" dirty="0" smtClean="0"/>
              <a:t> defines a secure channel (SC) between the </a:t>
            </a:r>
            <a:r>
              <a:rPr lang="en-US" dirty="0" err="1" smtClean="0"/>
              <a:t>SecY</a:t>
            </a:r>
            <a:r>
              <a:rPr lang="en-US" dirty="0" smtClean="0"/>
              <a:t> of each CA member device. </a:t>
            </a:r>
          </a:p>
          <a:p>
            <a:r>
              <a:rPr lang="en-US" dirty="0" smtClean="0"/>
              <a:t>Each SC is unidirectional; for full bidirectional, secure communication between two devices, two SCs must be defined. </a:t>
            </a:r>
          </a:p>
          <a:p>
            <a:r>
              <a:rPr lang="en-US" dirty="0" smtClean="0"/>
              <a:t>Each SC has secure association keys (SAKs) negotiated by </a:t>
            </a:r>
            <a:r>
              <a:rPr lang="en-US" dirty="0" err="1" smtClean="0"/>
              <a:t>KeySec</a:t>
            </a:r>
            <a:r>
              <a:rPr lang="en-US" dirty="0" smtClean="0"/>
              <a:t>, which is used for authentication and encryption.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</a:t>
            </a:r>
            <a:r>
              <a:rPr lang="en-US" dirty="0" err="1" smtClean="0"/>
              <a:t>MACSec</a:t>
            </a:r>
            <a:r>
              <a:rPr lang="en-US" dirty="0" smtClean="0"/>
              <a:t> Works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Secure Connectivity Association (CA) is created for connectivity between stations attached to a LAN.</a:t>
            </a:r>
          </a:p>
          <a:p>
            <a:r>
              <a:rPr lang="en-US" sz="2800" dirty="0" smtClean="0"/>
              <a:t>Each CA is supported by a unidirectional Secure Channel (SC). Each SC supports secure transmission through the use of symmetric key cryptography.</a:t>
            </a:r>
          </a:p>
          <a:p>
            <a:r>
              <a:rPr lang="en-US" sz="2800" dirty="0" smtClean="0"/>
              <a:t>Each SC is supported by a sequence of Security Associations (SA).</a:t>
            </a:r>
          </a:p>
          <a:p>
            <a:r>
              <a:rPr lang="en-US" sz="2800" dirty="0" smtClean="0"/>
              <a:t>Each SA uses a fresh Secure Association Key (SAK). </a:t>
            </a:r>
            <a:endParaRPr lang="en-US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MACSec</a:t>
            </a:r>
            <a:r>
              <a:rPr lang="en-US" dirty="0" smtClean="0"/>
              <a:t> Frame Format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828800"/>
            <a:ext cx="7304728" cy="376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MACSec</a:t>
            </a:r>
            <a:r>
              <a:rPr lang="en-US" dirty="0" smtClean="0"/>
              <a:t> Frame Format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Security TAG (</a:t>
            </a:r>
            <a:r>
              <a:rPr lang="en-US" dirty="0" err="1" smtClean="0"/>
              <a:t>SecTAG</a:t>
            </a:r>
            <a:r>
              <a:rPr lang="en-US" dirty="0" smtClean="0"/>
              <a:t>) is identified by the </a:t>
            </a:r>
            <a:r>
              <a:rPr lang="en-US" dirty="0" err="1" smtClean="0"/>
              <a:t>MACsec</a:t>
            </a:r>
            <a:r>
              <a:rPr lang="en-US" dirty="0" smtClean="0"/>
              <a:t> </a:t>
            </a:r>
            <a:r>
              <a:rPr lang="en-US" dirty="0" err="1" smtClean="0"/>
              <a:t>EtherType</a:t>
            </a:r>
            <a:r>
              <a:rPr lang="en-US" dirty="0" smtClean="0"/>
              <a:t>, and conveys the following:</a:t>
            </a:r>
          </a:p>
          <a:p>
            <a:pPr>
              <a:buNone/>
            </a:pPr>
            <a:r>
              <a:rPr lang="en-US" sz="2400" dirty="0" smtClean="0"/>
              <a:t>		a) TAG Control Information (TCI)</a:t>
            </a:r>
          </a:p>
          <a:p>
            <a:pPr>
              <a:buNone/>
            </a:pPr>
            <a:r>
              <a:rPr lang="en-US" sz="2400" dirty="0" smtClean="0"/>
              <a:t>		b) Association Number (AN)</a:t>
            </a:r>
          </a:p>
          <a:p>
            <a:pPr>
              <a:buNone/>
            </a:pPr>
            <a:r>
              <a:rPr lang="en-US" sz="2400" dirty="0" smtClean="0"/>
              <a:t>		c) Short Length (SL)</a:t>
            </a:r>
          </a:p>
          <a:p>
            <a:pPr>
              <a:buNone/>
            </a:pPr>
            <a:r>
              <a:rPr lang="en-US" sz="2400" dirty="0" smtClean="0"/>
              <a:t>		d) Packet Number (PN)</a:t>
            </a:r>
          </a:p>
          <a:p>
            <a:pPr>
              <a:buNone/>
            </a:pPr>
            <a:r>
              <a:rPr lang="en-US" sz="2400" dirty="0" smtClean="0"/>
              <a:t>		e) Optionally encoded Secure Channel Identifier (SCI)</a:t>
            </a:r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MACSec</a:t>
            </a:r>
            <a:r>
              <a:rPr lang="en-US" dirty="0" smtClean="0"/>
              <a:t> </a:t>
            </a:r>
            <a:r>
              <a:rPr lang="en-US" dirty="0" err="1" smtClean="0"/>
              <a:t>EtherType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4500" dirty="0" smtClean="0"/>
              <a:t>The </a:t>
            </a:r>
            <a:r>
              <a:rPr lang="en-US" sz="4500" dirty="0" err="1" smtClean="0"/>
              <a:t>MACsec</a:t>
            </a:r>
            <a:r>
              <a:rPr lang="en-US" sz="4500" dirty="0" smtClean="0"/>
              <a:t> </a:t>
            </a:r>
            <a:r>
              <a:rPr lang="en-US" sz="4500" dirty="0" err="1" smtClean="0"/>
              <a:t>EtherType</a:t>
            </a:r>
            <a:r>
              <a:rPr lang="en-US" sz="4500" dirty="0" smtClean="0"/>
              <a:t> comprises octet 1 and octet 2 of the </a:t>
            </a:r>
            <a:r>
              <a:rPr lang="en-US" sz="4500" dirty="0" err="1" smtClean="0"/>
              <a:t>SecTAG</a:t>
            </a:r>
            <a:r>
              <a:rPr lang="en-US" sz="4500" dirty="0" smtClean="0"/>
              <a:t>. It is included to allow:</a:t>
            </a:r>
          </a:p>
          <a:p>
            <a:pPr>
              <a:buNone/>
            </a:pPr>
            <a:endParaRPr lang="en-US" sz="4000" dirty="0" smtClean="0"/>
          </a:p>
          <a:p>
            <a:pPr>
              <a:buNone/>
            </a:pPr>
            <a:r>
              <a:rPr lang="en-US" dirty="0" smtClean="0"/>
              <a:t>		</a:t>
            </a:r>
            <a:r>
              <a:rPr lang="en-US" sz="3800" dirty="0" smtClean="0"/>
              <a:t>a) Coexistence of </a:t>
            </a:r>
            <a:r>
              <a:rPr lang="en-US" sz="3800" dirty="0" err="1" smtClean="0"/>
              <a:t>MACsec</a:t>
            </a:r>
            <a:r>
              <a:rPr lang="en-US" sz="3800" dirty="0" smtClean="0"/>
              <a:t> capable systems in the same environment as other systems</a:t>
            </a:r>
          </a:p>
          <a:p>
            <a:pPr>
              <a:buNone/>
            </a:pPr>
            <a:r>
              <a:rPr lang="en-US" sz="3800" dirty="0" smtClean="0"/>
              <a:t>		b) Incremental deployment of </a:t>
            </a:r>
            <a:r>
              <a:rPr lang="en-US" sz="3800" dirty="0" err="1" smtClean="0"/>
              <a:t>MACsec</a:t>
            </a:r>
            <a:r>
              <a:rPr lang="en-US" sz="3800" dirty="0" smtClean="0"/>
              <a:t> capable systems</a:t>
            </a:r>
          </a:p>
          <a:p>
            <a:pPr>
              <a:buNone/>
            </a:pPr>
            <a:r>
              <a:rPr lang="en-US" sz="3800" dirty="0" smtClean="0"/>
              <a:t>		c) Peer </a:t>
            </a:r>
            <a:r>
              <a:rPr lang="en-US" sz="3800" dirty="0" err="1" smtClean="0"/>
              <a:t>SecYs</a:t>
            </a:r>
            <a:r>
              <a:rPr lang="en-US" sz="3800" dirty="0" smtClean="0"/>
              <a:t> to communicate using the same media as other communicating entities</a:t>
            </a:r>
          </a:p>
          <a:p>
            <a:pPr>
              <a:buNone/>
            </a:pPr>
            <a:r>
              <a:rPr lang="en-US" sz="3800" dirty="0" smtClean="0"/>
              <a:t>		d) Concurrent operation of Key Agreement protocols that are independent of the </a:t>
            </a:r>
            <a:r>
              <a:rPr lang="en-US" sz="3800" dirty="0" err="1" smtClean="0"/>
              <a:t>MACsec</a:t>
            </a:r>
            <a:r>
              <a:rPr lang="en-US" sz="3800" dirty="0" smtClean="0"/>
              <a:t> protocol and the Current Cipher Suite</a:t>
            </a:r>
          </a:p>
          <a:p>
            <a:pPr>
              <a:buNone/>
            </a:pPr>
            <a:r>
              <a:rPr lang="en-US" sz="3800" dirty="0" smtClean="0"/>
              <a:t>		e) Operation of other protocols and entities that make use of the service provided by the </a:t>
            </a:r>
            <a:r>
              <a:rPr lang="en-US" sz="3800" dirty="0" err="1" smtClean="0"/>
              <a:t>SecY’s</a:t>
            </a:r>
            <a:endParaRPr lang="en-US" sz="3800" dirty="0" smtClean="0"/>
          </a:p>
          <a:p>
            <a:pPr>
              <a:buNone/>
            </a:pPr>
            <a:r>
              <a:rPr lang="en-US" sz="3800" dirty="0" smtClean="0"/>
              <a:t>		Uncontrolled Port to communicate independently of the Key Agreement state</a:t>
            </a:r>
            <a:endParaRPr lang="en-US" sz="3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MACSec</a:t>
            </a:r>
            <a:r>
              <a:rPr lang="en-US" dirty="0" smtClean="0"/>
              <a:t> </a:t>
            </a:r>
            <a:r>
              <a:rPr lang="en-US" dirty="0" err="1" smtClean="0"/>
              <a:t>EtherType</a:t>
            </a:r>
            <a:r>
              <a:rPr lang="en-US" dirty="0" smtClean="0"/>
              <a:t> Allocation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2667000"/>
            <a:ext cx="8302677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633</TotalTime>
  <Words>463</Words>
  <Application>Microsoft Macintosh PowerPoint</Application>
  <PresentationFormat>On-screen Show (4:3)</PresentationFormat>
  <Paragraphs>61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MAC Security</vt:lpstr>
      <vt:lpstr>Introduction</vt:lpstr>
      <vt:lpstr>Overview</vt:lpstr>
      <vt:lpstr>How MACSec Works</vt:lpstr>
      <vt:lpstr>How MACSec Works (cont’d)</vt:lpstr>
      <vt:lpstr>MACSec Frame Format</vt:lpstr>
      <vt:lpstr>MACSec Frame Format (cont’d)</vt:lpstr>
      <vt:lpstr>MACSec EtherType</vt:lpstr>
      <vt:lpstr>MACSec EtherType Allocation</vt:lpstr>
      <vt:lpstr>TAG Control Information</vt:lpstr>
      <vt:lpstr>Short Length (SL)</vt:lpstr>
      <vt:lpstr>Packet Number</vt:lpstr>
      <vt:lpstr>Secure Channel Identifier (SCI)</vt:lpstr>
    </vt:vector>
  </TitlesOfParts>
  <Company>St. Cloud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DNS Security</dc:title>
  <dc:creator>ghosh</dc:creator>
  <cp:lastModifiedBy>Jaclyn</cp:lastModifiedBy>
  <cp:revision>11</cp:revision>
  <dcterms:created xsi:type="dcterms:W3CDTF">2011-07-28T15:27:16Z</dcterms:created>
  <dcterms:modified xsi:type="dcterms:W3CDTF">2014-09-23T04:40:29Z</dcterms:modified>
</cp:coreProperties>
</file>