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14"/>
    <p:restoredTop sz="94689"/>
  </p:normalViewPr>
  <p:slideViewPr>
    <p:cSldViewPr snapToGrid="0">
      <p:cViewPr>
        <p:scale>
          <a:sx n="102" d="100"/>
          <a:sy n="102" d="100"/>
        </p:scale>
        <p:origin x="17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8F52-FFC6-7543-A1DC-A82F796631E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4779-FED4-664E-BDCB-A821953F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5E2F-EA75-CA4B-4ECF-F5A30628D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52401"/>
            <a:ext cx="5829300" cy="829734"/>
          </a:xfrm>
        </p:spPr>
        <p:txBody>
          <a:bodyPr>
            <a:normAutofit/>
          </a:bodyPr>
          <a:lstStyle/>
          <a:p>
            <a:r>
              <a:rPr lang="en-US" dirty="0"/>
              <a:t>Flow of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4CED8A-B930-869C-7623-8728146F8CE1}"/>
              </a:ext>
            </a:extLst>
          </p:cNvPr>
          <p:cNvSpPr/>
          <p:nvPr/>
        </p:nvSpPr>
        <p:spPr>
          <a:xfrm>
            <a:off x="1291720" y="1179923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12BE50-AAAF-1F41-638E-A3D3F7FCC354}"/>
              </a:ext>
            </a:extLst>
          </p:cNvPr>
          <p:cNvSpPr/>
          <p:nvPr/>
        </p:nvSpPr>
        <p:spPr>
          <a:xfrm>
            <a:off x="4036391" y="1179923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B4F2B3-DEA1-D83B-18C2-DFB1C1779AC1}"/>
              </a:ext>
            </a:extLst>
          </p:cNvPr>
          <p:cNvSpPr/>
          <p:nvPr/>
        </p:nvSpPr>
        <p:spPr>
          <a:xfrm>
            <a:off x="2514600" y="2693929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A2C5F9-6757-BDBE-4391-83C82CCCA3FA}"/>
              </a:ext>
            </a:extLst>
          </p:cNvPr>
          <p:cNvSpPr/>
          <p:nvPr/>
        </p:nvSpPr>
        <p:spPr>
          <a:xfrm>
            <a:off x="2514600" y="4207935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6B22AC-B709-FF4D-8264-57B00923D9CF}"/>
              </a:ext>
            </a:extLst>
          </p:cNvPr>
          <p:cNvSpPr/>
          <p:nvPr/>
        </p:nvSpPr>
        <p:spPr>
          <a:xfrm>
            <a:off x="2514600" y="7235947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CD2542-5AD8-E8F8-D40F-EF7C6B314BAC}"/>
              </a:ext>
            </a:extLst>
          </p:cNvPr>
          <p:cNvSpPr/>
          <p:nvPr/>
        </p:nvSpPr>
        <p:spPr>
          <a:xfrm>
            <a:off x="2514600" y="5721941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7D1070-F7EE-849C-C127-16951D8D7D44}"/>
              </a:ext>
            </a:extLst>
          </p:cNvPr>
          <p:cNvSpPr/>
          <p:nvPr/>
        </p:nvSpPr>
        <p:spPr>
          <a:xfrm>
            <a:off x="259217" y="5721941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CA4D39-8BE7-C800-D568-330301463165}"/>
              </a:ext>
            </a:extLst>
          </p:cNvPr>
          <p:cNvSpPr/>
          <p:nvPr/>
        </p:nvSpPr>
        <p:spPr>
          <a:xfrm>
            <a:off x="4769983" y="5721941"/>
            <a:ext cx="1828800" cy="965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E94D1-0BDB-0EDE-1C7E-C5CFFACDA52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06120" y="2145123"/>
            <a:ext cx="1222880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434EB-C149-BAED-E239-FB8D334CA9A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29000" y="2145123"/>
            <a:ext cx="1521791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5046D5-F241-5DEF-069E-73DA2BC835A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29000" y="3659129"/>
            <a:ext cx="0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153730-37F0-8FF3-B92D-837BF25E7BF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429000" y="5173135"/>
            <a:ext cx="0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4BEC88-4877-E8FE-FB4F-27B3389D7C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429000" y="5173135"/>
            <a:ext cx="2255383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AA08AD-C644-E151-4A4C-0720A6E961D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173617" y="5173135"/>
            <a:ext cx="2255383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774B7D-699A-B8BF-CF24-498C4243C573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429000" y="6687141"/>
            <a:ext cx="0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F3EDD5-A4C1-B562-9C30-CF9915EBD88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1173617" y="6687141"/>
            <a:ext cx="2255383" cy="548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F944A1-8EB7-368B-1565-38A4965EF2DA}"/>
              </a:ext>
            </a:extLst>
          </p:cNvPr>
          <p:cNvSpPr txBox="1"/>
          <p:nvPr/>
        </p:nvSpPr>
        <p:spPr>
          <a:xfrm>
            <a:off x="1716210" y="146870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Scraping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811799-4978-FC20-7E66-ADD20362A8C2}"/>
              </a:ext>
            </a:extLst>
          </p:cNvPr>
          <p:cNvSpPr txBox="1"/>
          <p:nvPr/>
        </p:nvSpPr>
        <p:spPr>
          <a:xfrm>
            <a:off x="4307121" y="1470606"/>
            <a:ext cx="128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UCSAS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FDECF2-128B-2B7A-E571-9CE5C191992E}"/>
              </a:ext>
            </a:extLst>
          </p:cNvPr>
          <p:cNvSpPr txBox="1"/>
          <p:nvPr/>
        </p:nvSpPr>
        <p:spPr>
          <a:xfrm>
            <a:off x="2932710" y="29827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CB46AD-CF54-FA5F-818E-30B26E3118F3}"/>
              </a:ext>
            </a:extLst>
          </p:cNvPr>
          <p:cNvSpPr txBox="1"/>
          <p:nvPr/>
        </p:nvSpPr>
        <p:spPr>
          <a:xfrm>
            <a:off x="2671484" y="4492747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B45A6-D897-B27B-5792-A82E76137CDA}"/>
              </a:ext>
            </a:extLst>
          </p:cNvPr>
          <p:cNvSpPr txBox="1"/>
          <p:nvPr/>
        </p:nvSpPr>
        <p:spPr>
          <a:xfrm>
            <a:off x="608398" y="5881375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  <a:p>
            <a:r>
              <a:rPr lang="en-US" dirty="0"/>
              <a:t>Modeling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CC6AC8-A7E7-AEB8-5CDE-13B9C1DC324E}"/>
              </a:ext>
            </a:extLst>
          </p:cNvPr>
          <p:cNvSpPr txBox="1"/>
          <p:nvPr/>
        </p:nvSpPr>
        <p:spPr>
          <a:xfrm>
            <a:off x="2817560" y="5881374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US" dirty="0"/>
              <a:t>Selection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D8B41-6470-B5F0-F1B5-287289104213}"/>
              </a:ext>
            </a:extLst>
          </p:cNvPr>
          <p:cNvSpPr txBox="1"/>
          <p:nvPr/>
        </p:nvSpPr>
        <p:spPr>
          <a:xfrm>
            <a:off x="5351048" y="6019873"/>
            <a:ext cx="56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7A25D9-54A3-B04B-8CDF-374BE6466F88}"/>
              </a:ext>
            </a:extLst>
          </p:cNvPr>
          <p:cNvSpPr txBox="1"/>
          <p:nvPr/>
        </p:nvSpPr>
        <p:spPr>
          <a:xfrm>
            <a:off x="2852734" y="7401218"/>
            <a:ext cx="118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Team</a:t>
            </a:r>
          </a:p>
          <a:p>
            <a:pPr algn="ctr"/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4226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Flow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Data</dc:title>
  <dc:creator>Ryan Talbot</dc:creator>
  <cp:lastModifiedBy>Ryan Talbot</cp:lastModifiedBy>
  <cp:revision>2</cp:revision>
  <dcterms:created xsi:type="dcterms:W3CDTF">2023-12-04T04:18:33Z</dcterms:created>
  <dcterms:modified xsi:type="dcterms:W3CDTF">2023-12-04T04:36:57Z</dcterms:modified>
</cp:coreProperties>
</file>