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9"/>
    <p:restoredTop sz="96327"/>
  </p:normalViewPr>
  <p:slideViewPr>
    <p:cSldViewPr snapToGrid="0">
      <p:cViewPr>
        <p:scale>
          <a:sx n="181" d="100"/>
          <a:sy n="181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57F7-9828-F845-B492-8056660CC7B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219E3-05E0-E14D-B7F6-3DA503E0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E250C4-C1D4-656F-CF4B-C3B5BE49661F}"/>
              </a:ext>
            </a:extLst>
          </p:cNvPr>
          <p:cNvSpPr/>
          <p:nvPr/>
        </p:nvSpPr>
        <p:spPr>
          <a:xfrm>
            <a:off x="440343" y="515012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IAA Scores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A42226-9C51-190C-E928-B8B03018CF6F}"/>
              </a:ext>
            </a:extLst>
          </p:cNvPr>
          <p:cNvSpPr/>
          <p:nvPr/>
        </p:nvSpPr>
        <p:spPr>
          <a:xfrm>
            <a:off x="1203117" y="1612318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4 up, 3 Count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05834E-C6E8-B5ED-85B7-8DE0DF2B4061}"/>
              </a:ext>
            </a:extLst>
          </p:cNvPr>
          <p:cNvSpPr/>
          <p:nvPr/>
        </p:nvSpPr>
        <p:spPr>
          <a:xfrm>
            <a:off x="1762552" y="3800400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Team with most Individual Medalist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E942E7-FC70-EF0A-46C8-5CC7D34EAA6E}"/>
              </a:ext>
            </a:extLst>
          </p:cNvPr>
          <p:cNvSpPr/>
          <p:nvPr/>
        </p:nvSpPr>
        <p:spPr>
          <a:xfrm>
            <a:off x="1744578" y="4894232"/>
            <a:ext cx="1180218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Finals Team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6395E37-B4C8-9D5A-315E-D81C476BD65D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530596" y="2467844"/>
            <a:ext cx="476612" cy="1270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66637BF-06F3-135C-E850-B5080E79669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093206" y="4652751"/>
            <a:ext cx="476612" cy="63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750EB5-BDB6-CE88-0401-DF61CD69FA04}"/>
              </a:ext>
            </a:extLst>
          </p:cNvPr>
          <p:cNvSpPr/>
          <p:nvPr/>
        </p:nvSpPr>
        <p:spPr>
          <a:xfrm>
            <a:off x="1203117" y="2706150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Algorithm: choose 4 gymnasts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BA5150F-F7A9-85E7-CE23-48C08FAC2918}"/>
              </a:ext>
            </a:extLst>
          </p:cNvPr>
          <p:cNvSpPr/>
          <p:nvPr/>
        </p:nvSpPr>
        <p:spPr>
          <a:xfrm>
            <a:off x="2248783" y="512136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Individual Apparatus Scores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7BDAEB-36E1-7457-1345-1CE068810BBB}"/>
              </a:ext>
            </a:extLst>
          </p:cNvPr>
          <p:cNvSpPr/>
          <p:nvPr/>
        </p:nvSpPr>
        <p:spPr>
          <a:xfrm>
            <a:off x="3429000" y="2165584"/>
            <a:ext cx="1285875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Individuals Likely to medal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54CC1B9-85B6-2E30-BFD5-E742D31EFB14}"/>
              </a:ext>
            </a:extLst>
          </p:cNvPr>
          <p:cNvSpPr/>
          <p:nvPr/>
        </p:nvSpPr>
        <p:spPr>
          <a:xfrm>
            <a:off x="4998154" y="3792125"/>
            <a:ext cx="1285875" cy="6024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Other Countries Team Scores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6629758-DD5C-ABA7-4DC6-20A95A504FEF}"/>
              </a:ext>
            </a:extLst>
          </p:cNvPr>
          <p:cNvSpPr/>
          <p:nvPr/>
        </p:nvSpPr>
        <p:spPr>
          <a:xfrm>
            <a:off x="3380353" y="3800400"/>
            <a:ext cx="1131570" cy="6172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ysClr val="windowText" lastClr="000000"/>
                </a:solidFill>
              </a:rPr>
              <a:t>Compare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E5D6FB-F56E-34CB-F91A-1ADA9DAA4E8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328337" y="2782804"/>
            <a:ext cx="1743601" cy="1017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C23FE-CA1A-654E-8CBD-372B3B2A8F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06128" y="1132232"/>
            <a:ext cx="762774" cy="480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3EF909-4524-4A34-21FA-8A5EEBC064B5}"/>
              </a:ext>
            </a:extLst>
          </p:cNvPr>
          <p:cNvCxnSpPr>
            <a:stCxn id="24" idx="2"/>
            <a:endCxn id="8" idx="0"/>
          </p:cNvCxnSpPr>
          <p:nvPr/>
        </p:nvCxnSpPr>
        <p:spPr>
          <a:xfrm>
            <a:off x="1768902" y="3323370"/>
            <a:ext cx="559435" cy="477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58050E-8DB8-1194-DE2C-156982F34490}"/>
              </a:ext>
            </a:extLst>
          </p:cNvPr>
          <p:cNvCxnSpPr>
            <a:stCxn id="49" idx="2"/>
            <a:endCxn id="5" idx="0"/>
          </p:cNvCxnSpPr>
          <p:nvPr/>
        </p:nvCxnSpPr>
        <p:spPr>
          <a:xfrm flipH="1">
            <a:off x="1768902" y="1129356"/>
            <a:ext cx="1045666" cy="4829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AC123A-9951-99B7-1B3F-3C19B50CC6D2}"/>
              </a:ext>
            </a:extLst>
          </p:cNvPr>
          <p:cNvCxnSpPr>
            <a:stCxn id="49" idx="2"/>
            <a:endCxn id="6" idx="0"/>
          </p:cNvCxnSpPr>
          <p:nvPr/>
        </p:nvCxnSpPr>
        <p:spPr>
          <a:xfrm>
            <a:off x="2814568" y="1129356"/>
            <a:ext cx="1257370" cy="1036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CA9D77-5322-7D01-01D8-CB5CC61B455F}"/>
              </a:ext>
            </a:extLst>
          </p:cNvPr>
          <p:cNvCxnSpPr>
            <a:cxnSpLocks/>
            <a:stCxn id="8" idx="3"/>
            <a:endCxn id="58" idx="1"/>
          </p:cNvCxnSpPr>
          <p:nvPr/>
        </p:nvCxnSpPr>
        <p:spPr>
          <a:xfrm>
            <a:off x="2894122" y="4109010"/>
            <a:ext cx="48623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16BA2-B613-AB87-F0E6-E5EEE5D20245}"/>
              </a:ext>
            </a:extLst>
          </p:cNvPr>
          <p:cNvCxnSpPr>
            <a:stCxn id="58" idx="3"/>
            <a:endCxn id="40" idx="1"/>
          </p:cNvCxnSpPr>
          <p:nvPr/>
        </p:nvCxnSpPr>
        <p:spPr>
          <a:xfrm flipV="1">
            <a:off x="4511923" y="4093328"/>
            <a:ext cx="486231" cy="1568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8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31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Talbot</dc:creator>
  <cp:lastModifiedBy>Ryan Talbot</cp:lastModifiedBy>
  <cp:revision>7</cp:revision>
  <dcterms:created xsi:type="dcterms:W3CDTF">2023-12-01T20:59:50Z</dcterms:created>
  <dcterms:modified xsi:type="dcterms:W3CDTF">2023-12-04T04:41:49Z</dcterms:modified>
</cp:coreProperties>
</file>