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7">
          <p15:clr>
            <a:srgbClr val="000000"/>
          </p15:clr>
        </p15:guide>
        <p15:guide id="2" pos="2141">
          <p15:clr>
            <a:srgbClr val="000000"/>
          </p15:clr>
        </p15:guide>
      </p15:notesGuideLst>
    </p:ext>
    <p:ext uri="http://customooxmlschemas.google.com/">
      <go:slidesCustomData xmlns:go="http://customooxmlschemas.google.com/" r:id="rId28" roundtripDataSignature="AMtx7mgwsoBM88GL4rdBAFvaWCcfQG60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6625" lIns="93250" spcFirstLastPara="1" rIns="93250" wrap="square" tIns="46625">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9pPr>
          </a:lstStyle>
          <a:p/>
        </p:txBody>
      </p:sp>
      <p:sp>
        <p:nvSpPr>
          <p:cNvPr id="4" name="Google Shape;4;n"/>
          <p:cNvSpPr txBox="1"/>
          <p:nvPr>
            <p:ph idx="10" type="dt"/>
          </p:nvPr>
        </p:nvSpPr>
        <p:spPr>
          <a:xfrm>
            <a:off x="3851275" y="0"/>
            <a:ext cx="2946400" cy="495300"/>
          </a:xfrm>
          <a:prstGeom prst="rect">
            <a:avLst/>
          </a:prstGeom>
          <a:noFill/>
          <a:ln>
            <a:noFill/>
          </a:ln>
        </p:spPr>
        <p:txBody>
          <a:bodyPr anchorCtr="0" anchor="t" bIns="46625" lIns="93250" spcFirstLastPara="1" rIns="93250" wrap="square" tIns="46625">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9pPr>
          </a:lstStyle>
          <a:p/>
        </p:txBody>
      </p:sp>
      <p:sp>
        <p:nvSpPr>
          <p:cNvPr id="5" name="Google Shape;5;n"/>
          <p:cNvSpPr/>
          <p:nvPr>
            <p:ph idx="3" type="sldImg"/>
          </p:nvPr>
        </p:nvSpPr>
        <p:spPr>
          <a:xfrm>
            <a:off x="917575" y="746125"/>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06462" y="4716462"/>
            <a:ext cx="4984750" cy="4465637"/>
          </a:xfrm>
          <a:prstGeom prst="rect">
            <a:avLst/>
          </a:prstGeom>
          <a:noFill/>
          <a:ln>
            <a:noFill/>
          </a:ln>
        </p:spPr>
        <p:txBody>
          <a:bodyPr anchorCtr="0" anchor="t" bIns="46625" lIns="93250" spcFirstLastPara="1" rIns="93250" wrap="square" tIns="466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432925"/>
            <a:ext cx="2946400" cy="495300"/>
          </a:xfrm>
          <a:prstGeom prst="rect">
            <a:avLst/>
          </a:prstGeom>
          <a:noFill/>
          <a:ln>
            <a:noFill/>
          </a:ln>
        </p:spPr>
        <p:txBody>
          <a:bodyPr anchorCtr="0" anchor="b" bIns="46625" lIns="93250" spcFirstLastPara="1" rIns="93250" wrap="square" tIns="46625">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1pPr>
            <a:lvl2pPr lvl="1"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2pPr>
            <a:lvl3pPr lvl="2"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3pPr>
            <a:lvl4pPr lvl="3"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4pPr>
            <a:lvl5pPr lvl="4"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5pPr>
            <a:lvl6pPr lvl="5"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6pPr>
            <a:lvl7pPr lvl="6"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7pPr>
            <a:lvl8pPr lvl="7"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8pPr>
            <a:lvl9pPr lvl="8" marR="0" rtl="0" algn="ctr">
              <a:lnSpc>
                <a:spcPct val="100000"/>
              </a:lnSpc>
              <a:spcBef>
                <a:spcPts val="0"/>
              </a:spcBef>
              <a:spcAft>
                <a:spcPts val="0"/>
              </a:spcAft>
              <a:buClr>
                <a:srgbClr val="000000"/>
              </a:buClr>
              <a:buSzPts val="1400"/>
              <a:buFont typeface="Arial"/>
              <a:buNone/>
              <a:defRPr b="0" i="0" sz="1800" u="none" cap="none" strike="noStrike">
                <a:solidFill>
                  <a:srgbClr val="000000"/>
                </a:solidFill>
                <a:latin typeface="Courier New"/>
                <a:ea typeface="Courier New"/>
                <a:cs typeface="Courier New"/>
                <a:sym typeface="Courier New"/>
              </a:defRPr>
            </a:lvl9pPr>
          </a:lstStyle>
          <a:p/>
        </p:txBody>
      </p:sp>
      <p:sp>
        <p:nvSpPr>
          <p:cNvPr id="8" name="Google Shape;8;n"/>
          <p:cNvSpPr txBox="1"/>
          <p:nvPr>
            <p:ph idx="12" type="sldNum"/>
          </p:nvPr>
        </p:nvSpPr>
        <p:spPr>
          <a:xfrm>
            <a:off x="3851275" y="9432925"/>
            <a:ext cx="2946400" cy="495300"/>
          </a:xfrm>
          <a:prstGeom prst="rect">
            <a:avLst/>
          </a:prstGeom>
          <a:noFill/>
          <a:ln>
            <a:noFill/>
          </a:ln>
        </p:spPr>
        <p:txBody>
          <a:bodyPr anchorCtr="0" anchor="b" bIns="46625" lIns="93250" spcFirstLastPara="1" rIns="93250" wrap="square" tIns="466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906462" y="4716462"/>
            <a:ext cx="4984750" cy="4465637"/>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Buenas tardes, mi nombre es Nicolas Ottonello, mi compañero Santiago Pacheco. Esta es la defensa de nuestro proyecto de grado, la cual se trata de la generación automática de organismos interrelacionados. </a:t>
            </a:r>
            <a:endParaRPr sz="1200"/>
          </a:p>
        </p:txBody>
      </p:sp>
      <p:sp>
        <p:nvSpPr>
          <p:cNvPr id="53" name="Google Shape;53;p1:notes"/>
          <p:cNvSpPr/>
          <p:nvPr>
            <p:ph idx="2" type="sldImg"/>
          </p:nvPr>
        </p:nvSpPr>
        <p:spPr>
          <a:xfrm>
            <a:off x="917575" y="746125"/>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Si bien el escenario simple sirve para validar el algoritmo, se necesita un escenario más complejo que pueda probar todos los componentes del mismo.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Para esto se extiende el escenario simple, reemplazando el concepto de puntaje por el de vida. La vida de un individuo comienza en un valor fijo, y cuando el individuo se alimenta su vida aumenta. Si la vida de un individuo llega a 0, se dice que está muerto y no se le permite realizar más acciones. El fitness se define como la vida acumulada por el individuo durante todos los pasos de simulación que estuvo vivo.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Se complejiza también el entorno clasificando las celdas en tres tipos: Pared, que no permite el movimiento, Agua, donde los individuos pierden vida si se mueven en el agua y no son anfibios, y suelo que no tiene ninguna regla en particular.</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Se modifica la acción de comer de los carnívoros para que solo puedan alimentarse de un individuo muerto de otra especie, que se denomina competidor. Junto con ese cambio se agrega una acción para matar a un competidor. Adicionalmente, se permite la existencia de omnívoros.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Existe también una acción de salto, que permite moverse más de una celda a la vez, donde la distancia de salto es un parámetro de la especie.</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En este escenario existen 24 especies distintas posibles</a:t>
            </a:r>
            <a:endParaRPr sz="1200"/>
          </a:p>
        </p:txBody>
      </p:sp>
      <p:sp>
        <p:nvSpPr>
          <p:cNvPr id="128" name="Google Shape;128;p10: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Se procede a describir los experimentos realizados.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El experimento mínimo </a:t>
            </a:r>
            <a:r>
              <a:rPr lang="en-US" sz="1200"/>
              <a:t>existe</a:t>
            </a:r>
            <a:r>
              <a:rPr lang="en-US" sz="1200"/>
              <a:t> para validar el algoritmo utilizando el escenario simple.</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Se registraron tres métricas distintas en cada generación para evaluar cómo fue el comportamiento de los individuos.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La primer métrica es la más directa, siendo simplemente la cantidad de veces que los individuos se alimentan. Es de esperar que este valor aumente a medida que pasan las generaciones.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Se registra también el cociente entre la cantidad de veces que los individuos fallan en realizar la acción de comer y la cantidad de veces que intentan comer. Esto sirve para saber que tanto los individuos lograron entender la lógica de la acción comer.</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Por último, para estudiar cómo los individuos exploran el terreno se registra la cantidad de celdas diferentes recorridas en promedio por los individuos de cada especie.</a:t>
            </a:r>
            <a:endParaRPr sz="1200"/>
          </a:p>
        </p:txBody>
      </p:sp>
      <p:sp>
        <p:nvSpPr>
          <p:cNvPr id="136" name="Google Shape;136;p11: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Como uno de los puntos importantes de este proyecto es que los comportamientos de los individuos estén relacionados, se plantea un experimento donde se analiza el impacto que tiene cada especie en el comportamiento de las demás.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El experimento consiste en realizar varias simulaciones, retirando en cada simulación una especie  y registrando el fitness de las demás. Estos fitness luego se comparan con el fitness de cada especie cuando todas están en la simulación, calculando a qué distancia se encuentra el nuevo fitness del fitness original, medido en relación a la desviación estándar.</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Se considera que si el fitness de una especie A al retirar la especie B se aleja de la media en dos o más veces la desviación estándar, entonces la especie A se encuentra relacionada con la especie B. El umbral de 2 veces la desviación estándar corresponde a una probabilidad de 0.05 o menos de que esa variación haya sido causada por la aleatoriedad de la simulación.</a:t>
            </a:r>
            <a:endParaRPr sz="1200"/>
          </a:p>
        </p:txBody>
      </p:sp>
      <p:sp>
        <p:nvSpPr>
          <p:cNvPr id="144" name="Google Shape;144;p12: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En los videojuegos, que son foco de este proyecto, la interacción entre los jugadores y los elementos del entorno es un punto crítico, por lo que es importante analizar cómo interactúa un jugador con los individuos generados por AGIO.</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Particularmente, se compara los comportamientos de los organismos contra el comportamiento realizado por un jugador, de la misma manera que en el experimento mínimo se comparaba contra un algoritmo greedy.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Para este experimento se realiza la evolución en el escenario principal, y cuando la misma completa se selecciona un individuo cualquiera de la población para que sea controlado por el jugador.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El jugador ve los valores de los distintos sensores, y en base a eso decide la acción a realizar. Adicionalmente, se le muestra en que ranking dentro de la especie se encuentra, en base a la fitness.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Se consideró también una variante donde no se muestran solo los valores, si no que se presenta además un nombre para cada sensor y acción, que le permite al jugador saber directamente que hace cada acción y que significa cada sensor.</a:t>
            </a:r>
            <a:endParaRPr sz="1200"/>
          </a:p>
        </p:txBody>
      </p:sp>
      <p:sp>
        <p:nvSpPr>
          <p:cNvPr id="152" name="Google Shape;152;p13: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Con los experimentos ya detallados, se procede a presentar los resultados obtenidos. Antes de comenzar es importante mencionar que como en cualquier algoritmo evolutivo, se tuvo una instancia de configuración paramétrica, pero como se tienen 14 parámetros una configuración exhaustiva no es posible. Por lo tanto se realizó primero un análisis de sensibilidad para detectar los parámetros más relevantes, y luego se realizó la configuración paramétrica sobre solo 6 parámetros.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Pasando a los resultados obtenidos, las siguientes gráficas presentan como cambia la cantidad de comida consumida por los carnívoros y los herbívoros a lo largo de las generaciones. Como se puede observar, los carnívoros presentan una rápida mejora, con un posterior estancamiento, mientras que los herbívoros nunca mejora significativamente. Es interesante notar que que para el caso de los carnívoros, los mejores individuos son capaces de superar al algoritmo greedy</a:t>
            </a:r>
            <a:endParaRPr sz="1200"/>
          </a:p>
        </p:txBody>
      </p:sp>
      <p:sp>
        <p:nvSpPr>
          <p:cNvPr id="160" name="Google Shape;160;p14: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Analizar la proporción de acciones fallidas permite entender mejor los resultados anteriores. Los carnívoros rápidamente reducen la proporción de acciones fallidas, mientras que los herbívoros se mantienen con variaciones muy grandes, entre 0.12 y 0.01.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Estos resultados dan la idea de que los carnívoros logran comprender mejor que los herbívoros la lógica de la acción de comer. Sin bien los herbívoros no parecen mejorar, esto también se puede dar porque el escenario presentado es simple y la comida es lo suficientemente abundante como para que el desarrollar una acción poco inteligente sea suficiente para obtener un fitness adecuado, y por lo tanto sea dificil que surjan comportamientos más complejos.</a:t>
            </a:r>
            <a:endParaRPr sz="1200"/>
          </a:p>
        </p:txBody>
      </p:sp>
      <p:sp>
        <p:nvSpPr>
          <p:cNvPr id="173" name="Google Shape;173;p15: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Por último, observando cuanto del entorno recorren los individuos, nuevamente se ve una </a:t>
            </a:r>
            <a:r>
              <a:rPr lang="en-US" sz="1200"/>
              <a:t>gran</a:t>
            </a:r>
            <a:r>
              <a:rPr lang="en-US" sz="1200"/>
              <a:t> diferencia entre los carnívoros y los herbívoros, repitiendo los resultados de las métricas anteriores.</a:t>
            </a:r>
            <a:endParaRPr sz="1200"/>
          </a:p>
        </p:txBody>
      </p:sp>
      <p:sp>
        <p:nvSpPr>
          <p:cNvPr id="185" name="Google Shape;185;p16: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A continuación se presenta un video que muestra la simulación de los individuos del experimento mínimo</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Los individuos rojos son carnívoros, mientras que los verde claro son herbívoros. Las manchas verdes representan la comida del entorno.</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Como se puede ver, los carnívoros persiguen a los herbívoros, y se alimentan de ellos. Al mismo tiempo, los herbívoros se alimentan de la comida del entorno.</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Si bien es claro que los individuos no realizan un comportamiento óptimo, particularmente los herbívoros, el comportamiento es suficiente para que resulte interesante.</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Como los individuos sólo tienen sensores de la comida o el herbívoro más cercano, los herbívoros no pueden escapar de los carnívoros y los carnívoros no tienen información como para cazar en grupos, pero el utilizar la comida más cercana causa que parezca, para el caso de los carnívoros, que están cazando en grupos, porque varios de ellos van a alimentarse del mísmo individuo.</a:t>
            </a:r>
            <a:endParaRPr sz="1200"/>
          </a:p>
        </p:txBody>
      </p:sp>
      <p:sp>
        <p:nvSpPr>
          <p:cNvPr id="197" name="Google Shape;197;p17: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Pasando al escenario principal, de las 18 especies encontradas durante la evolución, 10 de ellas presentaron interrelaciones significativas.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En la imagen se presenta un grafo de interrelaciones entre las especies. Las elipses representan herbívoros, los cuadrados carnívoros y los rombos omnívoros, mientras que en rojo se marcan las especies que fallaron en evolucionar. Las especies que fallaron en evolucionar son las que, por alguna razón, no logran obtener una fitness mayor a 0 durante la simulación.</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La dirección de la flecha, por ejemplo de la especie 4 a 12, indica que el fitness de la especie 4 baja si la especie 12 se retira de la simulación. Como se puede ver, existen cadenas de dependencias, como la formada entre las especies 4, 8 y 5.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Adicionalmente, por ejemplo la relación entre 1 y 6 sugiere que existen dependencias más sutiles e indirectas que las reportadas en este grafo, porque no es directo ver cual puede ser la razón para que la falta de una especie de carnívoros cause que el fitness de una especie de herbívoros baje. </a:t>
            </a:r>
            <a:endParaRPr sz="1200"/>
          </a:p>
        </p:txBody>
      </p:sp>
      <p:sp>
        <p:nvSpPr>
          <p:cNvPr id="205" name="Google Shape;205;p18: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Respecto al experimento con un jugador humano, l</a:t>
            </a:r>
            <a:r>
              <a:rPr lang="en-US" sz="1200"/>
              <a:t>os resultados se dividen entre los obtenidos mostrándole el nombre de las acciones y los sensores, y mostrando solo los valores numéricos. Es importante notar que el fitness entre las dos ejecuciones no es comparable porque corresponden a especies distintas.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Sin mostrarle descripciones al jugador el mejor fitness obtenido fue 595, mientras que el del mejor individuo controlado por AGIO alcanzó 656. Observando la gráfica se puede ver que el comportamiento del jugador es menos errático, subiendo linealmente, lo que corresponde a no incrementar la vida del individuo, pero tampoco perder vida.</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Darle el nombre de las acciones y los sensores permite que el jugador tome decisiones mucho más acertadas, y como se puede ver no solo obtiene un mejor fitness que AGIO, con 1056 contra 953, si no que el fitness aumenta más rápidamente, lo que se da por un incremento en la vida del individuo controlado por el jugador.</a:t>
            </a:r>
            <a:endParaRPr sz="1200"/>
          </a:p>
        </p:txBody>
      </p:sp>
      <p:sp>
        <p:nvSpPr>
          <p:cNvPr id="214" name="Google Shape;214;p19: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906462" y="4716462"/>
            <a:ext cx="4984750" cy="4465637"/>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Esta presentación se divide en 6 secciones.</a:t>
            </a:r>
            <a:endParaRPr sz="1200"/>
          </a:p>
          <a:p>
            <a:pPr indent="0" lvl="0" marL="0" rtl="0" algn="l">
              <a:lnSpc>
                <a:spcPct val="100000"/>
              </a:lnSpc>
              <a:spcBef>
                <a:spcPts val="0"/>
              </a:spcBef>
              <a:spcAft>
                <a:spcPts val="0"/>
              </a:spcAft>
              <a:buSzPts val="1400"/>
              <a:buNone/>
            </a:pPr>
            <a:r>
              <a:rPr lang="en-US" sz="1200"/>
              <a:t> </a:t>
            </a:r>
            <a:endParaRPr sz="1200"/>
          </a:p>
          <a:p>
            <a:pPr indent="0" lvl="0" marL="0" rtl="0" algn="l">
              <a:lnSpc>
                <a:spcPct val="100000"/>
              </a:lnSpc>
              <a:spcBef>
                <a:spcPts val="0"/>
              </a:spcBef>
              <a:spcAft>
                <a:spcPts val="0"/>
              </a:spcAft>
              <a:buSzPts val="1400"/>
              <a:buNone/>
            </a:pPr>
            <a:r>
              <a:rPr lang="en-US" sz="1200"/>
              <a:t>En la primer parte se introduce la problemática real que motiva a este proyecto y cuáles son los objetivos que se plantearon.</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Luego, se explican los conceptos teóricos sobre los que se basa el proyecto y trabajos previos que están relacionados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En el punto 3, se hablará de la propuesta en particular y de cómo da solución a la problemática encontrada</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A continuación, se habla de los experimentos realizados para evaluar la propuesta, presentando primero la metodología y luego los resultados obtenidos.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Por último, se presentan las conclusiones a las que se llegaron y las posibles mejoras o trabajos futuros que se podrían realizar </a:t>
            </a:r>
            <a:endParaRPr sz="1200"/>
          </a:p>
        </p:txBody>
      </p:sp>
      <p:sp>
        <p:nvSpPr>
          <p:cNvPr id="63" name="Google Shape;63;p2:notes"/>
          <p:cNvSpPr/>
          <p:nvPr>
            <p:ph idx="2" type="sldImg"/>
          </p:nvPr>
        </p:nvSpPr>
        <p:spPr>
          <a:xfrm>
            <a:off x="917575" y="746125"/>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1000"/>
              </a:spcBef>
              <a:spcAft>
                <a:spcPts val="0"/>
              </a:spcAft>
              <a:buSzPts val="1400"/>
              <a:buNone/>
            </a:pPr>
            <a:r>
              <a:rPr lang="en-US" sz="1200"/>
              <a:t>Como el performance de cualquier componente de un videojuego es crítica, es importante analizar el tiempo consumido por AGIO tanto en la etapa de desarrollo como en la de ejecución. La implementación fue realizada en C++17, y las pruebas se ejecutaron en un laptop de alta gama del 2016.</a:t>
            </a:r>
            <a:endParaRPr sz="1200"/>
          </a:p>
          <a:p>
            <a:pPr indent="0" lvl="0" marL="0" rtl="0" algn="l">
              <a:lnSpc>
                <a:spcPct val="100000"/>
              </a:lnSpc>
              <a:spcBef>
                <a:spcPts val="1000"/>
              </a:spcBef>
              <a:spcAft>
                <a:spcPts val="0"/>
              </a:spcAft>
              <a:buSzPts val="1400"/>
              <a:buNone/>
            </a:pPr>
            <a:r>
              <a:rPr lang="en-US" sz="1200"/>
              <a:t>Respecto a el tiempo en la etapa de desarrollo, el tiempo de evolución fue menor a 5 minutos para las pruebas realizadas sobre el escenario principal, utilizando una configuración pensada en un resultado rápido. El uso de memoria se mantuvo por debajo de 800 MB. El tiempo de evolución y el uso de memoria aumenta linealmente con la cantidad de generaciones, por lo que ese parámetro permite controlar la relación entre la calidad y la rapidéz de los resultados.</a:t>
            </a:r>
            <a:endParaRPr sz="1200"/>
          </a:p>
          <a:p>
            <a:pPr indent="0" lvl="0" marL="0" rtl="0" algn="l">
              <a:lnSpc>
                <a:spcPct val="100000"/>
              </a:lnSpc>
              <a:spcBef>
                <a:spcPts val="1000"/>
              </a:spcBef>
              <a:spcAft>
                <a:spcPts val="0"/>
              </a:spcAft>
              <a:buSzPts val="1400"/>
              <a:buNone/>
            </a:pPr>
            <a:r>
              <a:rPr lang="en-US" sz="1200"/>
              <a:t>Pasando al uso de los organismos evolucionados, que es la etapa que se ejecuta sobre el dispositivo del jugador, el tiempo de decisión de los individuos fue en promedio 0.062 ms, con una desviación de 0.029ms, lo que utilizando la desigualdad de Chebyshev permite estimar que en el 75% de los casos el tiempo de decisión estará en el intervalo [0.004, 0.12] ms.  Respecto al uso de disco, el mismo no es problemático, encontrándose siempre en el entorno de 1MB. Por último, el tamaño en memoria de un individuo se encuentra entre 3KB y 7KB, por lo que se podrían tener cientos de individuos en una cantidad de memoria menor a 100MB.</a:t>
            </a:r>
            <a:endParaRPr sz="1200"/>
          </a:p>
          <a:p>
            <a:pPr indent="0" lvl="0" marL="0" rtl="0" algn="l">
              <a:lnSpc>
                <a:spcPct val="100000"/>
              </a:lnSpc>
              <a:spcBef>
                <a:spcPts val="1000"/>
              </a:spcBef>
              <a:spcAft>
                <a:spcPts val="1000"/>
              </a:spcAft>
              <a:buSzPts val="1400"/>
              <a:buNone/>
            </a:pPr>
            <a:r>
              <a:rPr lang="en-US" sz="1200"/>
              <a:t>Todos las métricas evaluadas se encuentran dentro de lo que un desarrollador de un juego AAA espera. Los límites esperados se decidieron en base a una discusión con distintos desarrolladores en el ámbito laboral.</a:t>
            </a:r>
            <a:endParaRPr sz="1200"/>
          </a:p>
        </p:txBody>
      </p:sp>
      <p:sp>
        <p:nvSpPr>
          <p:cNvPr id="225" name="Google Shape;225;p20: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En conclusión, se mostró que la herramienta presentada es capaz de generar decenas de especies de individuos, donde estos individuos tienen comportamientos interrelacionados y pueden competir favorablemente contra un jugador humano.</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Adicionalmente, el estudio de performance muestra que la implementación presentada es adecuada para usarse en un videojuego AAA.</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A diferencia de los trabajos previos, el diseño de AGIO contempla que el desarrollador que lo utilice pueda controlar cómo se forman y comportan los individuos. Esta diferencia permite mitigar el rechazo que tienen los diseñadores a la automatización, y por lo tanto incrementar la viabilidad en la industria.</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Dentro de los trabajos futuros que se podrían realizar, se tienen las mejoras a la implementación, que consisten principalmente en reducir el tiempo de simulación, al realizar cada batch en paralelo. Como los batchs son independientes, esto debería generar una reducción lineal el en tiempo de simulación, que ocupa la gran mayoría del tiempo total de evolución. Pasando a modificaciones sobre el algoritmo, una posibilidad es utilizar distintos parámetros para cada población de NEAT, con el objetivo de mejorar la calidad de las soluciones encontradas. Por último, realizar la evolución en tiempo real, durante la ejecución del juego, permitiría eliminar el tiempo de evolución y abriría nuevas posibilidades al permitir que el jugador afecte la evolución, con las especies reaccionando a los cambios en el entorno.</a:t>
            </a:r>
            <a:endParaRPr sz="1200"/>
          </a:p>
        </p:txBody>
      </p:sp>
      <p:sp>
        <p:nvSpPr>
          <p:cNvPr id="233" name="Google Shape;233;p21: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t/>
            </a:r>
            <a:endParaRPr/>
          </a:p>
        </p:txBody>
      </p:sp>
      <p:sp>
        <p:nvSpPr>
          <p:cNvPr id="241" name="Google Shape;241;p22: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Clr>
                <a:schemeClr val="dk1"/>
              </a:buClr>
              <a:buSzPts val="1100"/>
              <a:buFont typeface="Arial"/>
              <a:buNone/>
            </a:pPr>
            <a:r>
              <a:rPr lang="en-US" sz="1200">
                <a:solidFill>
                  <a:schemeClr val="dk1"/>
                </a:solidFill>
              </a:rPr>
              <a:t>Motivación</a:t>
            </a:r>
            <a:endParaRPr sz="1200">
              <a:solidFill>
                <a:schemeClr val="dk1"/>
              </a:solidFill>
            </a:endParaRPr>
          </a:p>
          <a:p>
            <a:pPr indent="0" lvl="0" marL="0" rtl="0" algn="l">
              <a:lnSpc>
                <a:spcPct val="100000"/>
              </a:lnSpc>
              <a:spcBef>
                <a:spcPts val="0"/>
              </a:spcBef>
              <a:spcAft>
                <a:spcPts val="0"/>
              </a:spcAft>
              <a:buSzPts val="1400"/>
              <a:buNone/>
            </a:pPr>
            <a:r>
              <a:rPr lang="en-US" sz="1200">
                <a:solidFill>
                  <a:schemeClr val="dk1"/>
                </a:solidFill>
              </a:rPr>
              <a:t>========</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La motivación de este proyecto surge de una problemática existente en la industria de los videojuegos, que en los últimos años ha crecido muchísimo. </a:t>
            </a:r>
            <a:r>
              <a:rPr lang="en-US" sz="1200">
                <a:solidFill>
                  <a:schemeClr val="dk1"/>
                </a:solidFill>
              </a:rPr>
              <a:t>Para tener una idea, en el 2016 los videojuegos ocuparon la mitad del mercado en lo que es la industria del entretenimiento.</a:t>
            </a:r>
            <a:endParaRPr sz="1200">
              <a:solidFill>
                <a:schemeClr val="dk1"/>
              </a:solidFill>
            </a:endParaRPr>
          </a:p>
          <a:p>
            <a:pPr indent="0" lvl="0" marL="0" rtl="0" algn="l">
              <a:lnSpc>
                <a:spcPct val="100000"/>
              </a:lnSpc>
              <a:spcBef>
                <a:spcPts val="0"/>
              </a:spcBef>
              <a:spcAft>
                <a:spcPts val="0"/>
              </a:spcAft>
              <a:buSzPts val="1400"/>
              <a:buNone/>
            </a:pPr>
            <a:r>
              <a:rPr lang="en-US" sz="1200"/>
              <a:t>Como parte de este crecimiento se da que los jugadores tienen expectativas cada vez más altas y los tiempos de desarrollo son cada vez más cortos, lo que genera una mayor exigencia en los equipos de trabajo.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Es así que surge la necesidad de encontrar  maneras de poder producir más contenido en menos tiempo. Para esto, la automatización basada en métodos de aprendizaje automático se ha propuesto como una posible solución.</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Clr>
                <a:schemeClr val="dk1"/>
              </a:buClr>
              <a:buSzPts val="1100"/>
              <a:buFont typeface="Arial"/>
              <a:buNone/>
            </a:pPr>
            <a:r>
              <a:rPr lang="en-US" sz="1200"/>
              <a:t>Aunque existe un obstáculo y es que los desarrolladores necesitan control en el diseño de las mecánicas del juego y de la presentación visual.</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Objetivos</a:t>
            </a:r>
            <a:endParaRPr sz="1200"/>
          </a:p>
          <a:p>
            <a:pPr indent="0" lvl="0" marL="0" rtl="0" algn="l">
              <a:lnSpc>
                <a:spcPct val="100000"/>
              </a:lnSpc>
              <a:spcBef>
                <a:spcPts val="0"/>
              </a:spcBef>
              <a:spcAft>
                <a:spcPts val="0"/>
              </a:spcAft>
              <a:buSzPts val="1400"/>
              <a:buNone/>
            </a:pPr>
            <a:r>
              <a:rPr lang="en-US" sz="1200"/>
              <a:t>=======</a:t>
            </a:r>
            <a:endParaRPr sz="1200"/>
          </a:p>
          <a:p>
            <a:pPr indent="0" lvl="0" marL="0" rtl="0" algn="l">
              <a:lnSpc>
                <a:spcPct val="120000"/>
              </a:lnSpc>
              <a:spcBef>
                <a:spcPts val="0"/>
              </a:spcBef>
              <a:spcAft>
                <a:spcPts val="0"/>
              </a:spcAft>
              <a:buClr>
                <a:schemeClr val="dk1"/>
              </a:buClr>
              <a:buSzPts val="1100"/>
              <a:buFont typeface="Arial"/>
              <a:buNone/>
            </a:pPr>
            <a:r>
              <a:rPr lang="en-US" sz="1200">
                <a:solidFill>
                  <a:schemeClr val="dk1"/>
                </a:solidFill>
              </a:rPr>
              <a:t>Teniendo esto en cuenta, el objetivo de este proyecto es presentar una herramienta capaz de generar individuos automáticamente, manteniendo un balance entre el control a nivel de diseño y la automatización. Siendo más específico, el proyecto se centra en la generación de individuos que se relacionan entre sí, dentro de un entorno definido por el desarrollador.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US" sz="1200">
                <a:solidFill>
                  <a:schemeClr val="dk1"/>
                </a:solidFill>
              </a:rPr>
              <a:t>Cómo la generación de individuos puede ser un tema muy amplio, se acotó el proyecto a la generación de la fauna que se puede encontrar en un videojuego, que generalmente ocupa un rol secundario, por lo que no se necesita que el comportamiento de los individuos sea muy complejo, pero sí, que sean diversos y que estén relacionados entre sí.</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SzPts val="1400"/>
              <a:buNone/>
            </a:pPr>
            <a:r>
              <a:t/>
            </a:r>
            <a:endParaRPr sz="1200"/>
          </a:p>
        </p:txBody>
      </p:sp>
      <p:sp>
        <p:nvSpPr>
          <p:cNvPr id="71" name="Google Shape;71;p3: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06462" y="4716462"/>
            <a:ext cx="4984750" cy="4465637"/>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Clr>
                <a:schemeClr val="dk1"/>
              </a:buClr>
              <a:buSzPts val="1100"/>
              <a:buFont typeface="Arial"/>
              <a:buNone/>
            </a:pPr>
            <a:r>
              <a:rPr lang="en-US" sz="1200"/>
              <a:t>Los conceptos que se manejan en este proyecto son a grandes rasgos tres: vida artificial, algoritmos evolutivos y redes neuronales.</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US" sz="1200"/>
              <a:t>La vida artificial es un área multidisciplinaria que tiene como objetivo replicar los procesos y comportamientos naturales de la vida, comúnmente mediante simulaciones de software. En los videojuegos se puede ver de forma directa, porque es común que exista una variedad de distintos individuos (personas, animales, plantas, etc.) en un entorno virtual, que interactúan entre sí. Los individuos, el entorno y sus interacciones es contenido que tiene que ser creado. Normalmente es creado de forma manual, porque se requiere control a nivel de diseño</a:t>
            </a:r>
            <a:endParaRPr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0"/>
              </a:spcBef>
              <a:spcAft>
                <a:spcPts val="0"/>
              </a:spcAft>
              <a:buClr>
                <a:schemeClr val="dk1"/>
              </a:buClr>
              <a:buSzPts val="1100"/>
              <a:buFont typeface="Arial"/>
              <a:buNone/>
            </a:pPr>
            <a:r>
              <a:rPr lang="en-US" sz="1200"/>
              <a:t>Los algoritmos evolutivos son una familia de algoritmos probabilísticos de aprendizaje automático que se inspiran en la teoría de la evolución natural. Mantienen un conjunto de soluciones denominadas población que se refinan de forma iterativa  hasta llegar a una solución aceptable, pero no necesariamente óptima. Se enfocan en tratar de dar una solución adecuada en un tiempo que haga su utilización práctica</a:t>
            </a:r>
            <a:endParaRPr sz="1200"/>
          </a:p>
          <a:p>
            <a:pPr indent="0" lvl="0" marL="0" rtl="0" algn="just">
              <a:lnSpc>
                <a:spcPct val="100000"/>
              </a:lnSpc>
              <a:spcBef>
                <a:spcPts val="1500"/>
              </a:spcBef>
              <a:spcAft>
                <a:spcPts val="0"/>
              </a:spcAft>
              <a:buSzPts val="1400"/>
              <a:buNone/>
            </a:pPr>
            <a:r>
              <a:rPr lang="en-US" sz="1200"/>
              <a:t>Las redes neuronales permiten aproximar funciones de manera robusta y efectiva. A grandes rasgos están constituidas por un conjunto de unidades simples, llamadas neuronas. Las redes se dividen en capas, las cuales están conectadas entre sí. Cada capa recibe información de la capa anterior, la procesa y la comunica a la capa siguiente. La primer capa se denomina capa de entrada, la última se denomina capa de salida; y las capas entre ellas se denominan capas ocultas.</a:t>
            </a:r>
            <a:endParaRPr sz="1200"/>
          </a:p>
          <a:p>
            <a:pPr indent="0" lvl="0" marL="0" rtl="0" algn="just">
              <a:lnSpc>
                <a:spcPct val="100000"/>
              </a:lnSpc>
              <a:spcBef>
                <a:spcPts val="1500"/>
              </a:spcBef>
              <a:spcAft>
                <a:spcPts val="0"/>
              </a:spcAft>
              <a:buSzPts val="1400"/>
              <a:buNone/>
            </a:pPr>
            <a:r>
              <a:t/>
            </a:r>
            <a:endParaRPr sz="1200"/>
          </a:p>
          <a:p>
            <a:pPr indent="0" lvl="0" marL="0" rtl="0" algn="just">
              <a:lnSpc>
                <a:spcPct val="100000"/>
              </a:lnSpc>
              <a:spcBef>
                <a:spcPts val="1500"/>
              </a:spcBef>
              <a:spcAft>
                <a:spcPts val="0"/>
              </a:spcAft>
              <a:buSzPts val="1400"/>
              <a:buNone/>
            </a:pPr>
            <a:r>
              <a:rPr lang="en-US" sz="1200"/>
              <a:t>Estado del arte</a:t>
            </a:r>
            <a:br>
              <a:rPr lang="en-US" sz="1200"/>
            </a:br>
            <a:r>
              <a:rPr lang="en-US" sz="1200"/>
              <a:t>============</a:t>
            </a:r>
            <a:endParaRPr sz="1200"/>
          </a:p>
          <a:p>
            <a:pPr indent="0" lvl="0" marL="0" rtl="0" algn="just">
              <a:lnSpc>
                <a:spcPct val="100000"/>
              </a:lnSpc>
              <a:spcBef>
                <a:spcPts val="1500"/>
              </a:spcBef>
              <a:spcAft>
                <a:spcPts val="0"/>
              </a:spcAft>
              <a:buClr>
                <a:schemeClr val="dk1"/>
              </a:buClr>
              <a:buSzPts val="1100"/>
              <a:buFont typeface="Arial"/>
              <a:buNone/>
            </a:pPr>
            <a:r>
              <a:rPr lang="en-US" sz="1200"/>
              <a:t>Previo al desarrollo de la herramienta, se realizó una investigación sobre el trabajo existente en el área. Los cuatro trabajos siguientes son los más importantes para este proyecto</a:t>
            </a:r>
            <a:endParaRPr sz="1200"/>
          </a:p>
          <a:p>
            <a:pPr indent="0" lvl="0" marL="0" rtl="0" algn="just">
              <a:lnSpc>
                <a:spcPct val="100000"/>
              </a:lnSpc>
              <a:spcBef>
                <a:spcPts val="1500"/>
              </a:spcBef>
              <a:spcAft>
                <a:spcPts val="0"/>
              </a:spcAft>
              <a:buClr>
                <a:schemeClr val="dk1"/>
              </a:buClr>
              <a:buSzPts val="1100"/>
              <a:buFont typeface="Arial"/>
              <a:buNone/>
            </a:pPr>
            <a:r>
              <a:rPr lang="en-US" sz="1200"/>
              <a:t>El primero propone evolucionar simultáneamente morfología y control para organismos en entornos de vida artificial y muestra que esto es posible</a:t>
            </a:r>
            <a:endParaRPr sz="1200"/>
          </a:p>
          <a:p>
            <a:pPr indent="0" lvl="0" marL="0" rtl="0" algn="just">
              <a:lnSpc>
                <a:spcPct val="100000"/>
              </a:lnSpc>
              <a:spcBef>
                <a:spcPts val="1500"/>
              </a:spcBef>
              <a:spcAft>
                <a:spcPts val="0"/>
              </a:spcAft>
              <a:buClr>
                <a:schemeClr val="dk1"/>
              </a:buClr>
              <a:buSzPts val="1100"/>
              <a:buFont typeface="Arial"/>
              <a:buNone/>
            </a:pPr>
            <a:r>
              <a:rPr lang="en-US" sz="1200"/>
              <a:t>Por otro lado en NEAT se propone evolucionar la topología y los pesos de redes neuronales de manera incremental utilizando algoritmos evolutivos.</a:t>
            </a:r>
            <a:endParaRPr sz="1200"/>
          </a:p>
          <a:p>
            <a:pPr indent="0" lvl="0" marL="0" rtl="0" algn="just">
              <a:lnSpc>
                <a:spcPct val="100000"/>
              </a:lnSpc>
              <a:spcBef>
                <a:spcPts val="1500"/>
              </a:spcBef>
              <a:spcAft>
                <a:spcPts val="0"/>
              </a:spcAft>
              <a:buClr>
                <a:schemeClr val="dk1"/>
              </a:buClr>
              <a:buSzPts val="1100"/>
              <a:buFont typeface="Arial"/>
              <a:buNone/>
            </a:pPr>
            <a:r>
              <a:rPr lang="en-US" sz="1200"/>
              <a:t>Novelty Search propone dejar de lado los objetivos y buscar comportamientos novedosos como una manera de encontrar soluciones nuevas y potencialmente mejores. </a:t>
            </a:r>
            <a:endParaRPr sz="1200"/>
          </a:p>
          <a:p>
            <a:pPr indent="0" lvl="0" marL="0" rtl="0" algn="just">
              <a:lnSpc>
                <a:spcPct val="100000"/>
              </a:lnSpc>
              <a:spcBef>
                <a:spcPts val="1500"/>
              </a:spcBef>
              <a:spcAft>
                <a:spcPts val="0"/>
              </a:spcAft>
              <a:buClr>
                <a:schemeClr val="dk1"/>
              </a:buClr>
              <a:buSzPts val="1100"/>
              <a:buFont typeface="Arial"/>
              <a:buNone/>
            </a:pPr>
            <a:r>
              <a:rPr lang="en-US" sz="1200"/>
              <a:t>El </a:t>
            </a:r>
            <a:r>
              <a:rPr lang="en-US" sz="1200"/>
              <a:t>último trabajo</a:t>
            </a:r>
            <a:r>
              <a:rPr lang="en-US" sz="1200"/>
              <a:t> se propone utilizar Novelty Search y competencia local para evolucionar organismos. Los autores muestran que de esta manera se encuentra una mayor diversidad de individuos que logran cumplir los objetivos de manera eficiente</a:t>
            </a:r>
            <a:endParaRPr sz="1200"/>
          </a:p>
          <a:p>
            <a:pPr indent="0" lvl="0" marL="0" rtl="0" algn="just">
              <a:lnSpc>
                <a:spcPct val="100000"/>
              </a:lnSpc>
              <a:spcBef>
                <a:spcPts val="1500"/>
              </a:spcBef>
              <a:spcAft>
                <a:spcPts val="0"/>
              </a:spcAft>
              <a:buClr>
                <a:schemeClr val="dk1"/>
              </a:buClr>
              <a:buSzPts val="1100"/>
              <a:buFont typeface="Arial"/>
              <a:buNone/>
            </a:pPr>
            <a:r>
              <a:rPr lang="en-US" sz="1200"/>
              <a:t>Existen varios trabajos sobre la generación automática de organismos en entornos virtuales, pero estos no permiten restringir y controlar cómo se forman los individuos y cuales son sus comportamientos.</a:t>
            </a:r>
            <a:endParaRPr sz="1200"/>
          </a:p>
          <a:p>
            <a:pPr indent="0" lvl="0" marL="0" rtl="0" algn="just">
              <a:lnSpc>
                <a:spcPct val="100000"/>
              </a:lnSpc>
              <a:spcBef>
                <a:spcPts val="1500"/>
              </a:spcBef>
              <a:spcAft>
                <a:spcPts val="0"/>
              </a:spcAft>
              <a:buSzPts val="1400"/>
              <a:buNone/>
            </a:pPr>
            <a:r>
              <a:t/>
            </a:r>
            <a:endParaRPr sz="1200"/>
          </a:p>
          <a:p>
            <a:pPr indent="0" lvl="0" marL="0" rtl="0" algn="l">
              <a:lnSpc>
                <a:spcPct val="100000"/>
              </a:lnSpc>
              <a:spcBef>
                <a:spcPts val="1000"/>
              </a:spcBef>
              <a:spcAft>
                <a:spcPts val="0"/>
              </a:spcAft>
              <a:buSzPts val="1400"/>
              <a:buNone/>
            </a:pPr>
            <a:r>
              <a:t/>
            </a:r>
            <a:endParaRPr sz="1200"/>
          </a:p>
        </p:txBody>
      </p:sp>
      <p:sp>
        <p:nvSpPr>
          <p:cNvPr id="79" name="Google Shape;79;p4:notes"/>
          <p:cNvSpPr/>
          <p:nvPr>
            <p:ph idx="2" type="sldImg"/>
          </p:nvPr>
        </p:nvSpPr>
        <p:spPr>
          <a:xfrm>
            <a:off x="917575" y="746125"/>
            <a:ext cx="4962525"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Se presenta a continuación la herramienta propuesta, denominada AGIO. Esta herramienta busca generar automáticamente diversos individuos y para cada individuo generar un comportamiento. </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Para brindar cierto grado de control sobre cómo se generan los individuos y los comportamientos que pueden desarrollar se definió la estructura que se muestra en la imagen.</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Cada individuo tiene asociada una morfología, la cual está formada por un conjunto de componentes.</a:t>
            </a:r>
            <a:endParaRPr sz="1200"/>
          </a:p>
          <a:p>
            <a:pPr indent="0" lvl="0" marL="0" rtl="0" algn="l">
              <a:lnSpc>
                <a:spcPct val="100000"/>
              </a:lnSpc>
              <a:spcBef>
                <a:spcPts val="0"/>
              </a:spcBef>
              <a:spcAft>
                <a:spcPts val="0"/>
              </a:spcAft>
              <a:buSzPts val="1400"/>
              <a:buNone/>
            </a:pPr>
            <a:r>
              <a:rPr lang="en-US" sz="1200"/>
              <a:t>Los componentes definen qué conjunto de acciones puede realizar un invididuo y cuales son los sensores que el individuo tendrá para percibir su entorno. Estos componentes se agrupan y es el desarrollador quién define por cuántos componentes de cada grupo debe estar formado un individuo.</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solidFill>
                  <a:schemeClr val="dk1"/>
                </a:solidFill>
              </a:rPr>
              <a:t>A modo de ejemplo, en la generación de una fauna animal, una definición posible para un grupo sería “tren inferior”. Este grupo podría estar formado por los componentes “pata” y “aleta caudal”, brindando al individuo las acciones de caminar o nadar. </a:t>
            </a:r>
            <a:endParaRPr sz="1200">
              <a:solidFill>
                <a:schemeClr val="dk1"/>
              </a:solidFill>
            </a:endParaRPr>
          </a:p>
          <a:p>
            <a:pPr indent="0" lvl="0" marL="0" rtl="0" algn="l">
              <a:lnSpc>
                <a:spcPct val="100000"/>
              </a:lnSpc>
              <a:spcBef>
                <a:spcPts val="0"/>
              </a:spcBef>
              <a:spcAft>
                <a:spcPts val="0"/>
              </a:spcAft>
              <a:buSzPts val="1400"/>
              <a:buNone/>
            </a:pPr>
            <a:r>
              <a:t/>
            </a:r>
            <a:endParaRPr sz="1200">
              <a:solidFill>
                <a:schemeClr val="dk1"/>
              </a:solidFill>
            </a:endParaRPr>
          </a:p>
          <a:p>
            <a:pPr indent="0" lvl="0" marL="0" rtl="0" algn="l">
              <a:lnSpc>
                <a:spcPct val="100000"/>
              </a:lnSpc>
              <a:spcBef>
                <a:spcPts val="0"/>
              </a:spcBef>
              <a:spcAft>
                <a:spcPts val="0"/>
              </a:spcAft>
              <a:buSzPts val="1400"/>
              <a:buNone/>
            </a:pPr>
            <a:r>
              <a:rPr lang="en-US" sz="1200">
                <a:solidFill>
                  <a:schemeClr val="dk1"/>
                </a:solidFill>
              </a:rPr>
              <a:t>Además, existen valores denominados parámetros los cuales se encuentran asociados a los individuos y existen con el objetivo de dar mayor poder de expresión al desarrollador.</a:t>
            </a:r>
            <a:endParaRPr sz="1200">
              <a:solidFill>
                <a:schemeClr val="dk1"/>
              </a:solidFill>
            </a:endParaRPr>
          </a:p>
          <a:p>
            <a:pPr indent="0" lvl="0" marL="0" rtl="0" algn="l">
              <a:lnSpc>
                <a:spcPct val="100000"/>
              </a:lnSpc>
              <a:spcBef>
                <a:spcPts val="0"/>
              </a:spcBef>
              <a:spcAft>
                <a:spcPts val="0"/>
              </a:spcAft>
              <a:buSzPts val="1400"/>
              <a:buNone/>
            </a:pPr>
            <a:r>
              <a:t/>
            </a:r>
            <a:endParaRPr sz="1200">
              <a:solidFill>
                <a:schemeClr val="dk1"/>
              </a:solidFill>
            </a:endParaRPr>
          </a:p>
          <a:p>
            <a:pPr indent="0" lvl="0" marL="0" rtl="0" algn="l">
              <a:lnSpc>
                <a:spcPct val="100000"/>
              </a:lnSpc>
              <a:spcBef>
                <a:spcPts val="0"/>
              </a:spcBef>
              <a:spcAft>
                <a:spcPts val="0"/>
              </a:spcAft>
              <a:buSzPts val="1400"/>
              <a:buNone/>
            </a:pPr>
            <a:r>
              <a:rPr lang="en-US" sz="1200">
                <a:solidFill>
                  <a:schemeClr val="dk1"/>
                </a:solidFill>
              </a:rPr>
              <a:t>Por ejemplo, el desarrollador puede definir un parámetro como “fuerza” y gracias al proceso evolutivo se podrán encontrar organismos con distintos valores de fuerza y comportamientos acordes a ese valor.</a:t>
            </a:r>
            <a:endParaRPr/>
          </a:p>
        </p:txBody>
      </p:sp>
      <p:sp>
        <p:nvSpPr>
          <p:cNvPr id="87" name="Google Shape;87;p5: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1000"/>
              </a:spcBef>
              <a:spcAft>
                <a:spcPts val="0"/>
              </a:spcAft>
              <a:buSzPts val="1400"/>
              <a:buNone/>
            </a:pPr>
            <a:r>
              <a:rPr lang="en-US" sz="1200"/>
              <a:t>Pasando a los detalles de la herramienta, a</a:t>
            </a:r>
            <a:r>
              <a:rPr lang="en-US" sz="1200"/>
              <a:t> diferencia de los algoritmos evolutivos más convencionales, que utilizan la especiación como un método de preservar la diversidad, en AGIO se define una especie como un conjunto de individuos que</a:t>
            </a:r>
            <a:r>
              <a:rPr lang="en-US" sz="1200">
                <a:solidFill>
                  <a:schemeClr val="dk1"/>
                </a:solidFill>
              </a:rPr>
              <a:t> comparten la misma morfología y </a:t>
            </a:r>
            <a:r>
              <a:rPr lang="en-US" sz="1200"/>
              <a:t>pueden cruzarse entre sí.</a:t>
            </a:r>
            <a:endParaRPr sz="1200"/>
          </a:p>
          <a:p>
            <a:pPr indent="0" lvl="0" marL="0" rtl="0" algn="l">
              <a:lnSpc>
                <a:spcPct val="100000"/>
              </a:lnSpc>
              <a:spcBef>
                <a:spcPts val="1000"/>
              </a:spcBef>
              <a:spcAft>
                <a:spcPts val="0"/>
              </a:spcAft>
              <a:buSzPts val="1400"/>
              <a:buNone/>
            </a:pPr>
            <a:r>
              <a:rPr lang="en-US" sz="1200"/>
              <a:t>Debido al tiempo de evolución y el uso de memoria, no siempre es posible evolucionar todas las especies que podrían ser generadas, por lo que se evoluciona una cantidad fija de especies y se controla si están mejorando utilizando una métrica de progreso. </a:t>
            </a:r>
            <a:endParaRPr sz="1200"/>
          </a:p>
          <a:p>
            <a:pPr indent="0" lvl="0" marL="0" rtl="0" algn="l">
              <a:lnSpc>
                <a:spcPct val="100000"/>
              </a:lnSpc>
              <a:spcBef>
                <a:spcPts val="1000"/>
              </a:spcBef>
              <a:spcAft>
                <a:spcPts val="1000"/>
              </a:spcAft>
              <a:buSzPts val="1400"/>
              <a:buNone/>
            </a:pPr>
            <a:r>
              <a:rPr lang="en-US" sz="1200"/>
              <a:t>Cuando el progreso de una especie se encuentra por debajo de un umbral fijo durante una cantidad de generaciones, se la guarda en un registro para no perder la evolución que se consiguió hasta el momento y se la reemplaza por una nueva especie.</a:t>
            </a:r>
            <a:endParaRPr sz="1200"/>
          </a:p>
        </p:txBody>
      </p:sp>
      <p:sp>
        <p:nvSpPr>
          <p:cNvPr id="96" name="Google Shape;96;p6: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Respecto al comportamiento, l</a:t>
            </a:r>
            <a:r>
              <a:rPr lang="en-US" sz="1200"/>
              <a:t>os individuos deciden la acción a realizar utilizando una red neuronal, que toma como entradas los valores de los sensores y da como salida una probabilidad para realizar cada acción.</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Clr>
                <a:schemeClr val="dk1"/>
              </a:buClr>
              <a:buSzPts val="1100"/>
              <a:buFont typeface="Arial"/>
              <a:buNone/>
            </a:pPr>
            <a:r>
              <a:rPr lang="en-US" sz="1200">
                <a:solidFill>
                  <a:schemeClr val="dk1"/>
                </a:solidFill>
              </a:rPr>
              <a:t>En cada paso de la simulación, la acción a realizar es seleccionada aleatoriamente, siguiendo las probabilidades generadas por la red.</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Como cada especie puede tener distintas acciones o sensores, no se pueden cruzar individuos de distintas especies, porque las neuronas de las redes no tendrían una correspondencia que permita mantener la lógica interna de las mismas.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Las redes neuronales son evolucionadas aplicando el método NEAT, utilizando poblaciones independientes de NEAT para cada especie.</a:t>
            </a:r>
            <a:endParaRPr sz="1200"/>
          </a:p>
        </p:txBody>
      </p:sp>
      <p:sp>
        <p:nvSpPr>
          <p:cNvPr id="104" name="Google Shape;104;p7: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Para asignar la fitness de cada individuo, se realiza una simulación en el entorno definido por el desarrollador. La simulación es considerada una caja negra para AGIO, a la cual se le pasa una cantidad de individuos y devuelve la fitness de esos individuos. De esta manera se abstrae el algoritmo del escenario en particular.</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Como la cantidad de individuos simulados al mismo tiempo puede afectar el comportamiento de los mismos, y el tamaño de la población no debería afectar el comportamiento, se realiza la simulación en batches de un tamaño fijo, definido por el desarrollador.</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Una vez simulados todos los individuos, se realiza el paso evolutivo, que consiste de las siguientes etapas</a:t>
            </a:r>
            <a:endParaRPr sz="1200"/>
          </a:p>
          <a:p>
            <a:pPr indent="0" lvl="0" marL="0" rtl="0" algn="l">
              <a:lnSpc>
                <a:spcPct val="100000"/>
              </a:lnSpc>
              <a:spcBef>
                <a:spcPts val="0"/>
              </a:spcBef>
              <a:spcAft>
                <a:spcPts val="0"/>
              </a:spcAft>
              <a:buSzPts val="1400"/>
              <a:buNone/>
            </a:pPr>
            <a:r>
              <a:rPr lang="en-US" sz="1200"/>
              <a:t>	Realizar el paso evolutivo de cada población  de NEAT</a:t>
            </a:r>
            <a:endParaRPr sz="1200"/>
          </a:p>
          <a:p>
            <a:pPr indent="0" lvl="0" marL="0" rtl="0" algn="l">
              <a:lnSpc>
                <a:spcPct val="100000"/>
              </a:lnSpc>
              <a:spcBef>
                <a:spcPts val="0"/>
              </a:spcBef>
              <a:spcAft>
                <a:spcPts val="0"/>
              </a:spcAft>
              <a:buSzPts val="1400"/>
              <a:buNone/>
            </a:pPr>
            <a:r>
              <a:rPr lang="en-US" sz="1200"/>
              <a:t>	Reemplazar las redes de los individuos con las nuevas redes de la población de NEAT</a:t>
            </a:r>
            <a:endParaRPr sz="1200"/>
          </a:p>
          <a:p>
            <a:pPr indent="0" lvl="0" marL="0" rtl="0" algn="l">
              <a:lnSpc>
                <a:spcPct val="100000"/>
              </a:lnSpc>
              <a:spcBef>
                <a:spcPts val="0"/>
              </a:spcBef>
              <a:spcAft>
                <a:spcPts val="0"/>
              </a:spcAft>
              <a:buSzPts val="1400"/>
              <a:buNone/>
            </a:pPr>
            <a:r>
              <a:rPr lang="en-US" sz="1200"/>
              <a:t>	Evaluar el progreso de cada especie, para detectar especies estancadas</a:t>
            </a:r>
            <a:endParaRPr sz="1200"/>
          </a:p>
          <a:p>
            <a:pPr indent="0" lvl="0" marL="0" rtl="0" algn="l">
              <a:lnSpc>
                <a:spcPct val="100000"/>
              </a:lnSpc>
              <a:spcBef>
                <a:spcPts val="0"/>
              </a:spcBef>
              <a:spcAft>
                <a:spcPts val="0"/>
              </a:spcAft>
              <a:buSzPts val="1400"/>
              <a:buNone/>
            </a:pPr>
            <a:r>
              <a:rPr lang="en-US" sz="1200"/>
              <a:t>	Por último, se almacenan las especies estancadas en un registro, y se las reemplaza por especies nuevas, comparando con las especies actualmente en la población </a:t>
            </a:r>
            <a:endParaRPr sz="1200"/>
          </a:p>
          <a:p>
            <a:pPr indent="0" lvl="0" marL="0" rtl="0" algn="l">
              <a:lnSpc>
                <a:spcPct val="100000"/>
              </a:lnSpc>
              <a:spcBef>
                <a:spcPts val="0"/>
              </a:spcBef>
              <a:spcAft>
                <a:spcPts val="0"/>
              </a:spcAft>
              <a:buSzPts val="1400"/>
              <a:buNone/>
            </a:pPr>
            <a:r>
              <a:rPr lang="en-US" sz="1200"/>
              <a:t>	</a:t>
            </a:r>
            <a:endParaRPr sz="1200"/>
          </a:p>
        </p:txBody>
      </p:sp>
      <p:sp>
        <p:nvSpPr>
          <p:cNvPr id="112" name="Google Shape;112;p8: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906462" y="4716462"/>
            <a:ext cx="4984800" cy="4465500"/>
          </a:xfrm>
          <a:prstGeom prst="rect">
            <a:avLst/>
          </a:prstGeom>
          <a:noFill/>
          <a:ln>
            <a:noFill/>
          </a:ln>
        </p:spPr>
        <p:txBody>
          <a:bodyPr anchorCtr="0" anchor="t" bIns="46625" lIns="93250" spcFirstLastPara="1" rIns="93250" wrap="square" tIns="46625">
            <a:noAutofit/>
          </a:bodyPr>
          <a:lstStyle/>
          <a:p>
            <a:pPr indent="0" lvl="0" marL="0" rtl="0" algn="l">
              <a:lnSpc>
                <a:spcPct val="100000"/>
              </a:lnSpc>
              <a:spcBef>
                <a:spcPts val="0"/>
              </a:spcBef>
              <a:spcAft>
                <a:spcPts val="0"/>
              </a:spcAft>
              <a:buSzPts val="1400"/>
              <a:buNone/>
            </a:pPr>
            <a:r>
              <a:rPr lang="en-US" sz="1200"/>
              <a:t>Se va a presentar ahora la metodología utilizada en el análisis experimental, comenzando por los escenarios. Para validar que el funcionamiento del algoritmo se plantea primero un escenario simple, que consiste de un entorno 2D discreto sobre el que se encuentra distribuido comida de manera aleatoria.</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La especificación de los componentes permite generar dos especies, que realizando un paralelismo con la naturaleza se denominan carnívoros y herbívoros. Los herbívoros tienen una acción que permiten consumir la comida del entorno, mientras que los carnívoros puede consumir a individuos herbívoros.</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La fitness de los individuos se da por un puntaje que lleva cada individuo, que se incrementa cuando los individuos se alimentan y se reduce cuando son comidos o intentan realizar la acción de comer y la misma no es válida (</a:t>
            </a:r>
            <a:r>
              <a:rPr lang="en-US" sz="1200">
                <a:solidFill>
                  <a:schemeClr val="dk1"/>
                </a:solidFill>
              </a:rPr>
              <a:t>la acción de comer tiene una distancia mínima entre el individuo y lo que va a comer para que sea válida).</a:t>
            </a:r>
            <a:r>
              <a:rPr lang="en-US" sz="1200"/>
              <a:t> Alejándose un poco de la realidad, cuando un individuo es comido solamente se lo mueve a otro lugar del mundo, para darle más oportunidades de evolucionar un comportamiento adecuado.</a:t>
            </a:r>
            <a:endParaRPr sz="1200"/>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La simplicidad del escenario permitió desarrollar un algoritmo greedy para la toma de decisiones, el cual se utilizó como punto de comparación. El algoritmo simplemente decide moverse al alimento más cercano y cuando el individuo se encuentra a la distancia correcta decide realizar la acción de comer.</a:t>
            </a:r>
            <a:endParaRPr sz="1200"/>
          </a:p>
        </p:txBody>
      </p:sp>
      <p:sp>
        <p:nvSpPr>
          <p:cNvPr id="120" name="Google Shape;120;p9:notes"/>
          <p:cNvSpPr/>
          <p:nvPr>
            <p:ph idx="2" type="sldImg"/>
          </p:nvPr>
        </p:nvSpPr>
        <p:spPr>
          <a:xfrm>
            <a:off x="917575" y="746125"/>
            <a:ext cx="4962600" cy="3722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type="secHead">
  <p:cSld name="SECTION_HEADER">
    <p:spTree>
      <p:nvGrpSpPr>
        <p:cNvPr id="45" name="Shape 45"/>
        <p:cNvGrpSpPr/>
        <p:nvPr/>
      </p:nvGrpSpPr>
      <p:grpSpPr>
        <a:xfrm>
          <a:off x="0" y="0"/>
          <a:ext cx="0" cy="0"/>
          <a:chOff x="0" y="0"/>
          <a:chExt cx="0" cy="0"/>
        </a:xfrm>
      </p:grpSpPr>
      <p:sp>
        <p:nvSpPr>
          <p:cNvPr id="46" name="Google Shape;46;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3399"/>
              </a:buClr>
              <a:buSzPts val="2000"/>
              <a:buFont typeface="Courier New"/>
              <a:buNone/>
              <a:defRPr sz="2000"/>
            </a:lvl1pPr>
            <a:lvl2pPr indent="-228600" lvl="1" marL="914400" algn="l">
              <a:lnSpc>
                <a:spcPct val="100000"/>
              </a:lnSpc>
              <a:spcBef>
                <a:spcPts val="360"/>
              </a:spcBef>
              <a:spcAft>
                <a:spcPts val="0"/>
              </a:spcAft>
              <a:buClr>
                <a:srgbClr val="003399"/>
              </a:buClr>
              <a:buSzPts val="1800"/>
              <a:buFont typeface="Courier New"/>
              <a:buNone/>
              <a:defRPr sz="1800"/>
            </a:lvl2pPr>
            <a:lvl3pPr indent="-228600" lvl="2" marL="1371600" algn="l">
              <a:lnSpc>
                <a:spcPct val="100000"/>
              </a:lnSpc>
              <a:spcBef>
                <a:spcPts val="320"/>
              </a:spcBef>
              <a:spcAft>
                <a:spcPts val="0"/>
              </a:spcAft>
              <a:buClr>
                <a:srgbClr val="003399"/>
              </a:buClr>
              <a:buSzPts val="1600"/>
              <a:buFont typeface="Courier New"/>
              <a:buNone/>
              <a:defRPr sz="1600"/>
            </a:lvl3pPr>
            <a:lvl4pPr indent="-228600" lvl="3" marL="1828800" algn="l">
              <a:lnSpc>
                <a:spcPct val="100000"/>
              </a:lnSpc>
              <a:spcBef>
                <a:spcPts val="280"/>
              </a:spcBef>
              <a:spcAft>
                <a:spcPts val="0"/>
              </a:spcAft>
              <a:buClr>
                <a:srgbClr val="003399"/>
              </a:buClr>
              <a:buSzPts val="1400"/>
              <a:buFont typeface="Courier New"/>
              <a:buNone/>
              <a:defRPr sz="1400"/>
            </a:lvl4pPr>
            <a:lvl5pPr indent="-228600" lvl="4" marL="2286000" algn="l">
              <a:lnSpc>
                <a:spcPct val="100000"/>
              </a:lnSpc>
              <a:spcBef>
                <a:spcPts val="280"/>
              </a:spcBef>
              <a:spcAft>
                <a:spcPts val="0"/>
              </a:spcAft>
              <a:buClr>
                <a:srgbClr val="003399"/>
              </a:buClr>
              <a:buSzPts val="1400"/>
              <a:buFont typeface="Courier New"/>
              <a:buNone/>
              <a:defRPr sz="1400"/>
            </a:lvl5pPr>
            <a:lvl6pPr indent="-228600" lvl="5" marL="2743200" algn="l">
              <a:lnSpc>
                <a:spcPct val="100000"/>
              </a:lnSpc>
              <a:spcBef>
                <a:spcPts val="280"/>
              </a:spcBef>
              <a:spcAft>
                <a:spcPts val="0"/>
              </a:spcAft>
              <a:buClr>
                <a:srgbClr val="003399"/>
              </a:buClr>
              <a:buSzPts val="1400"/>
              <a:buFont typeface="Courier New"/>
              <a:buNone/>
              <a:defRPr sz="1400"/>
            </a:lvl6pPr>
            <a:lvl7pPr indent="-228600" lvl="6" marL="3200400" algn="l">
              <a:lnSpc>
                <a:spcPct val="100000"/>
              </a:lnSpc>
              <a:spcBef>
                <a:spcPts val="280"/>
              </a:spcBef>
              <a:spcAft>
                <a:spcPts val="0"/>
              </a:spcAft>
              <a:buClr>
                <a:srgbClr val="003399"/>
              </a:buClr>
              <a:buSzPts val="1400"/>
              <a:buFont typeface="Courier New"/>
              <a:buNone/>
              <a:defRPr sz="1400"/>
            </a:lvl7pPr>
            <a:lvl8pPr indent="-228600" lvl="7" marL="3657600" algn="l">
              <a:lnSpc>
                <a:spcPct val="100000"/>
              </a:lnSpc>
              <a:spcBef>
                <a:spcPts val="280"/>
              </a:spcBef>
              <a:spcAft>
                <a:spcPts val="0"/>
              </a:spcAft>
              <a:buClr>
                <a:srgbClr val="003399"/>
              </a:buClr>
              <a:buSzPts val="1400"/>
              <a:buFont typeface="Courier New"/>
              <a:buNone/>
              <a:defRPr sz="1400"/>
            </a:lvl8pPr>
            <a:lvl9pPr indent="-228600" lvl="8" marL="4114800" algn="l">
              <a:lnSpc>
                <a:spcPct val="100000"/>
              </a:lnSpc>
              <a:spcBef>
                <a:spcPts val="280"/>
              </a:spcBef>
              <a:spcAft>
                <a:spcPts val="0"/>
              </a:spcAft>
              <a:buClr>
                <a:srgbClr val="003399"/>
              </a:buClr>
              <a:buSzPts val="1400"/>
              <a:buFont typeface="Courier New"/>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48" name="Shape 48"/>
        <p:cNvGrpSpPr/>
        <p:nvPr/>
      </p:nvGrpSpPr>
      <p:grpSpPr>
        <a:xfrm>
          <a:off x="0" y="0"/>
          <a:ext cx="0" cy="0"/>
          <a:chOff x="0" y="0"/>
          <a:chExt cx="0" cy="0"/>
        </a:xfrm>
      </p:grpSpPr>
      <p:sp>
        <p:nvSpPr>
          <p:cNvPr id="49" name="Google Shape;49;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40"/>
              </a:spcBef>
              <a:spcAft>
                <a:spcPts val="0"/>
              </a:spcAft>
              <a:buClr>
                <a:srgbClr val="003399"/>
              </a:buClr>
              <a:buSzPts val="2200"/>
              <a:buFont typeface="Courier New"/>
              <a:buNone/>
              <a:defRPr/>
            </a:lvl1pPr>
            <a:lvl2pPr lvl="1" algn="ctr">
              <a:lnSpc>
                <a:spcPct val="100000"/>
              </a:lnSpc>
              <a:spcBef>
                <a:spcPts val="400"/>
              </a:spcBef>
              <a:spcAft>
                <a:spcPts val="0"/>
              </a:spcAft>
              <a:buClr>
                <a:srgbClr val="003399"/>
              </a:buClr>
              <a:buSzPts val="2000"/>
              <a:buFont typeface="Courier New"/>
              <a:buNone/>
              <a:defRPr/>
            </a:lvl2pPr>
            <a:lvl3pPr lvl="2" algn="ctr">
              <a:lnSpc>
                <a:spcPct val="100000"/>
              </a:lnSpc>
              <a:spcBef>
                <a:spcPts val="360"/>
              </a:spcBef>
              <a:spcAft>
                <a:spcPts val="0"/>
              </a:spcAft>
              <a:buClr>
                <a:srgbClr val="003399"/>
              </a:buClr>
              <a:buSzPts val="1800"/>
              <a:buFont typeface="Courier New"/>
              <a:buNone/>
              <a:defRPr/>
            </a:lvl3pPr>
            <a:lvl4pPr lvl="3" algn="ctr">
              <a:lnSpc>
                <a:spcPct val="100000"/>
              </a:lnSpc>
              <a:spcBef>
                <a:spcPts val="320"/>
              </a:spcBef>
              <a:spcAft>
                <a:spcPts val="0"/>
              </a:spcAft>
              <a:buClr>
                <a:srgbClr val="003399"/>
              </a:buClr>
              <a:buSzPts val="1600"/>
              <a:buFont typeface="Courier New"/>
              <a:buNone/>
              <a:defRPr/>
            </a:lvl4pPr>
            <a:lvl5pPr lvl="4" algn="ctr">
              <a:lnSpc>
                <a:spcPct val="100000"/>
              </a:lnSpc>
              <a:spcBef>
                <a:spcPts val="320"/>
              </a:spcBef>
              <a:spcAft>
                <a:spcPts val="0"/>
              </a:spcAft>
              <a:buClr>
                <a:srgbClr val="003399"/>
              </a:buClr>
              <a:buSzPts val="1600"/>
              <a:buFont typeface="Courier New"/>
              <a:buNone/>
              <a:defRPr/>
            </a:lvl5pPr>
            <a:lvl6pPr lvl="5" algn="ctr">
              <a:lnSpc>
                <a:spcPct val="100000"/>
              </a:lnSpc>
              <a:spcBef>
                <a:spcPts val="320"/>
              </a:spcBef>
              <a:spcAft>
                <a:spcPts val="0"/>
              </a:spcAft>
              <a:buClr>
                <a:srgbClr val="003399"/>
              </a:buClr>
              <a:buSzPts val="1600"/>
              <a:buFont typeface="Courier New"/>
              <a:buNone/>
              <a:defRPr/>
            </a:lvl6pPr>
            <a:lvl7pPr lvl="6" algn="ctr">
              <a:lnSpc>
                <a:spcPct val="100000"/>
              </a:lnSpc>
              <a:spcBef>
                <a:spcPts val="320"/>
              </a:spcBef>
              <a:spcAft>
                <a:spcPts val="0"/>
              </a:spcAft>
              <a:buClr>
                <a:srgbClr val="003399"/>
              </a:buClr>
              <a:buSzPts val="1600"/>
              <a:buFont typeface="Courier New"/>
              <a:buNone/>
              <a:defRPr/>
            </a:lvl7pPr>
            <a:lvl8pPr lvl="7" algn="ctr">
              <a:lnSpc>
                <a:spcPct val="100000"/>
              </a:lnSpc>
              <a:spcBef>
                <a:spcPts val="320"/>
              </a:spcBef>
              <a:spcAft>
                <a:spcPts val="0"/>
              </a:spcAft>
              <a:buClr>
                <a:srgbClr val="003399"/>
              </a:buClr>
              <a:buSzPts val="1600"/>
              <a:buFont typeface="Courier New"/>
              <a:buNone/>
              <a:defRPr/>
            </a:lvl8pPr>
            <a:lvl9pPr lvl="8" algn="ctr">
              <a:lnSpc>
                <a:spcPct val="100000"/>
              </a:lnSpc>
              <a:spcBef>
                <a:spcPts val="320"/>
              </a:spcBef>
              <a:spcAft>
                <a:spcPts val="0"/>
              </a:spcAft>
              <a:buClr>
                <a:srgbClr val="003399"/>
              </a:buClr>
              <a:buSzPts val="1600"/>
              <a:buFont typeface="Courier New"/>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15" name="Shape 15"/>
        <p:cNvGrpSpPr/>
        <p:nvPr/>
      </p:nvGrpSpPr>
      <p:grpSpPr>
        <a:xfrm>
          <a:off x="0" y="0"/>
          <a:ext cx="0" cy="0"/>
          <a:chOff x="0" y="0"/>
          <a:chExt cx="0" cy="0"/>
        </a:xfrm>
      </p:grpSpPr>
      <p:sp>
        <p:nvSpPr>
          <p:cNvPr id="16" name="Google Shape;16;p25"/>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rgbClr val="003399"/>
              </a:buClr>
              <a:buSzPts val="2200"/>
              <a:buChar char="•"/>
              <a:defRPr/>
            </a:lvl1pPr>
            <a:lvl2pPr indent="-355600" lvl="1" marL="914400" algn="l">
              <a:lnSpc>
                <a:spcPct val="100000"/>
              </a:lnSpc>
              <a:spcBef>
                <a:spcPts val="440"/>
              </a:spcBef>
              <a:spcAft>
                <a:spcPts val="0"/>
              </a:spcAft>
              <a:buClr>
                <a:srgbClr val="003399"/>
              </a:buClr>
              <a:buSzPts val="2000"/>
              <a:buChar char="–"/>
              <a:defRPr/>
            </a:lvl2pPr>
            <a:lvl3pPr indent="-342900" lvl="2" marL="1371600" algn="l">
              <a:lnSpc>
                <a:spcPct val="100000"/>
              </a:lnSpc>
              <a:spcBef>
                <a:spcPts val="440"/>
              </a:spcBef>
              <a:spcAft>
                <a:spcPts val="0"/>
              </a:spcAft>
              <a:buClr>
                <a:srgbClr val="003399"/>
              </a:buClr>
              <a:buSzPts val="1800"/>
              <a:buChar char="•"/>
              <a:defRPr/>
            </a:lvl3pPr>
            <a:lvl4pPr indent="-342900" lvl="3" marL="1828800" algn="l">
              <a:lnSpc>
                <a:spcPct val="100000"/>
              </a:lnSpc>
              <a:spcBef>
                <a:spcPts val="440"/>
              </a:spcBef>
              <a:spcAft>
                <a:spcPts val="0"/>
              </a:spcAft>
              <a:buClr>
                <a:srgbClr val="003399"/>
              </a:buClr>
              <a:buSzPts val="1800"/>
              <a:buChar char="–"/>
              <a:defRPr/>
            </a:lvl4pPr>
            <a:lvl5pPr indent="-342900" lvl="4" marL="2286000" algn="l">
              <a:lnSpc>
                <a:spcPct val="100000"/>
              </a:lnSpc>
              <a:spcBef>
                <a:spcPts val="440"/>
              </a:spcBef>
              <a:spcAft>
                <a:spcPts val="0"/>
              </a:spcAft>
              <a:buClr>
                <a:srgbClr val="003399"/>
              </a:buClr>
              <a:buSzPts val="1800"/>
              <a:buChar char="»"/>
              <a:defRPr/>
            </a:lvl5pPr>
            <a:lvl6pPr indent="-342900" lvl="5" marL="2743200" algn="l">
              <a:lnSpc>
                <a:spcPct val="100000"/>
              </a:lnSpc>
              <a:spcBef>
                <a:spcPts val="440"/>
              </a:spcBef>
              <a:spcAft>
                <a:spcPts val="0"/>
              </a:spcAft>
              <a:buClr>
                <a:srgbClr val="003399"/>
              </a:buClr>
              <a:buSzPts val="1800"/>
              <a:buChar char="»"/>
              <a:defRPr/>
            </a:lvl6pPr>
            <a:lvl7pPr indent="-342900" lvl="6" marL="3200400" algn="l">
              <a:lnSpc>
                <a:spcPct val="100000"/>
              </a:lnSpc>
              <a:spcBef>
                <a:spcPts val="440"/>
              </a:spcBef>
              <a:spcAft>
                <a:spcPts val="0"/>
              </a:spcAft>
              <a:buClr>
                <a:srgbClr val="003399"/>
              </a:buClr>
              <a:buSzPts val="1800"/>
              <a:buChar char="»"/>
              <a:defRPr/>
            </a:lvl7pPr>
            <a:lvl8pPr indent="-342900" lvl="7" marL="3657600" algn="l">
              <a:lnSpc>
                <a:spcPct val="100000"/>
              </a:lnSpc>
              <a:spcBef>
                <a:spcPts val="440"/>
              </a:spcBef>
              <a:spcAft>
                <a:spcPts val="0"/>
              </a:spcAft>
              <a:buClr>
                <a:srgbClr val="003399"/>
              </a:buClr>
              <a:buSzPts val="1800"/>
              <a:buChar char="»"/>
              <a:defRPr/>
            </a:lvl8pPr>
            <a:lvl9pPr indent="-342900" lvl="8" marL="4114800" algn="l">
              <a:lnSpc>
                <a:spcPct val="100000"/>
              </a:lnSpc>
              <a:spcBef>
                <a:spcPts val="440"/>
              </a:spcBef>
              <a:spcAft>
                <a:spcPts val="0"/>
              </a:spcAft>
              <a:buClr>
                <a:srgbClr val="003399"/>
              </a:buClr>
              <a:buSzPts val="1800"/>
              <a:buChar char="»"/>
              <a:defRPr/>
            </a:lvl9pPr>
          </a:lstStyle>
          <a:p/>
        </p:txBody>
      </p:sp>
      <p:sp>
        <p:nvSpPr>
          <p:cNvPr id="17" name="Google Shape;17;p25"/>
          <p:cNvSpPr txBox="1"/>
          <p:nvPr/>
        </p:nvSpPr>
        <p:spPr>
          <a:xfrm>
            <a:off x="0" y="0"/>
            <a:ext cx="9144000" cy="6318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t/>
            </a:r>
            <a:endParaRPr b="0" i="0" sz="1400" u="none" cap="none" strike="noStrike">
              <a:solidFill>
                <a:srgbClr val="000000"/>
              </a:solidFill>
              <a:latin typeface="Arial"/>
              <a:ea typeface="Arial"/>
              <a:cs typeface="Arial"/>
              <a:sym typeface="Arial"/>
            </a:endParaRPr>
          </a:p>
        </p:txBody>
      </p:sp>
      <p:sp>
        <p:nvSpPr>
          <p:cNvPr id="18" name="Google Shape;18;p25"/>
          <p:cNvSpPr txBox="1"/>
          <p:nvPr/>
        </p:nvSpPr>
        <p:spPr>
          <a:xfrm>
            <a:off x="0" y="620712"/>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t/>
            </a:r>
            <a:endParaRPr b="0" i="0" sz="1400" u="none" cap="none" strike="noStrike">
              <a:solidFill>
                <a:srgbClr val="000000"/>
              </a:solidFill>
              <a:latin typeface="Arial"/>
              <a:ea typeface="Arial"/>
              <a:cs typeface="Arial"/>
              <a:sym typeface="Arial"/>
            </a:endParaRPr>
          </a:p>
        </p:txBody>
      </p:sp>
      <p:pic>
        <p:nvPicPr>
          <p:cNvPr descr="logo_udelar_fondo_blue.tif" id="19" name="Google Shape;19;p25"/>
          <p:cNvPicPr preferRelativeResize="0"/>
          <p:nvPr/>
        </p:nvPicPr>
        <p:blipFill rotWithShape="1">
          <a:blip r:embed="rId2">
            <a:alphaModFix/>
          </a:blip>
          <a:srcRect b="0" l="0" r="0" t="0"/>
          <a:stretch/>
        </p:blipFill>
        <p:spPr>
          <a:xfrm>
            <a:off x="8096250" y="0"/>
            <a:ext cx="1047750" cy="12509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20" name="Shape 20"/>
        <p:cNvGrpSpPr/>
        <p:nvPr/>
      </p:nvGrpSpPr>
      <p:grpSpPr>
        <a:xfrm>
          <a:off x="0" y="0"/>
          <a:ext cx="0" cy="0"/>
          <a:chOff x="0" y="0"/>
          <a:chExt cx="0" cy="0"/>
        </a:xfrm>
      </p:grpSpPr>
      <p:sp>
        <p:nvSpPr>
          <p:cNvPr id="21" name="Google Shape;21;p26"/>
          <p:cNvSpPr txBox="1"/>
          <p:nvPr>
            <p:ph type="title"/>
          </p:nvPr>
        </p:nvSpPr>
        <p:spPr>
          <a:xfrm rot="5400000">
            <a:off x="4709319" y="2148681"/>
            <a:ext cx="5897563"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26"/>
          <p:cNvSpPr txBox="1"/>
          <p:nvPr>
            <p:ph idx="1" type="body"/>
          </p:nvPr>
        </p:nvSpPr>
        <p:spPr>
          <a:xfrm rot="5400000">
            <a:off x="518319" y="167482"/>
            <a:ext cx="5897563"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3399"/>
              </a:buClr>
              <a:buSzPts val="1800"/>
              <a:buChar char="•"/>
              <a:defRPr/>
            </a:lvl1pPr>
            <a:lvl2pPr indent="-342900" lvl="1" marL="914400" algn="l">
              <a:lnSpc>
                <a:spcPct val="100000"/>
              </a:lnSpc>
              <a:spcBef>
                <a:spcPts val="360"/>
              </a:spcBef>
              <a:spcAft>
                <a:spcPts val="0"/>
              </a:spcAft>
              <a:buClr>
                <a:srgbClr val="003399"/>
              </a:buClr>
              <a:buSzPts val="1800"/>
              <a:buChar char="–"/>
              <a:defRPr/>
            </a:lvl2pPr>
            <a:lvl3pPr indent="-342900" lvl="2" marL="1371600" algn="l">
              <a:lnSpc>
                <a:spcPct val="100000"/>
              </a:lnSpc>
              <a:spcBef>
                <a:spcPts val="360"/>
              </a:spcBef>
              <a:spcAft>
                <a:spcPts val="0"/>
              </a:spcAft>
              <a:buClr>
                <a:srgbClr val="003399"/>
              </a:buClr>
              <a:buSzPts val="1800"/>
              <a:buChar char="•"/>
              <a:defRPr/>
            </a:lvl3pPr>
            <a:lvl4pPr indent="-342900" lvl="3" marL="1828800" algn="l">
              <a:lnSpc>
                <a:spcPct val="100000"/>
              </a:lnSpc>
              <a:spcBef>
                <a:spcPts val="360"/>
              </a:spcBef>
              <a:spcAft>
                <a:spcPts val="0"/>
              </a:spcAft>
              <a:buClr>
                <a:srgbClr val="003399"/>
              </a:buClr>
              <a:buSzPts val="1800"/>
              <a:buChar char="–"/>
              <a:defRPr/>
            </a:lvl4pPr>
            <a:lvl5pPr indent="-342900" lvl="4" marL="2286000" algn="l">
              <a:lnSpc>
                <a:spcPct val="100000"/>
              </a:lnSpc>
              <a:spcBef>
                <a:spcPts val="360"/>
              </a:spcBef>
              <a:spcAft>
                <a:spcPts val="0"/>
              </a:spcAft>
              <a:buClr>
                <a:srgbClr val="003399"/>
              </a:buClr>
              <a:buSzPts val="1800"/>
              <a:buChar char="»"/>
              <a:defRPr/>
            </a:lvl5pPr>
            <a:lvl6pPr indent="-342900" lvl="5" marL="2743200" algn="l">
              <a:lnSpc>
                <a:spcPct val="100000"/>
              </a:lnSpc>
              <a:spcBef>
                <a:spcPts val="360"/>
              </a:spcBef>
              <a:spcAft>
                <a:spcPts val="0"/>
              </a:spcAft>
              <a:buClr>
                <a:srgbClr val="003399"/>
              </a:buClr>
              <a:buSzPts val="1800"/>
              <a:buChar char="»"/>
              <a:defRPr/>
            </a:lvl6pPr>
            <a:lvl7pPr indent="-342900" lvl="6" marL="3200400" algn="l">
              <a:lnSpc>
                <a:spcPct val="100000"/>
              </a:lnSpc>
              <a:spcBef>
                <a:spcPts val="360"/>
              </a:spcBef>
              <a:spcAft>
                <a:spcPts val="0"/>
              </a:spcAft>
              <a:buClr>
                <a:srgbClr val="003399"/>
              </a:buClr>
              <a:buSzPts val="1800"/>
              <a:buChar char="»"/>
              <a:defRPr/>
            </a:lvl7pPr>
            <a:lvl8pPr indent="-342900" lvl="7" marL="3657600" algn="l">
              <a:lnSpc>
                <a:spcPct val="100000"/>
              </a:lnSpc>
              <a:spcBef>
                <a:spcPts val="360"/>
              </a:spcBef>
              <a:spcAft>
                <a:spcPts val="0"/>
              </a:spcAft>
              <a:buClr>
                <a:srgbClr val="003399"/>
              </a:buClr>
              <a:buSzPts val="1800"/>
              <a:buChar char="»"/>
              <a:defRPr/>
            </a:lvl8pPr>
            <a:lvl9pPr indent="-342900" lvl="8" marL="4114800" algn="l">
              <a:lnSpc>
                <a:spcPct val="100000"/>
              </a:lnSpc>
              <a:spcBef>
                <a:spcPts val="360"/>
              </a:spcBef>
              <a:spcAft>
                <a:spcPts val="0"/>
              </a:spcAft>
              <a:buClr>
                <a:srgbClr val="003399"/>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23" name="Shape 23"/>
        <p:cNvGrpSpPr/>
        <p:nvPr/>
      </p:nvGrpSpPr>
      <p:grpSpPr>
        <a:xfrm>
          <a:off x="0" y="0"/>
          <a:ext cx="0" cy="0"/>
          <a:chOff x="0" y="0"/>
          <a:chExt cx="0" cy="0"/>
        </a:xfrm>
      </p:grpSpPr>
      <p:sp>
        <p:nvSpPr>
          <p:cNvPr id="24" name="Google Shape;24;p27"/>
          <p:cNvSpPr txBox="1"/>
          <p:nvPr>
            <p:ph type="title"/>
          </p:nvPr>
        </p:nvSpPr>
        <p:spPr>
          <a:xfrm>
            <a:off x="457200" y="228600"/>
            <a:ext cx="8153400" cy="4873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7"/>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3399"/>
              </a:buClr>
              <a:buSzPts val="1800"/>
              <a:buChar char="•"/>
              <a:defRPr/>
            </a:lvl1pPr>
            <a:lvl2pPr indent="-342900" lvl="1" marL="914400" algn="l">
              <a:lnSpc>
                <a:spcPct val="100000"/>
              </a:lnSpc>
              <a:spcBef>
                <a:spcPts val="360"/>
              </a:spcBef>
              <a:spcAft>
                <a:spcPts val="0"/>
              </a:spcAft>
              <a:buClr>
                <a:srgbClr val="003399"/>
              </a:buClr>
              <a:buSzPts val="1800"/>
              <a:buChar char="–"/>
              <a:defRPr/>
            </a:lvl2pPr>
            <a:lvl3pPr indent="-342900" lvl="2" marL="1371600" algn="l">
              <a:lnSpc>
                <a:spcPct val="100000"/>
              </a:lnSpc>
              <a:spcBef>
                <a:spcPts val="360"/>
              </a:spcBef>
              <a:spcAft>
                <a:spcPts val="0"/>
              </a:spcAft>
              <a:buClr>
                <a:srgbClr val="003399"/>
              </a:buClr>
              <a:buSzPts val="1800"/>
              <a:buChar char="•"/>
              <a:defRPr/>
            </a:lvl3pPr>
            <a:lvl4pPr indent="-342900" lvl="3" marL="1828800" algn="l">
              <a:lnSpc>
                <a:spcPct val="100000"/>
              </a:lnSpc>
              <a:spcBef>
                <a:spcPts val="360"/>
              </a:spcBef>
              <a:spcAft>
                <a:spcPts val="0"/>
              </a:spcAft>
              <a:buClr>
                <a:srgbClr val="003399"/>
              </a:buClr>
              <a:buSzPts val="1800"/>
              <a:buChar char="–"/>
              <a:defRPr/>
            </a:lvl4pPr>
            <a:lvl5pPr indent="-342900" lvl="4" marL="2286000" algn="l">
              <a:lnSpc>
                <a:spcPct val="100000"/>
              </a:lnSpc>
              <a:spcBef>
                <a:spcPts val="360"/>
              </a:spcBef>
              <a:spcAft>
                <a:spcPts val="0"/>
              </a:spcAft>
              <a:buClr>
                <a:srgbClr val="003399"/>
              </a:buClr>
              <a:buSzPts val="1800"/>
              <a:buChar char="»"/>
              <a:defRPr/>
            </a:lvl5pPr>
            <a:lvl6pPr indent="-342900" lvl="5" marL="2743200" algn="l">
              <a:lnSpc>
                <a:spcPct val="100000"/>
              </a:lnSpc>
              <a:spcBef>
                <a:spcPts val="360"/>
              </a:spcBef>
              <a:spcAft>
                <a:spcPts val="0"/>
              </a:spcAft>
              <a:buClr>
                <a:srgbClr val="003399"/>
              </a:buClr>
              <a:buSzPts val="1800"/>
              <a:buChar char="»"/>
              <a:defRPr/>
            </a:lvl6pPr>
            <a:lvl7pPr indent="-342900" lvl="6" marL="3200400" algn="l">
              <a:lnSpc>
                <a:spcPct val="100000"/>
              </a:lnSpc>
              <a:spcBef>
                <a:spcPts val="360"/>
              </a:spcBef>
              <a:spcAft>
                <a:spcPts val="0"/>
              </a:spcAft>
              <a:buClr>
                <a:srgbClr val="003399"/>
              </a:buClr>
              <a:buSzPts val="1800"/>
              <a:buChar char="»"/>
              <a:defRPr/>
            </a:lvl7pPr>
            <a:lvl8pPr indent="-342900" lvl="7" marL="3657600" algn="l">
              <a:lnSpc>
                <a:spcPct val="100000"/>
              </a:lnSpc>
              <a:spcBef>
                <a:spcPts val="360"/>
              </a:spcBef>
              <a:spcAft>
                <a:spcPts val="0"/>
              </a:spcAft>
              <a:buClr>
                <a:srgbClr val="003399"/>
              </a:buClr>
              <a:buSzPts val="1800"/>
              <a:buChar char="»"/>
              <a:defRPr/>
            </a:lvl8pPr>
            <a:lvl9pPr indent="-342900" lvl="8" marL="4114800" algn="l">
              <a:lnSpc>
                <a:spcPct val="100000"/>
              </a:lnSpc>
              <a:spcBef>
                <a:spcPts val="360"/>
              </a:spcBef>
              <a:spcAft>
                <a:spcPts val="0"/>
              </a:spcAft>
              <a:buClr>
                <a:srgbClr val="003399"/>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type="picTx">
  <p:cSld name="PICTURE_WITH_CAPTION_TEXT">
    <p:spTree>
      <p:nvGrpSpPr>
        <p:cNvPr id="26" name="Shape 26"/>
        <p:cNvGrpSpPr/>
        <p:nvPr/>
      </p:nvGrpSpPr>
      <p:grpSpPr>
        <a:xfrm>
          <a:off x="0" y="0"/>
          <a:ext cx="0" cy="0"/>
          <a:chOff x="0" y="0"/>
          <a:chExt cx="0" cy="0"/>
        </a:xfrm>
      </p:grpSpPr>
      <p:sp>
        <p:nvSpPr>
          <p:cNvPr id="27" name="Google Shape;27;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2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rgbClr val="003399"/>
              </a:buClr>
              <a:buSzPts val="3200"/>
              <a:buFont typeface="Courier New"/>
              <a:buNone/>
              <a:defRPr b="1" i="0" sz="3200" u="none" cap="none" strike="noStrike">
                <a:solidFill>
                  <a:srgbClr val="003399"/>
                </a:solidFill>
                <a:latin typeface="Courier New"/>
                <a:ea typeface="Courier New"/>
                <a:cs typeface="Courier New"/>
                <a:sym typeface="Courier New"/>
              </a:defRPr>
            </a:lvl1pPr>
            <a:lvl2pPr lvl="1" marR="0" rtl="0" algn="l">
              <a:lnSpc>
                <a:spcPct val="100000"/>
              </a:lnSpc>
              <a:spcBef>
                <a:spcPts val="560"/>
              </a:spcBef>
              <a:spcAft>
                <a:spcPts val="0"/>
              </a:spcAft>
              <a:buClr>
                <a:srgbClr val="003399"/>
              </a:buClr>
              <a:buSzPts val="2800"/>
              <a:buFont typeface="Courier New"/>
              <a:buNone/>
              <a:defRPr b="1" i="0" sz="2800" u="none" cap="none" strike="noStrike">
                <a:solidFill>
                  <a:srgbClr val="003399"/>
                </a:solidFill>
                <a:latin typeface="Courier New"/>
                <a:ea typeface="Courier New"/>
                <a:cs typeface="Courier New"/>
                <a:sym typeface="Courier New"/>
              </a:defRPr>
            </a:lvl2pPr>
            <a:lvl3pPr lvl="2" marR="0" rtl="0" algn="l">
              <a:lnSpc>
                <a:spcPct val="100000"/>
              </a:lnSpc>
              <a:spcBef>
                <a:spcPts val="480"/>
              </a:spcBef>
              <a:spcAft>
                <a:spcPts val="0"/>
              </a:spcAft>
              <a:buClr>
                <a:srgbClr val="003399"/>
              </a:buClr>
              <a:buSzPts val="2400"/>
              <a:buFont typeface="Courier New"/>
              <a:buNone/>
              <a:defRPr b="1" i="0" sz="2400" u="none" cap="none" strike="noStrike">
                <a:solidFill>
                  <a:srgbClr val="003399"/>
                </a:solidFill>
                <a:latin typeface="Courier New"/>
                <a:ea typeface="Courier New"/>
                <a:cs typeface="Courier New"/>
                <a:sym typeface="Courier New"/>
              </a:defRPr>
            </a:lvl3pPr>
            <a:lvl4pPr lvl="3" marR="0" rtl="0" algn="l">
              <a:lnSpc>
                <a:spcPct val="100000"/>
              </a:lnSpc>
              <a:spcBef>
                <a:spcPts val="400"/>
              </a:spcBef>
              <a:spcAft>
                <a:spcPts val="0"/>
              </a:spcAft>
              <a:buClr>
                <a:srgbClr val="003399"/>
              </a:buClr>
              <a:buSzPts val="2000"/>
              <a:buFont typeface="Courier New"/>
              <a:buNone/>
              <a:defRPr b="1" i="0" sz="2000" u="none" cap="none" strike="noStrike">
                <a:solidFill>
                  <a:srgbClr val="003399"/>
                </a:solidFill>
                <a:latin typeface="Courier New"/>
                <a:ea typeface="Courier New"/>
                <a:cs typeface="Courier New"/>
                <a:sym typeface="Courier New"/>
              </a:defRPr>
            </a:lvl4pPr>
            <a:lvl5pPr lvl="4" marR="0" rtl="0" algn="l">
              <a:lnSpc>
                <a:spcPct val="100000"/>
              </a:lnSpc>
              <a:spcBef>
                <a:spcPts val="400"/>
              </a:spcBef>
              <a:spcAft>
                <a:spcPts val="0"/>
              </a:spcAft>
              <a:buClr>
                <a:srgbClr val="003399"/>
              </a:buClr>
              <a:buSzPts val="2000"/>
              <a:buFont typeface="Courier New"/>
              <a:buNone/>
              <a:defRPr b="1" i="0" sz="2000" u="none" cap="none" strike="noStrike">
                <a:solidFill>
                  <a:srgbClr val="003399"/>
                </a:solidFill>
                <a:latin typeface="Courier New"/>
                <a:ea typeface="Courier New"/>
                <a:cs typeface="Courier New"/>
                <a:sym typeface="Courier New"/>
              </a:defRPr>
            </a:lvl5pPr>
            <a:lvl6pPr lvl="5" marR="0" rtl="0" algn="l">
              <a:lnSpc>
                <a:spcPct val="100000"/>
              </a:lnSpc>
              <a:spcBef>
                <a:spcPts val="400"/>
              </a:spcBef>
              <a:spcAft>
                <a:spcPts val="0"/>
              </a:spcAft>
              <a:buClr>
                <a:srgbClr val="003399"/>
              </a:buClr>
              <a:buSzPts val="2000"/>
              <a:buFont typeface="Courier New"/>
              <a:buNone/>
              <a:defRPr b="1" i="0" sz="2000" u="none" cap="none" strike="noStrike">
                <a:solidFill>
                  <a:srgbClr val="003399"/>
                </a:solidFill>
                <a:latin typeface="Courier New"/>
                <a:ea typeface="Courier New"/>
                <a:cs typeface="Courier New"/>
                <a:sym typeface="Courier New"/>
              </a:defRPr>
            </a:lvl6pPr>
            <a:lvl7pPr lvl="6" marR="0" rtl="0" algn="l">
              <a:lnSpc>
                <a:spcPct val="100000"/>
              </a:lnSpc>
              <a:spcBef>
                <a:spcPts val="400"/>
              </a:spcBef>
              <a:spcAft>
                <a:spcPts val="0"/>
              </a:spcAft>
              <a:buClr>
                <a:srgbClr val="003399"/>
              </a:buClr>
              <a:buSzPts val="2000"/>
              <a:buFont typeface="Courier New"/>
              <a:buNone/>
              <a:defRPr b="1" i="0" sz="2000" u="none" cap="none" strike="noStrike">
                <a:solidFill>
                  <a:srgbClr val="003399"/>
                </a:solidFill>
                <a:latin typeface="Courier New"/>
                <a:ea typeface="Courier New"/>
                <a:cs typeface="Courier New"/>
                <a:sym typeface="Courier New"/>
              </a:defRPr>
            </a:lvl7pPr>
            <a:lvl8pPr lvl="7" marR="0" rtl="0" algn="l">
              <a:lnSpc>
                <a:spcPct val="100000"/>
              </a:lnSpc>
              <a:spcBef>
                <a:spcPts val="400"/>
              </a:spcBef>
              <a:spcAft>
                <a:spcPts val="0"/>
              </a:spcAft>
              <a:buClr>
                <a:srgbClr val="003399"/>
              </a:buClr>
              <a:buSzPts val="2000"/>
              <a:buFont typeface="Courier New"/>
              <a:buNone/>
              <a:defRPr b="1" i="0" sz="2000" u="none" cap="none" strike="noStrike">
                <a:solidFill>
                  <a:srgbClr val="003399"/>
                </a:solidFill>
                <a:latin typeface="Courier New"/>
                <a:ea typeface="Courier New"/>
                <a:cs typeface="Courier New"/>
                <a:sym typeface="Courier New"/>
              </a:defRPr>
            </a:lvl8pPr>
            <a:lvl9pPr lvl="8" marR="0" rtl="0" algn="l">
              <a:lnSpc>
                <a:spcPct val="100000"/>
              </a:lnSpc>
              <a:spcBef>
                <a:spcPts val="400"/>
              </a:spcBef>
              <a:spcAft>
                <a:spcPts val="0"/>
              </a:spcAft>
              <a:buClr>
                <a:srgbClr val="003399"/>
              </a:buClr>
              <a:buSzPts val="2000"/>
              <a:buFont typeface="Courier New"/>
              <a:buNone/>
              <a:defRPr b="1" i="0" sz="2000" u="none" cap="none" strike="noStrike">
                <a:solidFill>
                  <a:srgbClr val="003399"/>
                </a:solidFill>
                <a:latin typeface="Courier New"/>
                <a:ea typeface="Courier New"/>
                <a:cs typeface="Courier New"/>
                <a:sym typeface="Courier New"/>
              </a:defRPr>
            </a:lvl9pPr>
          </a:lstStyle>
          <a:p/>
        </p:txBody>
      </p:sp>
      <p:sp>
        <p:nvSpPr>
          <p:cNvPr id="29" name="Google Shape;29;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3399"/>
              </a:buClr>
              <a:buSzPts val="1400"/>
              <a:buFont typeface="Courier New"/>
              <a:buNone/>
              <a:defRPr sz="1400"/>
            </a:lvl1pPr>
            <a:lvl2pPr indent="-228600" lvl="1" marL="914400" algn="l">
              <a:lnSpc>
                <a:spcPct val="100000"/>
              </a:lnSpc>
              <a:spcBef>
                <a:spcPts val="240"/>
              </a:spcBef>
              <a:spcAft>
                <a:spcPts val="0"/>
              </a:spcAft>
              <a:buClr>
                <a:srgbClr val="003399"/>
              </a:buClr>
              <a:buSzPts val="1200"/>
              <a:buFont typeface="Courier New"/>
              <a:buNone/>
              <a:defRPr sz="1200"/>
            </a:lvl2pPr>
            <a:lvl3pPr indent="-228600" lvl="2" marL="1371600" algn="l">
              <a:lnSpc>
                <a:spcPct val="100000"/>
              </a:lnSpc>
              <a:spcBef>
                <a:spcPts val="200"/>
              </a:spcBef>
              <a:spcAft>
                <a:spcPts val="0"/>
              </a:spcAft>
              <a:buClr>
                <a:srgbClr val="003399"/>
              </a:buClr>
              <a:buSzPts val="1000"/>
              <a:buFont typeface="Courier New"/>
              <a:buNone/>
              <a:defRPr sz="1000"/>
            </a:lvl3pPr>
            <a:lvl4pPr indent="-228600" lvl="3" marL="1828800" algn="l">
              <a:lnSpc>
                <a:spcPct val="100000"/>
              </a:lnSpc>
              <a:spcBef>
                <a:spcPts val="180"/>
              </a:spcBef>
              <a:spcAft>
                <a:spcPts val="0"/>
              </a:spcAft>
              <a:buClr>
                <a:srgbClr val="003399"/>
              </a:buClr>
              <a:buSzPts val="900"/>
              <a:buFont typeface="Courier New"/>
              <a:buNone/>
              <a:defRPr sz="900"/>
            </a:lvl4pPr>
            <a:lvl5pPr indent="-228600" lvl="4" marL="2286000" algn="l">
              <a:lnSpc>
                <a:spcPct val="100000"/>
              </a:lnSpc>
              <a:spcBef>
                <a:spcPts val="180"/>
              </a:spcBef>
              <a:spcAft>
                <a:spcPts val="0"/>
              </a:spcAft>
              <a:buClr>
                <a:srgbClr val="003399"/>
              </a:buClr>
              <a:buSzPts val="900"/>
              <a:buFont typeface="Courier New"/>
              <a:buNone/>
              <a:defRPr sz="900"/>
            </a:lvl5pPr>
            <a:lvl6pPr indent="-228600" lvl="5" marL="2743200" algn="l">
              <a:lnSpc>
                <a:spcPct val="100000"/>
              </a:lnSpc>
              <a:spcBef>
                <a:spcPts val="180"/>
              </a:spcBef>
              <a:spcAft>
                <a:spcPts val="0"/>
              </a:spcAft>
              <a:buClr>
                <a:srgbClr val="003399"/>
              </a:buClr>
              <a:buSzPts val="900"/>
              <a:buFont typeface="Courier New"/>
              <a:buNone/>
              <a:defRPr sz="900"/>
            </a:lvl6pPr>
            <a:lvl7pPr indent="-228600" lvl="6" marL="3200400" algn="l">
              <a:lnSpc>
                <a:spcPct val="100000"/>
              </a:lnSpc>
              <a:spcBef>
                <a:spcPts val="180"/>
              </a:spcBef>
              <a:spcAft>
                <a:spcPts val="0"/>
              </a:spcAft>
              <a:buClr>
                <a:srgbClr val="003399"/>
              </a:buClr>
              <a:buSzPts val="900"/>
              <a:buFont typeface="Courier New"/>
              <a:buNone/>
              <a:defRPr sz="900"/>
            </a:lvl7pPr>
            <a:lvl8pPr indent="-228600" lvl="7" marL="3657600" algn="l">
              <a:lnSpc>
                <a:spcPct val="100000"/>
              </a:lnSpc>
              <a:spcBef>
                <a:spcPts val="180"/>
              </a:spcBef>
              <a:spcAft>
                <a:spcPts val="0"/>
              </a:spcAft>
              <a:buClr>
                <a:srgbClr val="003399"/>
              </a:buClr>
              <a:buSzPts val="900"/>
              <a:buFont typeface="Courier New"/>
              <a:buNone/>
              <a:defRPr sz="900"/>
            </a:lvl8pPr>
            <a:lvl9pPr indent="-228600" lvl="8" marL="4114800" algn="l">
              <a:lnSpc>
                <a:spcPct val="100000"/>
              </a:lnSpc>
              <a:spcBef>
                <a:spcPts val="180"/>
              </a:spcBef>
              <a:spcAft>
                <a:spcPts val="0"/>
              </a:spcAft>
              <a:buClr>
                <a:srgbClr val="003399"/>
              </a:buClr>
              <a:buSzPts val="900"/>
              <a:buFont typeface="Courier New"/>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type="objTx">
  <p:cSld name="OBJECT_WITH_CAPTION_TEXT">
    <p:spTree>
      <p:nvGrpSpPr>
        <p:cNvPr id="30" name="Shape 30"/>
        <p:cNvGrpSpPr/>
        <p:nvPr/>
      </p:nvGrpSpPr>
      <p:grpSpPr>
        <a:xfrm>
          <a:off x="0" y="0"/>
          <a:ext cx="0" cy="0"/>
          <a:chOff x="0" y="0"/>
          <a:chExt cx="0" cy="0"/>
        </a:xfrm>
      </p:grpSpPr>
      <p:sp>
        <p:nvSpPr>
          <p:cNvPr id="31" name="Google Shape;31;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3399"/>
              </a:buClr>
              <a:buSzPts val="3200"/>
              <a:buFont typeface="Courier New"/>
              <a:buChar char="•"/>
              <a:defRPr sz="3200"/>
            </a:lvl1pPr>
            <a:lvl2pPr indent="-406400" lvl="1" marL="914400" algn="l">
              <a:lnSpc>
                <a:spcPct val="100000"/>
              </a:lnSpc>
              <a:spcBef>
                <a:spcPts val="560"/>
              </a:spcBef>
              <a:spcAft>
                <a:spcPts val="0"/>
              </a:spcAft>
              <a:buClr>
                <a:srgbClr val="003399"/>
              </a:buClr>
              <a:buSzPts val="2800"/>
              <a:buFont typeface="Courier New"/>
              <a:buChar char="–"/>
              <a:defRPr sz="2800"/>
            </a:lvl2pPr>
            <a:lvl3pPr indent="-381000" lvl="2" marL="1371600" algn="l">
              <a:lnSpc>
                <a:spcPct val="100000"/>
              </a:lnSpc>
              <a:spcBef>
                <a:spcPts val="480"/>
              </a:spcBef>
              <a:spcAft>
                <a:spcPts val="0"/>
              </a:spcAft>
              <a:buClr>
                <a:srgbClr val="003399"/>
              </a:buClr>
              <a:buSzPts val="2400"/>
              <a:buFont typeface="Courier New"/>
              <a:buChar char="•"/>
              <a:defRPr sz="2400"/>
            </a:lvl3pPr>
            <a:lvl4pPr indent="-355600" lvl="3" marL="1828800" algn="l">
              <a:lnSpc>
                <a:spcPct val="100000"/>
              </a:lnSpc>
              <a:spcBef>
                <a:spcPts val="400"/>
              </a:spcBef>
              <a:spcAft>
                <a:spcPts val="0"/>
              </a:spcAft>
              <a:buClr>
                <a:srgbClr val="003399"/>
              </a:buClr>
              <a:buSzPts val="2000"/>
              <a:buFont typeface="Courier New"/>
              <a:buChar char="–"/>
              <a:defRPr sz="2000"/>
            </a:lvl4pPr>
            <a:lvl5pPr indent="-355600" lvl="4" marL="2286000" algn="l">
              <a:lnSpc>
                <a:spcPct val="100000"/>
              </a:lnSpc>
              <a:spcBef>
                <a:spcPts val="400"/>
              </a:spcBef>
              <a:spcAft>
                <a:spcPts val="0"/>
              </a:spcAft>
              <a:buClr>
                <a:srgbClr val="003399"/>
              </a:buClr>
              <a:buSzPts val="2000"/>
              <a:buFont typeface="Courier New"/>
              <a:buChar char="»"/>
              <a:defRPr sz="2000"/>
            </a:lvl5pPr>
            <a:lvl6pPr indent="-355600" lvl="5" marL="2743200" algn="l">
              <a:lnSpc>
                <a:spcPct val="100000"/>
              </a:lnSpc>
              <a:spcBef>
                <a:spcPts val="400"/>
              </a:spcBef>
              <a:spcAft>
                <a:spcPts val="0"/>
              </a:spcAft>
              <a:buClr>
                <a:srgbClr val="003399"/>
              </a:buClr>
              <a:buSzPts val="2000"/>
              <a:buFont typeface="Courier New"/>
              <a:buChar char="»"/>
              <a:defRPr sz="2000"/>
            </a:lvl6pPr>
            <a:lvl7pPr indent="-355600" lvl="6" marL="3200400" algn="l">
              <a:lnSpc>
                <a:spcPct val="100000"/>
              </a:lnSpc>
              <a:spcBef>
                <a:spcPts val="400"/>
              </a:spcBef>
              <a:spcAft>
                <a:spcPts val="0"/>
              </a:spcAft>
              <a:buClr>
                <a:srgbClr val="003399"/>
              </a:buClr>
              <a:buSzPts val="2000"/>
              <a:buFont typeface="Courier New"/>
              <a:buChar char="»"/>
              <a:defRPr sz="2000"/>
            </a:lvl7pPr>
            <a:lvl8pPr indent="-355600" lvl="7" marL="3657600" algn="l">
              <a:lnSpc>
                <a:spcPct val="100000"/>
              </a:lnSpc>
              <a:spcBef>
                <a:spcPts val="400"/>
              </a:spcBef>
              <a:spcAft>
                <a:spcPts val="0"/>
              </a:spcAft>
              <a:buClr>
                <a:srgbClr val="003399"/>
              </a:buClr>
              <a:buSzPts val="2000"/>
              <a:buFont typeface="Courier New"/>
              <a:buChar char="»"/>
              <a:defRPr sz="2000"/>
            </a:lvl8pPr>
            <a:lvl9pPr indent="-355600" lvl="8" marL="4114800" algn="l">
              <a:lnSpc>
                <a:spcPct val="100000"/>
              </a:lnSpc>
              <a:spcBef>
                <a:spcPts val="400"/>
              </a:spcBef>
              <a:spcAft>
                <a:spcPts val="0"/>
              </a:spcAft>
              <a:buClr>
                <a:srgbClr val="003399"/>
              </a:buClr>
              <a:buSzPts val="2000"/>
              <a:buFont typeface="Courier New"/>
              <a:buChar char="»"/>
              <a:defRPr sz="2000"/>
            </a:lvl9pPr>
          </a:lstStyle>
          <a:p/>
        </p:txBody>
      </p:sp>
      <p:sp>
        <p:nvSpPr>
          <p:cNvPr id="33" name="Google Shape;33;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3399"/>
              </a:buClr>
              <a:buSzPts val="1400"/>
              <a:buFont typeface="Courier New"/>
              <a:buNone/>
              <a:defRPr sz="1400"/>
            </a:lvl1pPr>
            <a:lvl2pPr indent="-228600" lvl="1" marL="914400" algn="l">
              <a:lnSpc>
                <a:spcPct val="100000"/>
              </a:lnSpc>
              <a:spcBef>
                <a:spcPts val="240"/>
              </a:spcBef>
              <a:spcAft>
                <a:spcPts val="0"/>
              </a:spcAft>
              <a:buClr>
                <a:srgbClr val="003399"/>
              </a:buClr>
              <a:buSzPts val="1200"/>
              <a:buFont typeface="Courier New"/>
              <a:buNone/>
              <a:defRPr sz="1200"/>
            </a:lvl2pPr>
            <a:lvl3pPr indent="-228600" lvl="2" marL="1371600" algn="l">
              <a:lnSpc>
                <a:spcPct val="100000"/>
              </a:lnSpc>
              <a:spcBef>
                <a:spcPts val="200"/>
              </a:spcBef>
              <a:spcAft>
                <a:spcPts val="0"/>
              </a:spcAft>
              <a:buClr>
                <a:srgbClr val="003399"/>
              </a:buClr>
              <a:buSzPts val="1000"/>
              <a:buFont typeface="Courier New"/>
              <a:buNone/>
              <a:defRPr sz="1000"/>
            </a:lvl3pPr>
            <a:lvl4pPr indent="-228600" lvl="3" marL="1828800" algn="l">
              <a:lnSpc>
                <a:spcPct val="100000"/>
              </a:lnSpc>
              <a:spcBef>
                <a:spcPts val="180"/>
              </a:spcBef>
              <a:spcAft>
                <a:spcPts val="0"/>
              </a:spcAft>
              <a:buClr>
                <a:srgbClr val="003399"/>
              </a:buClr>
              <a:buSzPts val="900"/>
              <a:buFont typeface="Courier New"/>
              <a:buNone/>
              <a:defRPr sz="900"/>
            </a:lvl4pPr>
            <a:lvl5pPr indent="-228600" lvl="4" marL="2286000" algn="l">
              <a:lnSpc>
                <a:spcPct val="100000"/>
              </a:lnSpc>
              <a:spcBef>
                <a:spcPts val="180"/>
              </a:spcBef>
              <a:spcAft>
                <a:spcPts val="0"/>
              </a:spcAft>
              <a:buClr>
                <a:srgbClr val="003399"/>
              </a:buClr>
              <a:buSzPts val="900"/>
              <a:buFont typeface="Courier New"/>
              <a:buNone/>
              <a:defRPr sz="900"/>
            </a:lvl5pPr>
            <a:lvl6pPr indent="-228600" lvl="5" marL="2743200" algn="l">
              <a:lnSpc>
                <a:spcPct val="100000"/>
              </a:lnSpc>
              <a:spcBef>
                <a:spcPts val="180"/>
              </a:spcBef>
              <a:spcAft>
                <a:spcPts val="0"/>
              </a:spcAft>
              <a:buClr>
                <a:srgbClr val="003399"/>
              </a:buClr>
              <a:buSzPts val="900"/>
              <a:buFont typeface="Courier New"/>
              <a:buNone/>
              <a:defRPr sz="900"/>
            </a:lvl6pPr>
            <a:lvl7pPr indent="-228600" lvl="6" marL="3200400" algn="l">
              <a:lnSpc>
                <a:spcPct val="100000"/>
              </a:lnSpc>
              <a:spcBef>
                <a:spcPts val="180"/>
              </a:spcBef>
              <a:spcAft>
                <a:spcPts val="0"/>
              </a:spcAft>
              <a:buClr>
                <a:srgbClr val="003399"/>
              </a:buClr>
              <a:buSzPts val="900"/>
              <a:buFont typeface="Courier New"/>
              <a:buNone/>
              <a:defRPr sz="900"/>
            </a:lvl7pPr>
            <a:lvl8pPr indent="-228600" lvl="7" marL="3657600" algn="l">
              <a:lnSpc>
                <a:spcPct val="100000"/>
              </a:lnSpc>
              <a:spcBef>
                <a:spcPts val="180"/>
              </a:spcBef>
              <a:spcAft>
                <a:spcPts val="0"/>
              </a:spcAft>
              <a:buClr>
                <a:srgbClr val="003399"/>
              </a:buClr>
              <a:buSzPts val="900"/>
              <a:buFont typeface="Courier New"/>
              <a:buNone/>
              <a:defRPr sz="900"/>
            </a:lvl8pPr>
            <a:lvl9pPr indent="-228600" lvl="8" marL="4114800" algn="l">
              <a:lnSpc>
                <a:spcPct val="100000"/>
              </a:lnSpc>
              <a:spcBef>
                <a:spcPts val="180"/>
              </a:spcBef>
              <a:spcAft>
                <a:spcPts val="0"/>
              </a:spcAft>
              <a:buClr>
                <a:srgbClr val="003399"/>
              </a:buClr>
              <a:buSzPts val="900"/>
              <a:buFont typeface="Courier New"/>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35" name="Shape 35"/>
        <p:cNvGrpSpPr/>
        <p:nvPr/>
      </p:nvGrpSpPr>
      <p:grpSpPr>
        <a:xfrm>
          <a:off x="0" y="0"/>
          <a:ext cx="0" cy="0"/>
          <a:chOff x="0" y="0"/>
          <a:chExt cx="0" cy="0"/>
        </a:xfrm>
      </p:grpSpPr>
      <p:sp>
        <p:nvSpPr>
          <p:cNvPr id="36" name="Google Shape;3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3399"/>
              </a:buClr>
              <a:buSzPts val="2400"/>
              <a:buFont typeface="Courier New"/>
              <a:buNone/>
              <a:defRPr b="1" sz="2400"/>
            </a:lvl1pPr>
            <a:lvl2pPr indent="-228600" lvl="1" marL="914400" algn="l">
              <a:lnSpc>
                <a:spcPct val="100000"/>
              </a:lnSpc>
              <a:spcBef>
                <a:spcPts val="400"/>
              </a:spcBef>
              <a:spcAft>
                <a:spcPts val="0"/>
              </a:spcAft>
              <a:buClr>
                <a:srgbClr val="003399"/>
              </a:buClr>
              <a:buSzPts val="2000"/>
              <a:buFont typeface="Courier New"/>
              <a:buNone/>
              <a:defRPr b="1" sz="2000"/>
            </a:lvl2pPr>
            <a:lvl3pPr indent="-228600" lvl="2" marL="1371600" algn="l">
              <a:lnSpc>
                <a:spcPct val="100000"/>
              </a:lnSpc>
              <a:spcBef>
                <a:spcPts val="360"/>
              </a:spcBef>
              <a:spcAft>
                <a:spcPts val="0"/>
              </a:spcAft>
              <a:buClr>
                <a:srgbClr val="003399"/>
              </a:buClr>
              <a:buSzPts val="1800"/>
              <a:buFont typeface="Courier New"/>
              <a:buNone/>
              <a:defRPr b="1" sz="1800"/>
            </a:lvl3pPr>
            <a:lvl4pPr indent="-228600" lvl="3" marL="1828800" algn="l">
              <a:lnSpc>
                <a:spcPct val="100000"/>
              </a:lnSpc>
              <a:spcBef>
                <a:spcPts val="320"/>
              </a:spcBef>
              <a:spcAft>
                <a:spcPts val="0"/>
              </a:spcAft>
              <a:buClr>
                <a:srgbClr val="003399"/>
              </a:buClr>
              <a:buSzPts val="1600"/>
              <a:buFont typeface="Courier New"/>
              <a:buNone/>
              <a:defRPr b="1" sz="1600"/>
            </a:lvl4pPr>
            <a:lvl5pPr indent="-228600" lvl="4" marL="2286000" algn="l">
              <a:lnSpc>
                <a:spcPct val="100000"/>
              </a:lnSpc>
              <a:spcBef>
                <a:spcPts val="320"/>
              </a:spcBef>
              <a:spcAft>
                <a:spcPts val="0"/>
              </a:spcAft>
              <a:buClr>
                <a:srgbClr val="003399"/>
              </a:buClr>
              <a:buSzPts val="1600"/>
              <a:buFont typeface="Courier New"/>
              <a:buNone/>
              <a:defRPr b="1" sz="1600"/>
            </a:lvl5pPr>
            <a:lvl6pPr indent="-228600" lvl="5" marL="2743200" algn="l">
              <a:lnSpc>
                <a:spcPct val="100000"/>
              </a:lnSpc>
              <a:spcBef>
                <a:spcPts val="320"/>
              </a:spcBef>
              <a:spcAft>
                <a:spcPts val="0"/>
              </a:spcAft>
              <a:buClr>
                <a:srgbClr val="003399"/>
              </a:buClr>
              <a:buSzPts val="1600"/>
              <a:buFont typeface="Courier New"/>
              <a:buNone/>
              <a:defRPr b="1" sz="1600"/>
            </a:lvl6pPr>
            <a:lvl7pPr indent="-228600" lvl="6" marL="3200400" algn="l">
              <a:lnSpc>
                <a:spcPct val="100000"/>
              </a:lnSpc>
              <a:spcBef>
                <a:spcPts val="320"/>
              </a:spcBef>
              <a:spcAft>
                <a:spcPts val="0"/>
              </a:spcAft>
              <a:buClr>
                <a:srgbClr val="003399"/>
              </a:buClr>
              <a:buSzPts val="1600"/>
              <a:buFont typeface="Courier New"/>
              <a:buNone/>
              <a:defRPr b="1" sz="1600"/>
            </a:lvl7pPr>
            <a:lvl8pPr indent="-228600" lvl="7" marL="3657600" algn="l">
              <a:lnSpc>
                <a:spcPct val="100000"/>
              </a:lnSpc>
              <a:spcBef>
                <a:spcPts val="320"/>
              </a:spcBef>
              <a:spcAft>
                <a:spcPts val="0"/>
              </a:spcAft>
              <a:buClr>
                <a:srgbClr val="003399"/>
              </a:buClr>
              <a:buSzPts val="1600"/>
              <a:buFont typeface="Courier New"/>
              <a:buNone/>
              <a:defRPr b="1" sz="1600"/>
            </a:lvl8pPr>
            <a:lvl9pPr indent="-228600" lvl="8" marL="4114800" algn="l">
              <a:lnSpc>
                <a:spcPct val="100000"/>
              </a:lnSpc>
              <a:spcBef>
                <a:spcPts val="320"/>
              </a:spcBef>
              <a:spcAft>
                <a:spcPts val="0"/>
              </a:spcAft>
              <a:buClr>
                <a:srgbClr val="003399"/>
              </a:buClr>
              <a:buSzPts val="1600"/>
              <a:buFont typeface="Courier New"/>
              <a:buNone/>
              <a:defRPr b="1" sz="1600"/>
            </a:lvl9pPr>
          </a:lstStyle>
          <a:p/>
        </p:txBody>
      </p:sp>
      <p:sp>
        <p:nvSpPr>
          <p:cNvPr id="38" name="Google Shape;38;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3399"/>
              </a:buClr>
              <a:buSzPts val="2400"/>
              <a:buFont typeface="Courier New"/>
              <a:buChar char="•"/>
              <a:defRPr sz="2400"/>
            </a:lvl1pPr>
            <a:lvl2pPr indent="-355600" lvl="1" marL="914400" algn="l">
              <a:lnSpc>
                <a:spcPct val="100000"/>
              </a:lnSpc>
              <a:spcBef>
                <a:spcPts val="400"/>
              </a:spcBef>
              <a:spcAft>
                <a:spcPts val="0"/>
              </a:spcAft>
              <a:buClr>
                <a:srgbClr val="003399"/>
              </a:buClr>
              <a:buSzPts val="2000"/>
              <a:buFont typeface="Courier New"/>
              <a:buChar char="–"/>
              <a:defRPr sz="2000"/>
            </a:lvl2pPr>
            <a:lvl3pPr indent="-342900" lvl="2" marL="1371600" algn="l">
              <a:lnSpc>
                <a:spcPct val="100000"/>
              </a:lnSpc>
              <a:spcBef>
                <a:spcPts val="360"/>
              </a:spcBef>
              <a:spcAft>
                <a:spcPts val="0"/>
              </a:spcAft>
              <a:buClr>
                <a:srgbClr val="003399"/>
              </a:buClr>
              <a:buSzPts val="1800"/>
              <a:buFont typeface="Courier New"/>
              <a:buChar char="•"/>
              <a:defRPr sz="1800"/>
            </a:lvl3pPr>
            <a:lvl4pPr indent="-330200" lvl="3" marL="1828800" algn="l">
              <a:lnSpc>
                <a:spcPct val="100000"/>
              </a:lnSpc>
              <a:spcBef>
                <a:spcPts val="320"/>
              </a:spcBef>
              <a:spcAft>
                <a:spcPts val="0"/>
              </a:spcAft>
              <a:buClr>
                <a:srgbClr val="003399"/>
              </a:buClr>
              <a:buSzPts val="1600"/>
              <a:buFont typeface="Courier New"/>
              <a:buChar char="–"/>
              <a:defRPr sz="1600"/>
            </a:lvl4pPr>
            <a:lvl5pPr indent="-330200" lvl="4" marL="2286000" algn="l">
              <a:lnSpc>
                <a:spcPct val="100000"/>
              </a:lnSpc>
              <a:spcBef>
                <a:spcPts val="320"/>
              </a:spcBef>
              <a:spcAft>
                <a:spcPts val="0"/>
              </a:spcAft>
              <a:buClr>
                <a:srgbClr val="003399"/>
              </a:buClr>
              <a:buSzPts val="1600"/>
              <a:buFont typeface="Courier New"/>
              <a:buChar char="»"/>
              <a:defRPr sz="1600"/>
            </a:lvl5pPr>
            <a:lvl6pPr indent="-330200" lvl="5" marL="2743200" algn="l">
              <a:lnSpc>
                <a:spcPct val="100000"/>
              </a:lnSpc>
              <a:spcBef>
                <a:spcPts val="320"/>
              </a:spcBef>
              <a:spcAft>
                <a:spcPts val="0"/>
              </a:spcAft>
              <a:buClr>
                <a:srgbClr val="003399"/>
              </a:buClr>
              <a:buSzPts val="1600"/>
              <a:buFont typeface="Courier New"/>
              <a:buChar char="»"/>
              <a:defRPr sz="1600"/>
            </a:lvl6pPr>
            <a:lvl7pPr indent="-330200" lvl="6" marL="3200400" algn="l">
              <a:lnSpc>
                <a:spcPct val="100000"/>
              </a:lnSpc>
              <a:spcBef>
                <a:spcPts val="320"/>
              </a:spcBef>
              <a:spcAft>
                <a:spcPts val="0"/>
              </a:spcAft>
              <a:buClr>
                <a:srgbClr val="003399"/>
              </a:buClr>
              <a:buSzPts val="1600"/>
              <a:buFont typeface="Courier New"/>
              <a:buChar char="»"/>
              <a:defRPr sz="1600"/>
            </a:lvl7pPr>
            <a:lvl8pPr indent="-330200" lvl="7" marL="3657600" algn="l">
              <a:lnSpc>
                <a:spcPct val="100000"/>
              </a:lnSpc>
              <a:spcBef>
                <a:spcPts val="320"/>
              </a:spcBef>
              <a:spcAft>
                <a:spcPts val="0"/>
              </a:spcAft>
              <a:buClr>
                <a:srgbClr val="003399"/>
              </a:buClr>
              <a:buSzPts val="1600"/>
              <a:buFont typeface="Courier New"/>
              <a:buChar char="»"/>
              <a:defRPr sz="1600"/>
            </a:lvl8pPr>
            <a:lvl9pPr indent="-330200" lvl="8" marL="4114800" algn="l">
              <a:lnSpc>
                <a:spcPct val="100000"/>
              </a:lnSpc>
              <a:spcBef>
                <a:spcPts val="320"/>
              </a:spcBef>
              <a:spcAft>
                <a:spcPts val="0"/>
              </a:spcAft>
              <a:buClr>
                <a:srgbClr val="003399"/>
              </a:buClr>
              <a:buSzPts val="1600"/>
              <a:buFont typeface="Courier New"/>
              <a:buChar char="»"/>
              <a:defRPr sz="1600"/>
            </a:lvl9pPr>
          </a:lstStyle>
          <a:p/>
        </p:txBody>
      </p:sp>
      <p:sp>
        <p:nvSpPr>
          <p:cNvPr id="39" name="Google Shape;39;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3399"/>
              </a:buClr>
              <a:buSzPts val="2400"/>
              <a:buFont typeface="Courier New"/>
              <a:buNone/>
              <a:defRPr b="1" sz="2400"/>
            </a:lvl1pPr>
            <a:lvl2pPr indent="-228600" lvl="1" marL="914400" algn="l">
              <a:lnSpc>
                <a:spcPct val="100000"/>
              </a:lnSpc>
              <a:spcBef>
                <a:spcPts val="400"/>
              </a:spcBef>
              <a:spcAft>
                <a:spcPts val="0"/>
              </a:spcAft>
              <a:buClr>
                <a:srgbClr val="003399"/>
              </a:buClr>
              <a:buSzPts val="2000"/>
              <a:buFont typeface="Courier New"/>
              <a:buNone/>
              <a:defRPr b="1" sz="2000"/>
            </a:lvl2pPr>
            <a:lvl3pPr indent="-228600" lvl="2" marL="1371600" algn="l">
              <a:lnSpc>
                <a:spcPct val="100000"/>
              </a:lnSpc>
              <a:spcBef>
                <a:spcPts val="360"/>
              </a:spcBef>
              <a:spcAft>
                <a:spcPts val="0"/>
              </a:spcAft>
              <a:buClr>
                <a:srgbClr val="003399"/>
              </a:buClr>
              <a:buSzPts val="1800"/>
              <a:buFont typeface="Courier New"/>
              <a:buNone/>
              <a:defRPr b="1" sz="1800"/>
            </a:lvl3pPr>
            <a:lvl4pPr indent="-228600" lvl="3" marL="1828800" algn="l">
              <a:lnSpc>
                <a:spcPct val="100000"/>
              </a:lnSpc>
              <a:spcBef>
                <a:spcPts val="320"/>
              </a:spcBef>
              <a:spcAft>
                <a:spcPts val="0"/>
              </a:spcAft>
              <a:buClr>
                <a:srgbClr val="003399"/>
              </a:buClr>
              <a:buSzPts val="1600"/>
              <a:buFont typeface="Courier New"/>
              <a:buNone/>
              <a:defRPr b="1" sz="1600"/>
            </a:lvl4pPr>
            <a:lvl5pPr indent="-228600" lvl="4" marL="2286000" algn="l">
              <a:lnSpc>
                <a:spcPct val="100000"/>
              </a:lnSpc>
              <a:spcBef>
                <a:spcPts val="320"/>
              </a:spcBef>
              <a:spcAft>
                <a:spcPts val="0"/>
              </a:spcAft>
              <a:buClr>
                <a:srgbClr val="003399"/>
              </a:buClr>
              <a:buSzPts val="1600"/>
              <a:buFont typeface="Courier New"/>
              <a:buNone/>
              <a:defRPr b="1" sz="1600"/>
            </a:lvl5pPr>
            <a:lvl6pPr indent="-228600" lvl="5" marL="2743200" algn="l">
              <a:lnSpc>
                <a:spcPct val="100000"/>
              </a:lnSpc>
              <a:spcBef>
                <a:spcPts val="320"/>
              </a:spcBef>
              <a:spcAft>
                <a:spcPts val="0"/>
              </a:spcAft>
              <a:buClr>
                <a:srgbClr val="003399"/>
              </a:buClr>
              <a:buSzPts val="1600"/>
              <a:buFont typeface="Courier New"/>
              <a:buNone/>
              <a:defRPr b="1" sz="1600"/>
            </a:lvl6pPr>
            <a:lvl7pPr indent="-228600" lvl="6" marL="3200400" algn="l">
              <a:lnSpc>
                <a:spcPct val="100000"/>
              </a:lnSpc>
              <a:spcBef>
                <a:spcPts val="320"/>
              </a:spcBef>
              <a:spcAft>
                <a:spcPts val="0"/>
              </a:spcAft>
              <a:buClr>
                <a:srgbClr val="003399"/>
              </a:buClr>
              <a:buSzPts val="1600"/>
              <a:buFont typeface="Courier New"/>
              <a:buNone/>
              <a:defRPr b="1" sz="1600"/>
            </a:lvl7pPr>
            <a:lvl8pPr indent="-228600" lvl="7" marL="3657600" algn="l">
              <a:lnSpc>
                <a:spcPct val="100000"/>
              </a:lnSpc>
              <a:spcBef>
                <a:spcPts val="320"/>
              </a:spcBef>
              <a:spcAft>
                <a:spcPts val="0"/>
              </a:spcAft>
              <a:buClr>
                <a:srgbClr val="003399"/>
              </a:buClr>
              <a:buSzPts val="1600"/>
              <a:buFont typeface="Courier New"/>
              <a:buNone/>
              <a:defRPr b="1" sz="1600"/>
            </a:lvl8pPr>
            <a:lvl9pPr indent="-228600" lvl="8" marL="4114800" algn="l">
              <a:lnSpc>
                <a:spcPct val="100000"/>
              </a:lnSpc>
              <a:spcBef>
                <a:spcPts val="320"/>
              </a:spcBef>
              <a:spcAft>
                <a:spcPts val="0"/>
              </a:spcAft>
              <a:buClr>
                <a:srgbClr val="003399"/>
              </a:buClr>
              <a:buSzPts val="1600"/>
              <a:buFont typeface="Courier New"/>
              <a:buNone/>
              <a:defRPr b="1" sz="1600"/>
            </a:lvl9pPr>
          </a:lstStyle>
          <a:p/>
        </p:txBody>
      </p:sp>
      <p:sp>
        <p:nvSpPr>
          <p:cNvPr id="40" name="Google Shape;40;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3399"/>
              </a:buClr>
              <a:buSzPts val="2400"/>
              <a:buFont typeface="Courier New"/>
              <a:buChar char="•"/>
              <a:defRPr sz="2400"/>
            </a:lvl1pPr>
            <a:lvl2pPr indent="-355600" lvl="1" marL="914400" algn="l">
              <a:lnSpc>
                <a:spcPct val="100000"/>
              </a:lnSpc>
              <a:spcBef>
                <a:spcPts val="400"/>
              </a:spcBef>
              <a:spcAft>
                <a:spcPts val="0"/>
              </a:spcAft>
              <a:buClr>
                <a:srgbClr val="003399"/>
              </a:buClr>
              <a:buSzPts val="2000"/>
              <a:buFont typeface="Courier New"/>
              <a:buChar char="–"/>
              <a:defRPr sz="2000"/>
            </a:lvl2pPr>
            <a:lvl3pPr indent="-342900" lvl="2" marL="1371600" algn="l">
              <a:lnSpc>
                <a:spcPct val="100000"/>
              </a:lnSpc>
              <a:spcBef>
                <a:spcPts val="360"/>
              </a:spcBef>
              <a:spcAft>
                <a:spcPts val="0"/>
              </a:spcAft>
              <a:buClr>
                <a:srgbClr val="003399"/>
              </a:buClr>
              <a:buSzPts val="1800"/>
              <a:buFont typeface="Courier New"/>
              <a:buChar char="•"/>
              <a:defRPr sz="1800"/>
            </a:lvl3pPr>
            <a:lvl4pPr indent="-330200" lvl="3" marL="1828800" algn="l">
              <a:lnSpc>
                <a:spcPct val="100000"/>
              </a:lnSpc>
              <a:spcBef>
                <a:spcPts val="320"/>
              </a:spcBef>
              <a:spcAft>
                <a:spcPts val="0"/>
              </a:spcAft>
              <a:buClr>
                <a:srgbClr val="003399"/>
              </a:buClr>
              <a:buSzPts val="1600"/>
              <a:buFont typeface="Courier New"/>
              <a:buChar char="–"/>
              <a:defRPr sz="1600"/>
            </a:lvl4pPr>
            <a:lvl5pPr indent="-330200" lvl="4" marL="2286000" algn="l">
              <a:lnSpc>
                <a:spcPct val="100000"/>
              </a:lnSpc>
              <a:spcBef>
                <a:spcPts val="320"/>
              </a:spcBef>
              <a:spcAft>
                <a:spcPts val="0"/>
              </a:spcAft>
              <a:buClr>
                <a:srgbClr val="003399"/>
              </a:buClr>
              <a:buSzPts val="1600"/>
              <a:buFont typeface="Courier New"/>
              <a:buChar char="»"/>
              <a:defRPr sz="1600"/>
            </a:lvl5pPr>
            <a:lvl6pPr indent="-330200" lvl="5" marL="2743200" algn="l">
              <a:lnSpc>
                <a:spcPct val="100000"/>
              </a:lnSpc>
              <a:spcBef>
                <a:spcPts val="320"/>
              </a:spcBef>
              <a:spcAft>
                <a:spcPts val="0"/>
              </a:spcAft>
              <a:buClr>
                <a:srgbClr val="003399"/>
              </a:buClr>
              <a:buSzPts val="1600"/>
              <a:buFont typeface="Courier New"/>
              <a:buChar char="»"/>
              <a:defRPr sz="1600"/>
            </a:lvl6pPr>
            <a:lvl7pPr indent="-330200" lvl="6" marL="3200400" algn="l">
              <a:lnSpc>
                <a:spcPct val="100000"/>
              </a:lnSpc>
              <a:spcBef>
                <a:spcPts val="320"/>
              </a:spcBef>
              <a:spcAft>
                <a:spcPts val="0"/>
              </a:spcAft>
              <a:buClr>
                <a:srgbClr val="003399"/>
              </a:buClr>
              <a:buSzPts val="1600"/>
              <a:buFont typeface="Courier New"/>
              <a:buChar char="»"/>
              <a:defRPr sz="1600"/>
            </a:lvl7pPr>
            <a:lvl8pPr indent="-330200" lvl="7" marL="3657600" algn="l">
              <a:lnSpc>
                <a:spcPct val="100000"/>
              </a:lnSpc>
              <a:spcBef>
                <a:spcPts val="320"/>
              </a:spcBef>
              <a:spcAft>
                <a:spcPts val="0"/>
              </a:spcAft>
              <a:buClr>
                <a:srgbClr val="003399"/>
              </a:buClr>
              <a:buSzPts val="1600"/>
              <a:buFont typeface="Courier New"/>
              <a:buChar char="»"/>
              <a:defRPr sz="1600"/>
            </a:lvl8pPr>
            <a:lvl9pPr indent="-330200" lvl="8" marL="4114800" algn="l">
              <a:lnSpc>
                <a:spcPct val="100000"/>
              </a:lnSpc>
              <a:spcBef>
                <a:spcPts val="320"/>
              </a:spcBef>
              <a:spcAft>
                <a:spcPts val="0"/>
              </a:spcAft>
              <a:buClr>
                <a:srgbClr val="003399"/>
              </a:buClr>
              <a:buSzPts val="1600"/>
              <a:buFont typeface="Courier New"/>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41" name="Shape 41"/>
        <p:cNvGrpSpPr/>
        <p:nvPr/>
      </p:nvGrpSpPr>
      <p:grpSpPr>
        <a:xfrm>
          <a:off x="0" y="0"/>
          <a:ext cx="0" cy="0"/>
          <a:chOff x="0" y="0"/>
          <a:chExt cx="0" cy="0"/>
        </a:xfrm>
      </p:grpSpPr>
      <p:sp>
        <p:nvSpPr>
          <p:cNvPr id="42" name="Google Shape;42;p32"/>
          <p:cNvSpPr txBox="1"/>
          <p:nvPr>
            <p:ph type="title"/>
          </p:nvPr>
        </p:nvSpPr>
        <p:spPr>
          <a:xfrm>
            <a:off x="457200" y="228600"/>
            <a:ext cx="8153400" cy="4873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003399"/>
              </a:buClr>
              <a:buSzPts val="2800"/>
              <a:buFont typeface="Courier New"/>
              <a:buChar char="•"/>
              <a:defRPr sz="2800"/>
            </a:lvl1pPr>
            <a:lvl2pPr indent="-381000" lvl="1" marL="914400" algn="l">
              <a:lnSpc>
                <a:spcPct val="100000"/>
              </a:lnSpc>
              <a:spcBef>
                <a:spcPts val="480"/>
              </a:spcBef>
              <a:spcAft>
                <a:spcPts val="0"/>
              </a:spcAft>
              <a:buClr>
                <a:srgbClr val="003399"/>
              </a:buClr>
              <a:buSzPts val="2400"/>
              <a:buFont typeface="Courier New"/>
              <a:buChar char="–"/>
              <a:defRPr sz="2400"/>
            </a:lvl2pPr>
            <a:lvl3pPr indent="-355600" lvl="2" marL="1371600" algn="l">
              <a:lnSpc>
                <a:spcPct val="100000"/>
              </a:lnSpc>
              <a:spcBef>
                <a:spcPts val="400"/>
              </a:spcBef>
              <a:spcAft>
                <a:spcPts val="0"/>
              </a:spcAft>
              <a:buClr>
                <a:srgbClr val="003399"/>
              </a:buClr>
              <a:buSzPts val="2000"/>
              <a:buFont typeface="Courier New"/>
              <a:buChar char="•"/>
              <a:defRPr sz="2000"/>
            </a:lvl3pPr>
            <a:lvl4pPr indent="-342900" lvl="3" marL="1828800" algn="l">
              <a:lnSpc>
                <a:spcPct val="100000"/>
              </a:lnSpc>
              <a:spcBef>
                <a:spcPts val="360"/>
              </a:spcBef>
              <a:spcAft>
                <a:spcPts val="0"/>
              </a:spcAft>
              <a:buClr>
                <a:srgbClr val="003399"/>
              </a:buClr>
              <a:buSzPts val="1800"/>
              <a:buFont typeface="Courier New"/>
              <a:buChar char="–"/>
              <a:defRPr sz="1800"/>
            </a:lvl4pPr>
            <a:lvl5pPr indent="-342900" lvl="4" marL="2286000" algn="l">
              <a:lnSpc>
                <a:spcPct val="100000"/>
              </a:lnSpc>
              <a:spcBef>
                <a:spcPts val="360"/>
              </a:spcBef>
              <a:spcAft>
                <a:spcPts val="0"/>
              </a:spcAft>
              <a:buClr>
                <a:srgbClr val="003399"/>
              </a:buClr>
              <a:buSzPts val="1800"/>
              <a:buFont typeface="Courier New"/>
              <a:buChar char="»"/>
              <a:defRPr sz="1800"/>
            </a:lvl5pPr>
            <a:lvl6pPr indent="-342900" lvl="5" marL="2743200" algn="l">
              <a:lnSpc>
                <a:spcPct val="100000"/>
              </a:lnSpc>
              <a:spcBef>
                <a:spcPts val="360"/>
              </a:spcBef>
              <a:spcAft>
                <a:spcPts val="0"/>
              </a:spcAft>
              <a:buClr>
                <a:srgbClr val="003399"/>
              </a:buClr>
              <a:buSzPts val="1800"/>
              <a:buFont typeface="Courier New"/>
              <a:buChar char="»"/>
              <a:defRPr sz="1800"/>
            </a:lvl6pPr>
            <a:lvl7pPr indent="-342900" lvl="6" marL="3200400" algn="l">
              <a:lnSpc>
                <a:spcPct val="100000"/>
              </a:lnSpc>
              <a:spcBef>
                <a:spcPts val="360"/>
              </a:spcBef>
              <a:spcAft>
                <a:spcPts val="0"/>
              </a:spcAft>
              <a:buClr>
                <a:srgbClr val="003399"/>
              </a:buClr>
              <a:buSzPts val="1800"/>
              <a:buFont typeface="Courier New"/>
              <a:buChar char="»"/>
              <a:defRPr sz="1800"/>
            </a:lvl7pPr>
            <a:lvl8pPr indent="-342900" lvl="7" marL="3657600" algn="l">
              <a:lnSpc>
                <a:spcPct val="100000"/>
              </a:lnSpc>
              <a:spcBef>
                <a:spcPts val="360"/>
              </a:spcBef>
              <a:spcAft>
                <a:spcPts val="0"/>
              </a:spcAft>
              <a:buClr>
                <a:srgbClr val="003399"/>
              </a:buClr>
              <a:buSzPts val="1800"/>
              <a:buFont typeface="Courier New"/>
              <a:buChar char="»"/>
              <a:defRPr sz="1800"/>
            </a:lvl8pPr>
            <a:lvl9pPr indent="-342900" lvl="8" marL="4114800" algn="l">
              <a:lnSpc>
                <a:spcPct val="100000"/>
              </a:lnSpc>
              <a:spcBef>
                <a:spcPts val="360"/>
              </a:spcBef>
              <a:spcAft>
                <a:spcPts val="0"/>
              </a:spcAft>
              <a:buClr>
                <a:srgbClr val="003399"/>
              </a:buClr>
              <a:buSzPts val="1800"/>
              <a:buFont typeface="Courier New"/>
              <a:buChar char="»"/>
              <a:defRPr sz="1800"/>
            </a:lvl9pPr>
          </a:lstStyle>
          <a:p/>
        </p:txBody>
      </p:sp>
      <p:sp>
        <p:nvSpPr>
          <p:cNvPr id="44" name="Google Shape;44;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003399"/>
              </a:buClr>
              <a:buSzPts val="2800"/>
              <a:buFont typeface="Courier New"/>
              <a:buChar char="•"/>
              <a:defRPr sz="2800"/>
            </a:lvl1pPr>
            <a:lvl2pPr indent="-381000" lvl="1" marL="914400" algn="l">
              <a:lnSpc>
                <a:spcPct val="100000"/>
              </a:lnSpc>
              <a:spcBef>
                <a:spcPts val="480"/>
              </a:spcBef>
              <a:spcAft>
                <a:spcPts val="0"/>
              </a:spcAft>
              <a:buClr>
                <a:srgbClr val="003399"/>
              </a:buClr>
              <a:buSzPts val="2400"/>
              <a:buFont typeface="Courier New"/>
              <a:buChar char="–"/>
              <a:defRPr sz="2400"/>
            </a:lvl2pPr>
            <a:lvl3pPr indent="-355600" lvl="2" marL="1371600" algn="l">
              <a:lnSpc>
                <a:spcPct val="100000"/>
              </a:lnSpc>
              <a:spcBef>
                <a:spcPts val="400"/>
              </a:spcBef>
              <a:spcAft>
                <a:spcPts val="0"/>
              </a:spcAft>
              <a:buClr>
                <a:srgbClr val="003399"/>
              </a:buClr>
              <a:buSzPts val="2000"/>
              <a:buFont typeface="Courier New"/>
              <a:buChar char="•"/>
              <a:defRPr sz="2000"/>
            </a:lvl3pPr>
            <a:lvl4pPr indent="-342900" lvl="3" marL="1828800" algn="l">
              <a:lnSpc>
                <a:spcPct val="100000"/>
              </a:lnSpc>
              <a:spcBef>
                <a:spcPts val="360"/>
              </a:spcBef>
              <a:spcAft>
                <a:spcPts val="0"/>
              </a:spcAft>
              <a:buClr>
                <a:srgbClr val="003399"/>
              </a:buClr>
              <a:buSzPts val="1800"/>
              <a:buFont typeface="Courier New"/>
              <a:buChar char="–"/>
              <a:defRPr sz="1800"/>
            </a:lvl4pPr>
            <a:lvl5pPr indent="-342900" lvl="4" marL="2286000" algn="l">
              <a:lnSpc>
                <a:spcPct val="100000"/>
              </a:lnSpc>
              <a:spcBef>
                <a:spcPts val="360"/>
              </a:spcBef>
              <a:spcAft>
                <a:spcPts val="0"/>
              </a:spcAft>
              <a:buClr>
                <a:srgbClr val="003399"/>
              </a:buClr>
              <a:buSzPts val="1800"/>
              <a:buFont typeface="Courier New"/>
              <a:buChar char="»"/>
              <a:defRPr sz="1800"/>
            </a:lvl5pPr>
            <a:lvl6pPr indent="-342900" lvl="5" marL="2743200" algn="l">
              <a:lnSpc>
                <a:spcPct val="100000"/>
              </a:lnSpc>
              <a:spcBef>
                <a:spcPts val="360"/>
              </a:spcBef>
              <a:spcAft>
                <a:spcPts val="0"/>
              </a:spcAft>
              <a:buClr>
                <a:srgbClr val="003399"/>
              </a:buClr>
              <a:buSzPts val="1800"/>
              <a:buFont typeface="Courier New"/>
              <a:buChar char="»"/>
              <a:defRPr sz="1800"/>
            </a:lvl6pPr>
            <a:lvl7pPr indent="-342900" lvl="6" marL="3200400" algn="l">
              <a:lnSpc>
                <a:spcPct val="100000"/>
              </a:lnSpc>
              <a:spcBef>
                <a:spcPts val="360"/>
              </a:spcBef>
              <a:spcAft>
                <a:spcPts val="0"/>
              </a:spcAft>
              <a:buClr>
                <a:srgbClr val="003399"/>
              </a:buClr>
              <a:buSzPts val="1800"/>
              <a:buFont typeface="Courier New"/>
              <a:buChar char="»"/>
              <a:defRPr sz="1800"/>
            </a:lvl7pPr>
            <a:lvl8pPr indent="-342900" lvl="7" marL="3657600" algn="l">
              <a:lnSpc>
                <a:spcPct val="100000"/>
              </a:lnSpc>
              <a:spcBef>
                <a:spcPts val="360"/>
              </a:spcBef>
              <a:spcAft>
                <a:spcPts val="0"/>
              </a:spcAft>
              <a:buClr>
                <a:srgbClr val="003399"/>
              </a:buClr>
              <a:buSzPts val="1800"/>
              <a:buFont typeface="Courier New"/>
              <a:buChar char="»"/>
              <a:defRPr sz="1800"/>
            </a:lvl8pPr>
            <a:lvl9pPr indent="-342900" lvl="8" marL="4114800" algn="l">
              <a:lnSpc>
                <a:spcPct val="100000"/>
              </a:lnSpc>
              <a:spcBef>
                <a:spcPts val="360"/>
              </a:spcBef>
              <a:spcAft>
                <a:spcPts val="0"/>
              </a:spcAft>
              <a:buClr>
                <a:srgbClr val="003399"/>
              </a:buClr>
              <a:buSzPts val="1800"/>
              <a:buFont typeface="Courier New"/>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457200" y="228600"/>
            <a:ext cx="8153400" cy="48736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600" u="none" cap="none" strike="noStrike">
                <a:solidFill>
                  <a:srgbClr val="003399"/>
                </a:solidFill>
                <a:latin typeface="Courier New"/>
                <a:ea typeface="Courier New"/>
                <a:cs typeface="Courier New"/>
                <a:sym typeface="Courier New"/>
              </a:defRPr>
            </a:lvl1pPr>
            <a:lvl2pPr lvl="1" marR="0" rtl="0" algn="ctr">
              <a:lnSpc>
                <a:spcPct val="100000"/>
              </a:lnSpc>
              <a:spcBef>
                <a:spcPts val="0"/>
              </a:spcBef>
              <a:spcAft>
                <a:spcPts val="0"/>
              </a:spcAft>
              <a:buClr>
                <a:srgbClr val="000000"/>
              </a:buClr>
              <a:buSzPts val="1400"/>
              <a:buFont typeface="Arial"/>
              <a:buNone/>
              <a:defRPr b="1" i="0" sz="3600" u="none" cap="none" strike="noStrike">
                <a:solidFill>
                  <a:srgbClr val="003399"/>
                </a:solidFill>
                <a:latin typeface="Courier New"/>
                <a:ea typeface="Courier New"/>
                <a:cs typeface="Courier New"/>
                <a:sym typeface="Courier New"/>
              </a:defRPr>
            </a:lvl2pPr>
            <a:lvl3pPr lvl="2" marR="0" rtl="0" algn="ctr">
              <a:lnSpc>
                <a:spcPct val="100000"/>
              </a:lnSpc>
              <a:spcBef>
                <a:spcPts val="0"/>
              </a:spcBef>
              <a:spcAft>
                <a:spcPts val="0"/>
              </a:spcAft>
              <a:buClr>
                <a:srgbClr val="000000"/>
              </a:buClr>
              <a:buSzPts val="1400"/>
              <a:buFont typeface="Arial"/>
              <a:buNone/>
              <a:defRPr b="1" i="0" sz="3600" u="none" cap="none" strike="noStrike">
                <a:solidFill>
                  <a:srgbClr val="003399"/>
                </a:solidFill>
                <a:latin typeface="Courier New"/>
                <a:ea typeface="Courier New"/>
                <a:cs typeface="Courier New"/>
                <a:sym typeface="Courier New"/>
              </a:defRPr>
            </a:lvl3pPr>
            <a:lvl4pPr lvl="3" marR="0" rtl="0" algn="ctr">
              <a:lnSpc>
                <a:spcPct val="100000"/>
              </a:lnSpc>
              <a:spcBef>
                <a:spcPts val="0"/>
              </a:spcBef>
              <a:spcAft>
                <a:spcPts val="0"/>
              </a:spcAft>
              <a:buClr>
                <a:srgbClr val="000000"/>
              </a:buClr>
              <a:buSzPts val="1400"/>
              <a:buFont typeface="Arial"/>
              <a:buNone/>
              <a:defRPr b="1" i="0" sz="3600" u="none" cap="none" strike="noStrike">
                <a:solidFill>
                  <a:srgbClr val="003399"/>
                </a:solidFill>
                <a:latin typeface="Courier New"/>
                <a:ea typeface="Courier New"/>
                <a:cs typeface="Courier New"/>
                <a:sym typeface="Courier New"/>
              </a:defRPr>
            </a:lvl4pPr>
            <a:lvl5pPr lvl="4" marR="0" rtl="0" algn="ctr">
              <a:lnSpc>
                <a:spcPct val="100000"/>
              </a:lnSpc>
              <a:spcBef>
                <a:spcPts val="0"/>
              </a:spcBef>
              <a:spcAft>
                <a:spcPts val="0"/>
              </a:spcAft>
              <a:buClr>
                <a:srgbClr val="000000"/>
              </a:buClr>
              <a:buSzPts val="1400"/>
              <a:buFont typeface="Arial"/>
              <a:buNone/>
              <a:defRPr b="1" i="0" sz="3600" u="none" cap="none" strike="noStrike">
                <a:solidFill>
                  <a:srgbClr val="003399"/>
                </a:solidFill>
                <a:latin typeface="Courier New"/>
                <a:ea typeface="Courier New"/>
                <a:cs typeface="Courier New"/>
                <a:sym typeface="Courier New"/>
              </a:defRPr>
            </a:lvl5pPr>
            <a:lvl6pPr lvl="5" marR="0" rtl="0" algn="ctr">
              <a:lnSpc>
                <a:spcPct val="100000"/>
              </a:lnSpc>
              <a:spcBef>
                <a:spcPts val="0"/>
              </a:spcBef>
              <a:spcAft>
                <a:spcPts val="0"/>
              </a:spcAft>
              <a:buClr>
                <a:srgbClr val="000000"/>
              </a:buClr>
              <a:buSzPts val="1400"/>
              <a:buFont typeface="Arial"/>
              <a:buNone/>
              <a:defRPr b="1" i="0" sz="3600" u="none" cap="none" strike="noStrike">
                <a:solidFill>
                  <a:srgbClr val="003399"/>
                </a:solidFill>
                <a:latin typeface="Courier New"/>
                <a:ea typeface="Courier New"/>
                <a:cs typeface="Courier New"/>
                <a:sym typeface="Courier New"/>
              </a:defRPr>
            </a:lvl6pPr>
            <a:lvl7pPr lvl="6" marR="0" rtl="0" algn="ctr">
              <a:lnSpc>
                <a:spcPct val="100000"/>
              </a:lnSpc>
              <a:spcBef>
                <a:spcPts val="0"/>
              </a:spcBef>
              <a:spcAft>
                <a:spcPts val="0"/>
              </a:spcAft>
              <a:buClr>
                <a:srgbClr val="000000"/>
              </a:buClr>
              <a:buSzPts val="1400"/>
              <a:buFont typeface="Arial"/>
              <a:buNone/>
              <a:defRPr b="1" i="0" sz="3600" u="none" cap="none" strike="noStrike">
                <a:solidFill>
                  <a:srgbClr val="003399"/>
                </a:solidFill>
                <a:latin typeface="Courier New"/>
                <a:ea typeface="Courier New"/>
                <a:cs typeface="Courier New"/>
                <a:sym typeface="Courier New"/>
              </a:defRPr>
            </a:lvl7pPr>
            <a:lvl8pPr lvl="7" marR="0" rtl="0" algn="ctr">
              <a:lnSpc>
                <a:spcPct val="100000"/>
              </a:lnSpc>
              <a:spcBef>
                <a:spcPts val="0"/>
              </a:spcBef>
              <a:spcAft>
                <a:spcPts val="0"/>
              </a:spcAft>
              <a:buClr>
                <a:srgbClr val="000000"/>
              </a:buClr>
              <a:buSzPts val="1400"/>
              <a:buFont typeface="Arial"/>
              <a:buNone/>
              <a:defRPr b="1" i="0" sz="3600" u="none" cap="none" strike="noStrike">
                <a:solidFill>
                  <a:srgbClr val="003399"/>
                </a:solidFill>
                <a:latin typeface="Courier New"/>
                <a:ea typeface="Courier New"/>
                <a:cs typeface="Courier New"/>
                <a:sym typeface="Courier New"/>
              </a:defRPr>
            </a:lvl8pPr>
            <a:lvl9pPr lvl="8" marR="0" rtl="0" algn="ctr">
              <a:lnSpc>
                <a:spcPct val="100000"/>
              </a:lnSpc>
              <a:spcBef>
                <a:spcPts val="0"/>
              </a:spcBef>
              <a:spcAft>
                <a:spcPts val="0"/>
              </a:spcAft>
              <a:buClr>
                <a:srgbClr val="000000"/>
              </a:buClr>
              <a:buSzPts val="1400"/>
              <a:buFont typeface="Arial"/>
              <a:buNone/>
              <a:defRPr b="1" i="0" sz="3600" u="none" cap="none" strike="noStrike">
                <a:solidFill>
                  <a:srgbClr val="003399"/>
                </a:solidFill>
                <a:latin typeface="Courier New"/>
                <a:ea typeface="Courier New"/>
                <a:cs typeface="Courier New"/>
                <a:sym typeface="Courier New"/>
              </a:defRPr>
            </a:lvl9pPr>
          </a:lstStyle>
          <a:p/>
        </p:txBody>
      </p:sp>
      <p:sp>
        <p:nvSpPr>
          <p:cNvPr id="11" name="Google Shape;11;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440"/>
              </a:spcBef>
              <a:spcAft>
                <a:spcPts val="0"/>
              </a:spcAft>
              <a:buClr>
                <a:srgbClr val="003399"/>
              </a:buClr>
              <a:buSzPts val="2200"/>
              <a:buFont typeface="Courier New"/>
              <a:buChar char="•"/>
              <a:defRPr b="1" i="0" sz="2200" u="none" cap="none" strike="noStrike">
                <a:solidFill>
                  <a:srgbClr val="003399"/>
                </a:solidFill>
                <a:latin typeface="Courier New"/>
                <a:ea typeface="Courier New"/>
                <a:cs typeface="Courier New"/>
                <a:sym typeface="Courier New"/>
              </a:defRPr>
            </a:lvl1pPr>
            <a:lvl2pPr indent="-355600" lvl="1" marL="914400" marR="0" rtl="0" algn="l">
              <a:lnSpc>
                <a:spcPct val="100000"/>
              </a:lnSpc>
              <a:spcBef>
                <a:spcPts val="400"/>
              </a:spcBef>
              <a:spcAft>
                <a:spcPts val="0"/>
              </a:spcAft>
              <a:buClr>
                <a:srgbClr val="003399"/>
              </a:buClr>
              <a:buSzPts val="2000"/>
              <a:buFont typeface="Courier New"/>
              <a:buChar char="–"/>
              <a:defRPr b="1" i="0" sz="2000" u="none" cap="none" strike="noStrike">
                <a:solidFill>
                  <a:srgbClr val="003399"/>
                </a:solidFill>
                <a:latin typeface="Courier New"/>
                <a:ea typeface="Courier New"/>
                <a:cs typeface="Courier New"/>
                <a:sym typeface="Courier New"/>
              </a:defRPr>
            </a:lvl2pPr>
            <a:lvl3pPr indent="-342900" lvl="2" marL="1371600" marR="0" rtl="0" algn="l">
              <a:lnSpc>
                <a:spcPct val="100000"/>
              </a:lnSpc>
              <a:spcBef>
                <a:spcPts val="360"/>
              </a:spcBef>
              <a:spcAft>
                <a:spcPts val="0"/>
              </a:spcAft>
              <a:buClr>
                <a:srgbClr val="003399"/>
              </a:buClr>
              <a:buSzPts val="1800"/>
              <a:buFont typeface="Courier New"/>
              <a:buChar char="•"/>
              <a:defRPr b="1" i="0" sz="1800" u="none" cap="none" strike="noStrike">
                <a:solidFill>
                  <a:srgbClr val="003399"/>
                </a:solidFill>
                <a:latin typeface="Courier New"/>
                <a:ea typeface="Courier New"/>
                <a:cs typeface="Courier New"/>
                <a:sym typeface="Courier New"/>
              </a:defRPr>
            </a:lvl3pPr>
            <a:lvl4pPr indent="-330200" lvl="3" marL="1828800" marR="0" rtl="0" algn="l">
              <a:lnSpc>
                <a:spcPct val="100000"/>
              </a:lnSpc>
              <a:spcBef>
                <a:spcPts val="320"/>
              </a:spcBef>
              <a:spcAft>
                <a:spcPts val="0"/>
              </a:spcAft>
              <a:buClr>
                <a:srgbClr val="003399"/>
              </a:buClr>
              <a:buSzPts val="1600"/>
              <a:buFont typeface="Courier New"/>
              <a:buChar char="–"/>
              <a:defRPr b="1" i="0" sz="1600" u="none" cap="none" strike="noStrike">
                <a:solidFill>
                  <a:srgbClr val="003399"/>
                </a:solidFill>
                <a:latin typeface="Courier New"/>
                <a:ea typeface="Courier New"/>
                <a:cs typeface="Courier New"/>
                <a:sym typeface="Courier New"/>
              </a:defRPr>
            </a:lvl4pPr>
            <a:lvl5pPr indent="-330200" lvl="4" marL="2286000" marR="0" rtl="0" algn="l">
              <a:lnSpc>
                <a:spcPct val="100000"/>
              </a:lnSpc>
              <a:spcBef>
                <a:spcPts val="320"/>
              </a:spcBef>
              <a:spcAft>
                <a:spcPts val="0"/>
              </a:spcAft>
              <a:buClr>
                <a:srgbClr val="003399"/>
              </a:buClr>
              <a:buSzPts val="1600"/>
              <a:buFont typeface="Courier New"/>
              <a:buChar char="»"/>
              <a:defRPr b="1" i="0" sz="1600" u="none" cap="none" strike="noStrike">
                <a:solidFill>
                  <a:srgbClr val="003399"/>
                </a:solidFill>
                <a:latin typeface="Courier New"/>
                <a:ea typeface="Courier New"/>
                <a:cs typeface="Courier New"/>
                <a:sym typeface="Courier New"/>
              </a:defRPr>
            </a:lvl5pPr>
            <a:lvl6pPr indent="-330200" lvl="5" marL="2743200" marR="0" rtl="0" algn="l">
              <a:lnSpc>
                <a:spcPct val="100000"/>
              </a:lnSpc>
              <a:spcBef>
                <a:spcPts val="320"/>
              </a:spcBef>
              <a:spcAft>
                <a:spcPts val="0"/>
              </a:spcAft>
              <a:buClr>
                <a:srgbClr val="003399"/>
              </a:buClr>
              <a:buSzPts val="1600"/>
              <a:buFont typeface="Courier New"/>
              <a:buChar char="»"/>
              <a:defRPr b="1" i="0" sz="1600" u="none" cap="none" strike="noStrike">
                <a:solidFill>
                  <a:srgbClr val="003399"/>
                </a:solidFill>
                <a:latin typeface="Courier New"/>
                <a:ea typeface="Courier New"/>
                <a:cs typeface="Courier New"/>
                <a:sym typeface="Courier New"/>
              </a:defRPr>
            </a:lvl6pPr>
            <a:lvl7pPr indent="-330200" lvl="6" marL="3200400" marR="0" rtl="0" algn="l">
              <a:lnSpc>
                <a:spcPct val="100000"/>
              </a:lnSpc>
              <a:spcBef>
                <a:spcPts val="320"/>
              </a:spcBef>
              <a:spcAft>
                <a:spcPts val="0"/>
              </a:spcAft>
              <a:buClr>
                <a:srgbClr val="003399"/>
              </a:buClr>
              <a:buSzPts val="1600"/>
              <a:buFont typeface="Courier New"/>
              <a:buChar char="»"/>
              <a:defRPr b="1" i="0" sz="1600" u="none" cap="none" strike="noStrike">
                <a:solidFill>
                  <a:srgbClr val="003399"/>
                </a:solidFill>
                <a:latin typeface="Courier New"/>
                <a:ea typeface="Courier New"/>
                <a:cs typeface="Courier New"/>
                <a:sym typeface="Courier New"/>
              </a:defRPr>
            </a:lvl7pPr>
            <a:lvl8pPr indent="-330200" lvl="7" marL="3657600" marR="0" rtl="0" algn="l">
              <a:lnSpc>
                <a:spcPct val="100000"/>
              </a:lnSpc>
              <a:spcBef>
                <a:spcPts val="320"/>
              </a:spcBef>
              <a:spcAft>
                <a:spcPts val="0"/>
              </a:spcAft>
              <a:buClr>
                <a:srgbClr val="003399"/>
              </a:buClr>
              <a:buSzPts val="1600"/>
              <a:buFont typeface="Courier New"/>
              <a:buChar char="»"/>
              <a:defRPr b="1" i="0" sz="1600" u="none" cap="none" strike="noStrike">
                <a:solidFill>
                  <a:srgbClr val="003399"/>
                </a:solidFill>
                <a:latin typeface="Courier New"/>
                <a:ea typeface="Courier New"/>
                <a:cs typeface="Courier New"/>
                <a:sym typeface="Courier New"/>
              </a:defRPr>
            </a:lvl8pPr>
            <a:lvl9pPr indent="-330200" lvl="8" marL="4114800" marR="0" rtl="0" algn="l">
              <a:lnSpc>
                <a:spcPct val="100000"/>
              </a:lnSpc>
              <a:spcBef>
                <a:spcPts val="320"/>
              </a:spcBef>
              <a:spcAft>
                <a:spcPts val="0"/>
              </a:spcAft>
              <a:buClr>
                <a:srgbClr val="003399"/>
              </a:buClr>
              <a:buSzPts val="1600"/>
              <a:buFont typeface="Courier New"/>
              <a:buChar char="»"/>
              <a:defRPr b="1" i="0" sz="1600" u="none" cap="none" strike="noStrike">
                <a:solidFill>
                  <a:srgbClr val="003399"/>
                </a:solidFill>
                <a:latin typeface="Courier New"/>
                <a:ea typeface="Courier New"/>
                <a:cs typeface="Courier New"/>
                <a:sym typeface="Courier New"/>
              </a:defRPr>
            </a:lvl9pPr>
          </a:lstStyle>
          <a:p/>
        </p:txBody>
      </p:sp>
      <p:sp>
        <p:nvSpPr>
          <p:cNvPr id="12" name="Google Shape;12;p23"/>
          <p:cNvSpPr txBox="1"/>
          <p:nvPr/>
        </p:nvSpPr>
        <p:spPr>
          <a:xfrm>
            <a:off x="0" y="6581775"/>
            <a:ext cx="9144000" cy="276225"/>
          </a:xfrm>
          <a:prstGeom prst="rect">
            <a:avLst/>
          </a:prstGeom>
          <a:solidFill>
            <a:srgbClr val="19194D"/>
          </a:solid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Generación Automática de Organismos Interrelacionados</a:t>
            </a:r>
            <a:endParaRPr b="0" i="0" sz="1400" u="none" cap="none" strike="noStrike">
              <a:solidFill>
                <a:srgbClr val="000000"/>
              </a:solidFill>
              <a:latin typeface="Arial"/>
              <a:ea typeface="Arial"/>
              <a:cs typeface="Arial"/>
              <a:sym typeface="Arial"/>
            </a:endParaRPr>
          </a:p>
        </p:txBody>
      </p:sp>
      <p:sp>
        <p:nvSpPr>
          <p:cNvPr id="13" name="Google Shape;13;p23"/>
          <p:cNvSpPr txBox="1"/>
          <p:nvPr/>
        </p:nvSpPr>
        <p:spPr>
          <a:xfrm>
            <a:off x="8585200" y="6578600"/>
            <a:ext cx="569912" cy="2619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100"/>
              <a:buFont typeface="Candara"/>
              <a:buNone/>
            </a:pPr>
            <a:fld id="{00000000-1234-1234-1234-123412341234}" type="slidenum">
              <a:rPr b="1" i="0" lang="en-US" sz="1100" u="none" cap="none" strike="noStrike">
                <a:solidFill>
                  <a:schemeClr val="lt1"/>
                </a:solidFill>
                <a:latin typeface="Candara"/>
                <a:ea typeface="Candara"/>
                <a:cs typeface="Candara"/>
                <a:sym typeface="Candara"/>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drive.google.com/file/d/1zLQW1HWSqBnBnstv1vcOYR_opwfU8Avb/view" TargetMode="External"/><Relationship Id="rId5"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
          <p:cNvSpPr txBox="1"/>
          <p:nvPr/>
        </p:nvSpPr>
        <p:spPr>
          <a:xfrm>
            <a:off x="0" y="5619750"/>
            <a:ext cx="9144000" cy="1143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56" name="Google Shape;56;p1"/>
          <p:cNvSpPr txBox="1"/>
          <p:nvPr/>
        </p:nvSpPr>
        <p:spPr>
          <a:xfrm>
            <a:off x="0" y="874712"/>
            <a:ext cx="9144000" cy="19796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3600"/>
              <a:buFont typeface="Calibri"/>
              <a:buNone/>
            </a:pPr>
            <a:r>
              <a:rPr b="0" i="0" lang="en-US" sz="3600" u="none" cap="none" strike="noStrike">
                <a:solidFill>
                  <a:srgbClr val="002060"/>
                </a:solidFill>
                <a:latin typeface="Calibri"/>
                <a:ea typeface="Calibri"/>
                <a:cs typeface="Calibri"/>
                <a:sym typeface="Calibri"/>
              </a:rPr>
              <a:t>Generación Automática de Organismos Interrelacionados</a:t>
            </a:r>
            <a:endParaRPr b="0" i="0" sz="1400" u="none" cap="none" strike="noStrike">
              <a:solidFill>
                <a:srgbClr val="000000"/>
              </a:solidFill>
              <a:latin typeface="Arial"/>
              <a:ea typeface="Arial"/>
              <a:cs typeface="Arial"/>
              <a:sym typeface="Arial"/>
            </a:endParaRPr>
          </a:p>
        </p:txBody>
      </p:sp>
      <p:sp>
        <p:nvSpPr>
          <p:cNvPr id="57" name="Google Shape;57;p1"/>
          <p:cNvSpPr txBox="1"/>
          <p:nvPr/>
        </p:nvSpPr>
        <p:spPr>
          <a:xfrm>
            <a:off x="1023937" y="2854325"/>
            <a:ext cx="7069137" cy="7667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19194D"/>
              </a:buClr>
              <a:buSzPts val="2800"/>
              <a:buFont typeface="Calibri"/>
              <a:buNone/>
            </a:pPr>
            <a:r>
              <a:rPr b="0" i="0" lang="en-US" sz="2800" u="none" cap="none" strike="noStrike">
                <a:solidFill>
                  <a:srgbClr val="19194D"/>
                </a:solidFill>
                <a:latin typeface="Calibri"/>
                <a:ea typeface="Calibri"/>
                <a:cs typeface="Calibri"/>
                <a:sym typeface="Calibri"/>
              </a:rPr>
              <a:t>Santiago Pacheco, Nicolás Ottonello</a:t>
            </a:r>
            <a:endParaRPr b="0" i="0" sz="1400" u="none" cap="none" strike="noStrike">
              <a:solidFill>
                <a:srgbClr val="000000"/>
              </a:solidFill>
              <a:latin typeface="Arial"/>
              <a:ea typeface="Arial"/>
              <a:cs typeface="Arial"/>
              <a:sym typeface="Arial"/>
            </a:endParaRPr>
          </a:p>
          <a:p>
            <a:pPr indent="-342900" lvl="0" marL="342900" marR="0" rtl="0" algn="ctr">
              <a:lnSpc>
                <a:spcPct val="100000"/>
              </a:lnSpc>
              <a:spcBef>
                <a:spcPts val="480"/>
              </a:spcBef>
              <a:spcAft>
                <a:spcPts val="0"/>
              </a:spcAft>
              <a:buClr>
                <a:srgbClr val="19194D"/>
              </a:buClr>
              <a:buSzPts val="2400"/>
              <a:buFont typeface="Calibri"/>
              <a:buNone/>
            </a:pPr>
            <a:r>
              <a:rPr b="0" i="0" lang="en-US" sz="2400" u="none" cap="none" strike="noStrike">
                <a:solidFill>
                  <a:srgbClr val="19194D"/>
                </a:solidFill>
                <a:latin typeface="Calibri"/>
                <a:ea typeface="Calibri"/>
                <a:cs typeface="Calibri"/>
                <a:sym typeface="Calibri"/>
              </a:rPr>
              <a:t>Facultad de Ingeniería</a:t>
            </a:r>
            <a:endParaRPr b="0" i="0" sz="1400" u="none" cap="none" strike="noStrike">
              <a:solidFill>
                <a:srgbClr val="000000"/>
              </a:solidFill>
              <a:latin typeface="Arial"/>
              <a:ea typeface="Arial"/>
              <a:cs typeface="Arial"/>
              <a:sym typeface="Arial"/>
            </a:endParaRPr>
          </a:p>
          <a:p>
            <a:pPr indent="-342900" lvl="0" marL="342900" marR="0" rtl="0" algn="ctr">
              <a:lnSpc>
                <a:spcPct val="100000"/>
              </a:lnSpc>
              <a:spcBef>
                <a:spcPts val="480"/>
              </a:spcBef>
              <a:spcAft>
                <a:spcPts val="0"/>
              </a:spcAft>
              <a:buClr>
                <a:srgbClr val="19194D"/>
              </a:buClr>
              <a:buSzPts val="2400"/>
              <a:buFont typeface="Calibri"/>
              <a:buNone/>
            </a:pPr>
            <a:r>
              <a:rPr b="0" i="0" lang="en-US" sz="2400" u="none" cap="none" strike="noStrike">
                <a:solidFill>
                  <a:srgbClr val="19194D"/>
                </a:solidFill>
                <a:latin typeface="Calibri"/>
                <a:ea typeface="Calibri"/>
                <a:cs typeface="Calibri"/>
                <a:sym typeface="Calibri"/>
              </a:rPr>
              <a:t>Universidad de la República, Uruguay</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0" y="0"/>
            <a:ext cx="9144000" cy="841375"/>
          </a:xfrm>
          <a:prstGeom prst="rect">
            <a:avLst/>
          </a:prstGeom>
          <a:solidFill>
            <a:srgbClr val="262673"/>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Verdana"/>
              <a:buNone/>
            </a:pPr>
            <a:r>
              <a:rPr b="0" i="0" lang="en-US" sz="1600" u="none" cap="none" strike="noStrike">
                <a:solidFill>
                  <a:schemeClr val="lt1"/>
                </a:solidFill>
                <a:latin typeface="Verdana"/>
                <a:ea typeface="Verdana"/>
                <a:cs typeface="Verdana"/>
                <a:sym typeface="Verdana"/>
              </a:rPr>
              <a:t>Defensa de Proyecto de Grado</a:t>
            </a:r>
            <a:endParaRPr b="0" i="0" sz="1400" u="none" cap="none" strike="noStrike">
              <a:solidFill>
                <a:srgbClr val="000000"/>
              </a:solidFill>
              <a:latin typeface="Arial"/>
              <a:ea typeface="Arial"/>
              <a:cs typeface="Arial"/>
              <a:sym typeface="Arial"/>
            </a:endParaRPr>
          </a:p>
        </p:txBody>
      </p:sp>
      <p:pic>
        <p:nvPicPr>
          <p:cNvPr descr="logo_udelar_fondo_blue.tif" id="59" name="Google Shape;59;p1"/>
          <p:cNvPicPr preferRelativeResize="0"/>
          <p:nvPr/>
        </p:nvPicPr>
        <p:blipFill rotWithShape="1">
          <a:blip r:embed="rId3">
            <a:alphaModFix/>
          </a:blip>
          <a:srcRect b="0" l="0" r="0" t="0"/>
          <a:stretch/>
        </p:blipFill>
        <p:spPr>
          <a:xfrm>
            <a:off x="3876275" y="4575075"/>
            <a:ext cx="1277250" cy="1522150"/>
          </a:xfrm>
          <a:prstGeom prst="rect">
            <a:avLst/>
          </a:prstGeom>
          <a:noFill/>
          <a:ln>
            <a:noFill/>
          </a:ln>
        </p:spPr>
      </p:pic>
      <p:sp>
        <p:nvSpPr>
          <p:cNvPr id="60" name="Google Shape;60;p1"/>
          <p:cNvSpPr txBox="1"/>
          <p:nvPr/>
        </p:nvSpPr>
        <p:spPr>
          <a:xfrm>
            <a:off x="-11112" y="6430962"/>
            <a:ext cx="9144000" cy="420687"/>
          </a:xfrm>
          <a:prstGeom prst="rect">
            <a:avLst/>
          </a:prstGeom>
          <a:solidFill>
            <a:srgbClr val="262673"/>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Verdana"/>
              <a:buNone/>
            </a:pPr>
            <a:r>
              <a:rPr b="0" i="0" lang="en-US" sz="1400" u="none" cap="none" strike="noStrike">
                <a:solidFill>
                  <a:schemeClr val="lt1"/>
                </a:solidFill>
                <a:latin typeface="Verdana"/>
                <a:ea typeface="Verdana"/>
                <a:cs typeface="Verdana"/>
                <a:sym typeface="Verdana"/>
              </a:rPr>
              <a:t>Montevideo, Uruguay, 2019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0"/>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Metodología del análisis experimental</a:t>
            </a:r>
            <a:endParaRPr b="0" i="0" sz="3200" u="none" cap="none" strike="noStrike">
              <a:solidFill>
                <a:srgbClr val="000000"/>
              </a:solidFill>
              <a:latin typeface="Arial"/>
              <a:ea typeface="Arial"/>
              <a:cs typeface="Arial"/>
              <a:sym typeface="Arial"/>
            </a:endParaRPr>
          </a:p>
        </p:txBody>
      </p:sp>
      <p:sp>
        <p:nvSpPr>
          <p:cNvPr id="131" name="Google Shape;131;p10"/>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Se reemplaza el concepto de puntaje por el concepto de vida</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Tres tipos de celda: Pared, Agua y Suelo</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Grupos:</a:t>
            </a:r>
            <a:endParaRPr b="0">
              <a:latin typeface="Calibri"/>
              <a:ea typeface="Calibri"/>
              <a:cs typeface="Calibri"/>
              <a:sym typeface="Calibri"/>
            </a:endParaRPr>
          </a:p>
          <a:p>
            <a:pPr indent="-355600" lvl="1" marL="13716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Alimentación (Herbívoro, Carnívoro, Omnívoro)</a:t>
            </a:r>
            <a:endParaRPr b="0">
              <a:latin typeface="Calibri"/>
              <a:ea typeface="Calibri"/>
              <a:cs typeface="Calibri"/>
              <a:sym typeface="Calibri"/>
            </a:endParaRPr>
          </a:p>
          <a:p>
            <a:pPr indent="-355600" lvl="1" marL="13716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Movimiento (Terrestre, Anfíbio)</a:t>
            </a:r>
            <a:endParaRPr b="0">
              <a:latin typeface="Calibri"/>
              <a:ea typeface="Calibri"/>
              <a:cs typeface="Calibri"/>
              <a:sym typeface="Calibri"/>
            </a:endParaRPr>
          </a:p>
          <a:p>
            <a:pPr indent="-355600" lvl="1" marL="13716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Salto</a:t>
            </a:r>
            <a:endParaRPr b="0">
              <a:latin typeface="Calibri"/>
              <a:ea typeface="Calibri"/>
              <a:cs typeface="Calibri"/>
              <a:sym typeface="Calibri"/>
            </a:endParaRPr>
          </a:p>
          <a:p>
            <a:pPr indent="-355600" lvl="1" marL="13716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Tipo Celda</a:t>
            </a:r>
            <a:endParaRPr b="0">
              <a:latin typeface="Calibri"/>
              <a:ea typeface="Calibri"/>
              <a:cs typeface="Calibri"/>
              <a:sym typeface="Calibri"/>
            </a:endParaRPr>
          </a:p>
          <a:p>
            <a:pPr indent="-355600" lvl="1" marL="13716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Detección Competidor</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Se agrega un parámetro que define la distancia a saltar</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Permite generar 24 especies distintas</a:t>
            </a:r>
            <a:endParaRPr b="0">
              <a:latin typeface="Calibri"/>
              <a:ea typeface="Calibri"/>
              <a:cs typeface="Calibri"/>
              <a:sym typeface="Calibri"/>
            </a:endParaRPr>
          </a:p>
        </p:txBody>
      </p:sp>
      <p:sp>
        <p:nvSpPr>
          <p:cNvPr id="132" name="Google Shape;132;p10"/>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Escenario principal</a:t>
            </a:r>
            <a:endParaRPr b="0" i="0" sz="1400" u="none" cap="none" strike="noStrike">
              <a:solidFill>
                <a:srgbClr val="000000"/>
              </a:solidFill>
              <a:latin typeface="Arial"/>
              <a:ea typeface="Arial"/>
              <a:cs typeface="Arial"/>
              <a:sym typeface="Arial"/>
            </a:endParaRPr>
          </a:p>
        </p:txBody>
      </p:sp>
      <p:pic>
        <p:nvPicPr>
          <p:cNvPr descr="logo_udelar_fondo_blue.tif" id="133" name="Google Shape;133;p10"/>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1"/>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Metodología del análisis experimental</a:t>
            </a:r>
            <a:endParaRPr b="0" i="0" sz="3200" u="none" cap="none" strike="noStrike">
              <a:solidFill>
                <a:srgbClr val="000000"/>
              </a:solidFill>
              <a:latin typeface="Arial"/>
              <a:ea typeface="Arial"/>
              <a:cs typeface="Arial"/>
              <a:sym typeface="Arial"/>
            </a:endParaRPr>
          </a:p>
        </p:txBody>
      </p:sp>
      <p:sp>
        <p:nvSpPr>
          <p:cNvPr id="139" name="Google Shape;139;p11"/>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Se ejecuta sobre el escenario simple</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Diseñado para poder validar el algoritmo</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Tres métricas para evaluar el comportamiento de los individuos</a:t>
            </a:r>
            <a:endParaRPr b="0">
              <a:latin typeface="Calibri"/>
              <a:ea typeface="Calibri"/>
              <a:cs typeface="Calibri"/>
              <a:sym typeface="Calibri"/>
            </a:endParaRPr>
          </a:p>
          <a:p>
            <a:pPr indent="-355600" lvl="1" marL="1371600" marR="0" rtl="0" algn="l">
              <a:lnSpc>
                <a:spcPct val="100000"/>
              </a:lnSpc>
              <a:spcBef>
                <a:spcPts val="1000"/>
              </a:spcBef>
              <a:spcAft>
                <a:spcPts val="0"/>
              </a:spcAft>
              <a:buSzPts val="2000"/>
              <a:buFont typeface="Calibri"/>
              <a:buChar char="–"/>
            </a:pPr>
            <a:r>
              <a:rPr b="0" lang="en-US">
                <a:latin typeface="Calibri"/>
                <a:ea typeface="Calibri"/>
                <a:cs typeface="Calibri"/>
                <a:sym typeface="Calibri"/>
              </a:rPr>
              <a:t>Cantidad de veces que los individuos comen</a:t>
            </a:r>
            <a:endParaRPr b="0">
              <a:latin typeface="Calibri"/>
              <a:ea typeface="Calibri"/>
              <a:cs typeface="Calibri"/>
              <a:sym typeface="Calibri"/>
            </a:endParaRPr>
          </a:p>
          <a:p>
            <a:pPr indent="-355600" lvl="1" marL="1371600" marR="0" rtl="0" algn="l">
              <a:lnSpc>
                <a:spcPct val="100000"/>
              </a:lnSpc>
              <a:spcBef>
                <a:spcPts val="1000"/>
              </a:spcBef>
              <a:spcAft>
                <a:spcPts val="0"/>
              </a:spcAft>
              <a:buSzPts val="2000"/>
              <a:buFont typeface="Calibri"/>
              <a:buChar char="–"/>
            </a:pPr>
            <a:r>
              <a:rPr b="0" lang="en-US">
                <a:latin typeface="Calibri"/>
                <a:ea typeface="Calibri"/>
                <a:cs typeface="Calibri"/>
                <a:sym typeface="Calibri"/>
              </a:rPr>
              <a:t># fallos al comer / # acciones de comer realizadas</a:t>
            </a:r>
            <a:endParaRPr b="0">
              <a:latin typeface="Calibri"/>
              <a:ea typeface="Calibri"/>
              <a:cs typeface="Calibri"/>
              <a:sym typeface="Calibri"/>
            </a:endParaRPr>
          </a:p>
          <a:p>
            <a:pPr indent="-355600" lvl="1" marL="1371600" marR="0" rtl="0" algn="l">
              <a:lnSpc>
                <a:spcPct val="100000"/>
              </a:lnSpc>
              <a:spcBef>
                <a:spcPts val="1000"/>
              </a:spcBef>
              <a:spcAft>
                <a:spcPts val="0"/>
              </a:spcAft>
              <a:buSzPts val="2000"/>
              <a:buFont typeface="Calibri"/>
              <a:buChar char="–"/>
            </a:pPr>
            <a:r>
              <a:rPr b="0" lang="en-US">
                <a:latin typeface="Calibri"/>
                <a:ea typeface="Calibri"/>
                <a:cs typeface="Calibri"/>
                <a:sym typeface="Calibri"/>
              </a:rPr>
              <a:t>Cantidad de diferentes celdas del entorno recorridas en promedio por los individuos de cada especie</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1000"/>
              </a:spcAft>
              <a:buSzPts val="2200"/>
              <a:buFont typeface="Calibri"/>
              <a:buChar char="●"/>
            </a:pPr>
            <a:r>
              <a:rPr b="0" lang="en-US">
                <a:latin typeface="Calibri"/>
                <a:ea typeface="Calibri"/>
                <a:cs typeface="Calibri"/>
                <a:sym typeface="Calibri"/>
              </a:rPr>
              <a:t>Durante cada generación se registraran las tres métricas para cada especie</a:t>
            </a:r>
            <a:endParaRPr b="0">
              <a:latin typeface="Calibri"/>
              <a:ea typeface="Calibri"/>
              <a:cs typeface="Calibri"/>
              <a:sym typeface="Calibri"/>
            </a:endParaRPr>
          </a:p>
        </p:txBody>
      </p:sp>
      <p:sp>
        <p:nvSpPr>
          <p:cNvPr id="140" name="Google Shape;140;p11"/>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Experimento mínimo</a:t>
            </a:r>
            <a:endParaRPr b="0" i="0" sz="1400" u="none" cap="none" strike="noStrike">
              <a:solidFill>
                <a:srgbClr val="000000"/>
              </a:solidFill>
              <a:latin typeface="Arial"/>
              <a:ea typeface="Arial"/>
              <a:cs typeface="Arial"/>
              <a:sym typeface="Arial"/>
            </a:endParaRPr>
          </a:p>
        </p:txBody>
      </p:sp>
      <p:pic>
        <p:nvPicPr>
          <p:cNvPr descr="logo_udelar_fondo_blue.tif" id="141" name="Google Shape;141;p11"/>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2"/>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Metodología del análisis experimental</a:t>
            </a:r>
            <a:endParaRPr b="0" i="0" sz="3200" u="none" cap="none" strike="noStrike">
              <a:solidFill>
                <a:srgbClr val="000000"/>
              </a:solidFill>
              <a:latin typeface="Arial"/>
              <a:ea typeface="Arial"/>
              <a:cs typeface="Arial"/>
              <a:sym typeface="Arial"/>
            </a:endParaRPr>
          </a:p>
        </p:txBody>
      </p:sp>
      <p:sp>
        <p:nvSpPr>
          <p:cNvPr id="147" name="Google Shape;147;p12"/>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Experimento para analizar si los comportamientos de los individuos de las especies generadas se encuentran relacionados</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Se calcula a que distancia de la media en relación a la desviación estándar se encuentra el fitness obtenido por la especie A cuando B no se encuentra en la simulación</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Si el fitness de la especie A al retirar la especie B se encuentra a una distancia de la media superior a dos veces la desviación estándar, entonces las especie A se encuentra relacionada con la especie B</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1000"/>
              </a:spcAft>
              <a:buSzPts val="2200"/>
              <a:buFont typeface="Calibri"/>
              <a:buChar char="•"/>
            </a:pPr>
            <a:r>
              <a:rPr b="0" lang="en-US">
                <a:latin typeface="Calibri"/>
                <a:ea typeface="Calibri"/>
                <a:cs typeface="Calibri"/>
                <a:sym typeface="Calibri"/>
              </a:rPr>
              <a:t>Probabilidad igual o menor a 0.05 de que no estén relacionados y se cumpla el punto anterior</a:t>
            </a:r>
            <a:endParaRPr b="0">
              <a:latin typeface="Calibri"/>
              <a:ea typeface="Calibri"/>
              <a:cs typeface="Calibri"/>
              <a:sym typeface="Calibri"/>
            </a:endParaRPr>
          </a:p>
        </p:txBody>
      </p:sp>
      <p:sp>
        <p:nvSpPr>
          <p:cNvPr id="148" name="Google Shape;148;p12"/>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Interrelaciones entre especies</a:t>
            </a:r>
            <a:endParaRPr b="0" i="0" sz="2600" u="none" cap="none" strike="noStrike">
              <a:solidFill>
                <a:schemeClr val="lt1"/>
              </a:solidFill>
              <a:latin typeface="Calibri"/>
              <a:ea typeface="Calibri"/>
              <a:cs typeface="Calibri"/>
              <a:sym typeface="Calibri"/>
            </a:endParaRPr>
          </a:p>
        </p:txBody>
      </p:sp>
      <p:pic>
        <p:nvPicPr>
          <p:cNvPr descr="logo_udelar_fondo_blue.tif" id="149" name="Google Shape;149;p12"/>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3"/>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Metodología del análisis experimental</a:t>
            </a:r>
            <a:endParaRPr b="0" i="0" sz="3200" u="none" cap="none" strike="noStrike">
              <a:solidFill>
                <a:srgbClr val="000000"/>
              </a:solidFill>
              <a:latin typeface="Arial"/>
              <a:ea typeface="Arial"/>
              <a:cs typeface="Arial"/>
              <a:sym typeface="Arial"/>
            </a:endParaRPr>
          </a:p>
        </p:txBody>
      </p:sp>
      <p:sp>
        <p:nvSpPr>
          <p:cNvPr id="155" name="Google Shape;155;p13"/>
          <p:cNvSpPr txBox="1"/>
          <p:nvPr>
            <p:ph idx="1" type="body"/>
          </p:nvPr>
        </p:nvSpPr>
        <p:spPr>
          <a:xfrm>
            <a:off x="0" y="11763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En un videojuego la interacción entre el jugador y el entorno es crítica</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Es importante analizar cómo se compara el comportamiento de los individuos contra el comportamiento que un jugador humano puede tener</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Se realiza la evolución en el escenario principal, una vez terminada se toma un individuo de una especie al azar para que se controlado por el jugador</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El jugador tiene escrito en pantalla los valores de los sensores y decide la acción a realizar</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1000"/>
              </a:spcAft>
              <a:buSzPts val="2200"/>
              <a:buFont typeface="Calibri"/>
              <a:buChar char="•"/>
            </a:pPr>
            <a:r>
              <a:rPr b="0" lang="en-US">
                <a:latin typeface="Calibri"/>
                <a:ea typeface="Calibri"/>
                <a:cs typeface="Calibri"/>
                <a:sym typeface="Calibri"/>
              </a:rPr>
              <a:t>Se realizó una variante donde en vez de solo mostrar los valores numéricos se le dió al jugador un nombre para cada sensor y acción</a:t>
            </a:r>
            <a:endParaRPr b="0">
              <a:latin typeface="Calibri"/>
              <a:ea typeface="Calibri"/>
              <a:cs typeface="Calibri"/>
              <a:sym typeface="Calibri"/>
            </a:endParaRPr>
          </a:p>
        </p:txBody>
      </p:sp>
      <p:sp>
        <p:nvSpPr>
          <p:cNvPr id="156" name="Google Shape;156;p13"/>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AGIO vs Jugador</a:t>
            </a:r>
            <a:endParaRPr b="0" i="0" sz="1400" u="none" cap="none" strike="noStrike">
              <a:solidFill>
                <a:srgbClr val="000000"/>
              </a:solidFill>
              <a:latin typeface="Arial"/>
              <a:ea typeface="Arial"/>
              <a:cs typeface="Arial"/>
              <a:sym typeface="Arial"/>
            </a:endParaRPr>
          </a:p>
        </p:txBody>
      </p:sp>
      <p:pic>
        <p:nvPicPr>
          <p:cNvPr descr="logo_udelar_fondo_blue.tif" id="157" name="Google Shape;157;p13"/>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4"/>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Resultados experimentales</a:t>
            </a:r>
            <a:endParaRPr b="0" i="0" sz="3200" u="none" cap="none" strike="noStrike">
              <a:solidFill>
                <a:srgbClr val="000000"/>
              </a:solidFill>
              <a:latin typeface="Arial"/>
              <a:ea typeface="Arial"/>
              <a:cs typeface="Arial"/>
              <a:sym typeface="Arial"/>
            </a:endParaRPr>
          </a:p>
        </p:txBody>
      </p:sp>
      <p:sp>
        <p:nvSpPr>
          <p:cNvPr id="163" name="Google Shape;163;p14"/>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Cantidad de comida consumida por los carnívoros y los herbívoros</a:t>
            </a:r>
            <a:endParaRPr b="0">
              <a:latin typeface="Calibri"/>
              <a:ea typeface="Calibri"/>
              <a:cs typeface="Calibri"/>
              <a:sym typeface="Calibri"/>
            </a:endParaRPr>
          </a:p>
        </p:txBody>
      </p:sp>
      <p:sp>
        <p:nvSpPr>
          <p:cNvPr id="164" name="Google Shape;164;p14"/>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Experimento mínimo</a:t>
            </a:r>
            <a:endParaRPr b="0" i="0" sz="1400" u="none" cap="none" strike="noStrike">
              <a:solidFill>
                <a:srgbClr val="000000"/>
              </a:solidFill>
              <a:latin typeface="Arial"/>
              <a:ea typeface="Arial"/>
              <a:cs typeface="Arial"/>
              <a:sym typeface="Arial"/>
            </a:endParaRPr>
          </a:p>
        </p:txBody>
      </p:sp>
      <p:pic>
        <p:nvPicPr>
          <p:cNvPr descr="logo_udelar_fondo_blue.tif" id="165" name="Google Shape;165;p14"/>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
        <p:nvSpPr>
          <p:cNvPr id="166" name="Google Shape;166;p14"/>
          <p:cNvSpPr txBox="1"/>
          <p:nvPr>
            <p:ph idx="1" type="body"/>
          </p:nvPr>
        </p:nvSpPr>
        <p:spPr>
          <a:xfrm>
            <a:off x="872213" y="1745250"/>
            <a:ext cx="2851500" cy="63180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1000"/>
              </a:spcBef>
              <a:spcAft>
                <a:spcPts val="1000"/>
              </a:spcAft>
              <a:buSzPts val="2200"/>
              <a:buNone/>
            </a:pPr>
            <a:r>
              <a:rPr b="0" lang="en-US" sz="2200">
                <a:latin typeface="Calibri"/>
                <a:ea typeface="Calibri"/>
                <a:cs typeface="Calibri"/>
                <a:sym typeface="Calibri"/>
              </a:rPr>
              <a:t>Carnívoros</a:t>
            </a:r>
            <a:endParaRPr b="0" sz="2200">
              <a:latin typeface="Calibri"/>
              <a:ea typeface="Calibri"/>
              <a:cs typeface="Calibri"/>
              <a:sym typeface="Calibri"/>
            </a:endParaRPr>
          </a:p>
        </p:txBody>
      </p:sp>
      <p:sp>
        <p:nvSpPr>
          <p:cNvPr id="167" name="Google Shape;167;p14"/>
          <p:cNvSpPr txBox="1"/>
          <p:nvPr>
            <p:ph idx="1" type="body"/>
          </p:nvPr>
        </p:nvSpPr>
        <p:spPr>
          <a:xfrm>
            <a:off x="5573425" y="1745250"/>
            <a:ext cx="2851500" cy="63180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1000"/>
              </a:spcBef>
              <a:spcAft>
                <a:spcPts val="1000"/>
              </a:spcAft>
              <a:buSzPts val="2200"/>
              <a:buNone/>
            </a:pPr>
            <a:r>
              <a:rPr b="0" lang="en-US" sz="2200">
                <a:latin typeface="Calibri"/>
                <a:ea typeface="Calibri"/>
                <a:cs typeface="Calibri"/>
                <a:sym typeface="Calibri"/>
              </a:rPr>
              <a:t>Herbívoros</a:t>
            </a:r>
            <a:endParaRPr b="0" sz="2200">
              <a:latin typeface="Calibri"/>
              <a:ea typeface="Calibri"/>
              <a:cs typeface="Calibri"/>
              <a:sym typeface="Calibri"/>
            </a:endParaRPr>
          </a:p>
        </p:txBody>
      </p:sp>
      <p:pic>
        <p:nvPicPr>
          <p:cNvPr id="168" name="Google Shape;168;p14"/>
          <p:cNvPicPr preferRelativeResize="0"/>
          <p:nvPr/>
        </p:nvPicPr>
        <p:blipFill rotWithShape="1">
          <a:blip r:embed="rId4">
            <a:alphaModFix/>
          </a:blip>
          <a:srcRect b="0" l="0" r="34712" t="7294"/>
          <a:stretch/>
        </p:blipFill>
        <p:spPr>
          <a:xfrm>
            <a:off x="214750" y="2377050"/>
            <a:ext cx="4042600" cy="3307600"/>
          </a:xfrm>
          <a:prstGeom prst="rect">
            <a:avLst/>
          </a:prstGeom>
          <a:noFill/>
          <a:ln>
            <a:noFill/>
          </a:ln>
        </p:spPr>
      </p:pic>
      <p:pic>
        <p:nvPicPr>
          <p:cNvPr id="169" name="Google Shape;169;p14"/>
          <p:cNvPicPr preferRelativeResize="0"/>
          <p:nvPr/>
        </p:nvPicPr>
        <p:blipFill rotWithShape="1">
          <a:blip r:embed="rId5">
            <a:alphaModFix/>
          </a:blip>
          <a:srcRect b="0" l="595" r="34658" t="0"/>
          <a:stretch/>
        </p:blipFill>
        <p:spPr>
          <a:xfrm>
            <a:off x="4982575" y="2302300"/>
            <a:ext cx="3859174" cy="3198075"/>
          </a:xfrm>
          <a:prstGeom prst="rect">
            <a:avLst/>
          </a:prstGeom>
          <a:noFill/>
          <a:ln>
            <a:noFill/>
          </a:ln>
        </p:spPr>
      </p:pic>
      <p:pic>
        <p:nvPicPr>
          <p:cNvPr id="170" name="Google Shape;170;p14"/>
          <p:cNvPicPr preferRelativeResize="0"/>
          <p:nvPr/>
        </p:nvPicPr>
        <p:blipFill rotWithShape="1">
          <a:blip r:embed="rId5">
            <a:alphaModFix/>
          </a:blip>
          <a:srcRect b="65629" l="66317" r="1926" t="5093"/>
          <a:stretch/>
        </p:blipFill>
        <p:spPr>
          <a:xfrm>
            <a:off x="3994775" y="5446525"/>
            <a:ext cx="1994249" cy="98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5"/>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Resultados experimentales</a:t>
            </a:r>
            <a:endParaRPr b="0" i="0" sz="3200" u="none" cap="none" strike="noStrike">
              <a:solidFill>
                <a:srgbClr val="000000"/>
              </a:solidFill>
              <a:latin typeface="Arial"/>
              <a:ea typeface="Arial"/>
              <a:cs typeface="Arial"/>
              <a:sym typeface="Arial"/>
            </a:endParaRPr>
          </a:p>
        </p:txBody>
      </p:sp>
      <p:sp>
        <p:nvSpPr>
          <p:cNvPr id="176" name="Google Shape;176;p15"/>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Proporción de acciones fallidas para los carnívoros y los herbívoros</a:t>
            </a:r>
            <a:endParaRPr b="0">
              <a:latin typeface="Calibri"/>
              <a:ea typeface="Calibri"/>
              <a:cs typeface="Calibri"/>
              <a:sym typeface="Calibri"/>
            </a:endParaRPr>
          </a:p>
        </p:txBody>
      </p:sp>
      <p:sp>
        <p:nvSpPr>
          <p:cNvPr id="177" name="Google Shape;177;p15"/>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Experimento mínimo</a:t>
            </a:r>
            <a:endParaRPr b="0" i="0" sz="1400" u="none" cap="none" strike="noStrike">
              <a:solidFill>
                <a:srgbClr val="000000"/>
              </a:solidFill>
              <a:latin typeface="Arial"/>
              <a:ea typeface="Arial"/>
              <a:cs typeface="Arial"/>
              <a:sym typeface="Arial"/>
            </a:endParaRPr>
          </a:p>
        </p:txBody>
      </p:sp>
      <p:pic>
        <p:nvPicPr>
          <p:cNvPr descr="logo_udelar_fondo_blue.tif" id="178" name="Google Shape;178;p15"/>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pic>
        <p:nvPicPr>
          <p:cNvPr id="179" name="Google Shape;179;p15"/>
          <p:cNvPicPr preferRelativeResize="0"/>
          <p:nvPr/>
        </p:nvPicPr>
        <p:blipFill rotWithShape="1">
          <a:blip r:embed="rId4">
            <a:alphaModFix/>
          </a:blip>
          <a:srcRect b="0" l="0" r="0" t="0"/>
          <a:stretch/>
        </p:blipFill>
        <p:spPr>
          <a:xfrm>
            <a:off x="152400" y="2463000"/>
            <a:ext cx="4142874" cy="3324954"/>
          </a:xfrm>
          <a:prstGeom prst="rect">
            <a:avLst/>
          </a:prstGeom>
          <a:noFill/>
          <a:ln>
            <a:noFill/>
          </a:ln>
        </p:spPr>
      </p:pic>
      <p:pic>
        <p:nvPicPr>
          <p:cNvPr id="180" name="Google Shape;180;p15"/>
          <p:cNvPicPr preferRelativeResize="0"/>
          <p:nvPr/>
        </p:nvPicPr>
        <p:blipFill rotWithShape="1">
          <a:blip r:embed="rId5">
            <a:alphaModFix/>
          </a:blip>
          <a:srcRect b="0" l="0" r="0" t="0"/>
          <a:stretch/>
        </p:blipFill>
        <p:spPr>
          <a:xfrm>
            <a:off x="4853625" y="2463000"/>
            <a:ext cx="4142875" cy="3383134"/>
          </a:xfrm>
          <a:prstGeom prst="rect">
            <a:avLst/>
          </a:prstGeom>
          <a:noFill/>
          <a:ln>
            <a:noFill/>
          </a:ln>
        </p:spPr>
      </p:pic>
      <p:sp>
        <p:nvSpPr>
          <p:cNvPr id="181" name="Google Shape;181;p15"/>
          <p:cNvSpPr txBox="1"/>
          <p:nvPr>
            <p:ph idx="1" type="body"/>
          </p:nvPr>
        </p:nvSpPr>
        <p:spPr>
          <a:xfrm>
            <a:off x="893938" y="1929525"/>
            <a:ext cx="2851500" cy="63180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1000"/>
              </a:spcBef>
              <a:spcAft>
                <a:spcPts val="1000"/>
              </a:spcAft>
              <a:buSzPts val="2200"/>
              <a:buNone/>
            </a:pPr>
            <a:r>
              <a:rPr b="0" lang="en-US" sz="2200">
                <a:latin typeface="Calibri"/>
                <a:ea typeface="Calibri"/>
                <a:cs typeface="Calibri"/>
                <a:sym typeface="Calibri"/>
              </a:rPr>
              <a:t>Carnívoros</a:t>
            </a:r>
            <a:endParaRPr b="0" sz="2200">
              <a:latin typeface="Calibri"/>
              <a:ea typeface="Calibri"/>
              <a:cs typeface="Calibri"/>
              <a:sym typeface="Calibri"/>
            </a:endParaRPr>
          </a:p>
        </p:txBody>
      </p:sp>
      <p:sp>
        <p:nvSpPr>
          <p:cNvPr id="182" name="Google Shape;182;p15"/>
          <p:cNvSpPr txBox="1"/>
          <p:nvPr>
            <p:ph idx="1" type="body"/>
          </p:nvPr>
        </p:nvSpPr>
        <p:spPr>
          <a:xfrm>
            <a:off x="5595150" y="1929525"/>
            <a:ext cx="2851500" cy="63180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1000"/>
              </a:spcBef>
              <a:spcAft>
                <a:spcPts val="1000"/>
              </a:spcAft>
              <a:buSzPts val="2200"/>
              <a:buNone/>
            </a:pPr>
            <a:r>
              <a:rPr b="0" lang="en-US" sz="2200">
                <a:latin typeface="Calibri"/>
                <a:ea typeface="Calibri"/>
                <a:cs typeface="Calibri"/>
                <a:sym typeface="Calibri"/>
              </a:rPr>
              <a:t>Herbívoros</a:t>
            </a:r>
            <a:endParaRPr b="0" sz="2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6"/>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Resultados experimentales</a:t>
            </a:r>
            <a:endParaRPr b="0" i="0" sz="3200" u="none" cap="none" strike="noStrike">
              <a:solidFill>
                <a:srgbClr val="000000"/>
              </a:solidFill>
              <a:latin typeface="Arial"/>
              <a:ea typeface="Arial"/>
              <a:cs typeface="Arial"/>
              <a:sym typeface="Arial"/>
            </a:endParaRPr>
          </a:p>
        </p:txBody>
      </p:sp>
      <p:sp>
        <p:nvSpPr>
          <p:cNvPr id="188" name="Google Shape;188;p16"/>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Cantidad promedio de celdas recorridas para los carnívoros y los herbívoros</a:t>
            </a:r>
            <a:endParaRPr b="0">
              <a:latin typeface="Calibri"/>
              <a:ea typeface="Calibri"/>
              <a:cs typeface="Calibri"/>
              <a:sym typeface="Calibri"/>
            </a:endParaRPr>
          </a:p>
        </p:txBody>
      </p:sp>
      <p:sp>
        <p:nvSpPr>
          <p:cNvPr id="189" name="Google Shape;189;p16"/>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Experimento mínimo</a:t>
            </a:r>
            <a:endParaRPr b="0" i="0" sz="1400" u="none" cap="none" strike="noStrike">
              <a:solidFill>
                <a:srgbClr val="000000"/>
              </a:solidFill>
              <a:latin typeface="Arial"/>
              <a:ea typeface="Arial"/>
              <a:cs typeface="Arial"/>
              <a:sym typeface="Arial"/>
            </a:endParaRPr>
          </a:p>
        </p:txBody>
      </p:sp>
      <p:pic>
        <p:nvPicPr>
          <p:cNvPr descr="logo_udelar_fondo_blue.tif" id="190" name="Google Shape;190;p16"/>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
        <p:nvSpPr>
          <p:cNvPr id="191" name="Google Shape;191;p16"/>
          <p:cNvSpPr txBox="1"/>
          <p:nvPr>
            <p:ph idx="1" type="body"/>
          </p:nvPr>
        </p:nvSpPr>
        <p:spPr>
          <a:xfrm>
            <a:off x="893938" y="1929525"/>
            <a:ext cx="2851500" cy="63180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1000"/>
              </a:spcBef>
              <a:spcAft>
                <a:spcPts val="1000"/>
              </a:spcAft>
              <a:buSzPts val="2200"/>
              <a:buNone/>
            </a:pPr>
            <a:r>
              <a:rPr b="0" lang="en-US" sz="2200">
                <a:latin typeface="Calibri"/>
                <a:ea typeface="Calibri"/>
                <a:cs typeface="Calibri"/>
                <a:sym typeface="Calibri"/>
              </a:rPr>
              <a:t>Carnívoros</a:t>
            </a:r>
            <a:endParaRPr b="0" sz="2200">
              <a:latin typeface="Calibri"/>
              <a:ea typeface="Calibri"/>
              <a:cs typeface="Calibri"/>
              <a:sym typeface="Calibri"/>
            </a:endParaRPr>
          </a:p>
        </p:txBody>
      </p:sp>
      <p:sp>
        <p:nvSpPr>
          <p:cNvPr id="192" name="Google Shape;192;p16"/>
          <p:cNvSpPr txBox="1"/>
          <p:nvPr>
            <p:ph idx="1" type="body"/>
          </p:nvPr>
        </p:nvSpPr>
        <p:spPr>
          <a:xfrm>
            <a:off x="5595150" y="1929525"/>
            <a:ext cx="2851500" cy="631800"/>
          </a:xfrm>
          <a:prstGeom prst="rect">
            <a:avLst/>
          </a:prstGeom>
          <a:noFill/>
          <a:ln>
            <a:noFill/>
          </a:ln>
        </p:spPr>
        <p:txBody>
          <a:bodyPr anchorCtr="0" anchor="t" bIns="45700" lIns="91425" spcFirstLastPara="1" rIns="91425" wrap="square" tIns="45700">
            <a:noAutofit/>
          </a:bodyPr>
          <a:lstStyle/>
          <a:p>
            <a:pPr indent="0" lvl="0" marL="457200" marR="0" rtl="0" algn="ctr">
              <a:lnSpc>
                <a:spcPct val="100000"/>
              </a:lnSpc>
              <a:spcBef>
                <a:spcPts val="1000"/>
              </a:spcBef>
              <a:spcAft>
                <a:spcPts val="1000"/>
              </a:spcAft>
              <a:buSzPts val="2200"/>
              <a:buNone/>
            </a:pPr>
            <a:r>
              <a:rPr b="0" lang="en-US" sz="2200">
                <a:latin typeface="Calibri"/>
                <a:ea typeface="Calibri"/>
                <a:cs typeface="Calibri"/>
                <a:sym typeface="Calibri"/>
              </a:rPr>
              <a:t>Herbívoros</a:t>
            </a:r>
            <a:endParaRPr b="0" sz="2200">
              <a:latin typeface="Calibri"/>
              <a:ea typeface="Calibri"/>
              <a:cs typeface="Calibri"/>
              <a:sym typeface="Calibri"/>
            </a:endParaRPr>
          </a:p>
        </p:txBody>
      </p:sp>
      <p:pic>
        <p:nvPicPr>
          <p:cNvPr id="193" name="Google Shape;193;p16"/>
          <p:cNvPicPr preferRelativeResize="0"/>
          <p:nvPr/>
        </p:nvPicPr>
        <p:blipFill rotWithShape="1">
          <a:blip r:embed="rId4">
            <a:alphaModFix/>
          </a:blip>
          <a:srcRect b="0" l="0" r="0" t="0"/>
          <a:stretch/>
        </p:blipFill>
        <p:spPr>
          <a:xfrm>
            <a:off x="381000" y="2561325"/>
            <a:ext cx="4269448" cy="3512675"/>
          </a:xfrm>
          <a:prstGeom prst="rect">
            <a:avLst/>
          </a:prstGeom>
          <a:noFill/>
          <a:ln>
            <a:noFill/>
          </a:ln>
        </p:spPr>
      </p:pic>
      <p:pic>
        <p:nvPicPr>
          <p:cNvPr id="194" name="Google Shape;194;p16"/>
          <p:cNvPicPr preferRelativeResize="0"/>
          <p:nvPr/>
        </p:nvPicPr>
        <p:blipFill rotWithShape="1">
          <a:blip r:embed="rId5">
            <a:alphaModFix/>
          </a:blip>
          <a:srcRect b="0" l="0" r="0" t="0"/>
          <a:stretch/>
        </p:blipFill>
        <p:spPr>
          <a:xfrm>
            <a:off x="4681800" y="2607900"/>
            <a:ext cx="4309800" cy="3512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7"/>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Resultados experimentales</a:t>
            </a:r>
            <a:endParaRPr b="0" i="0" sz="3200" u="none" cap="none" strike="noStrike">
              <a:solidFill>
                <a:srgbClr val="000000"/>
              </a:solidFill>
              <a:latin typeface="Arial"/>
              <a:ea typeface="Arial"/>
              <a:cs typeface="Arial"/>
              <a:sym typeface="Arial"/>
            </a:endParaRPr>
          </a:p>
        </p:txBody>
      </p:sp>
      <p:sp>
        <p:nvSpPr>
          <p:cNvPr id="200" name="Google Shape;200;p17"/>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Experimento mínimo</a:t>
            </a:r>
            <a:endParaRPr b="0" i="0" sz="1400" u="none" cap="none" strike="noStrike">
              <a:solidFill>
                <a:srgbClr val="000000"/>
              </a:solidFill>
              <a:latin typeface="Arial"/>
              <a:ea typeface="Arial"/>
              <a:cs typeface="Arial"/>
              <a:sym typeface="Arial"/>
            </a:endParaRPr>
          </a:p>
        </p:txBody>
      </p:sp>
      <p:pic>
        <p:nvPicPr>
          <p:cNvPr descr="logo_udelar_fondo_blue.tif" id="201" name="Google Shape;201;p17"/>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pic>
        <p:nvPicPr>
          <p:cNvPr id="202" name="Google Shape;202;p17" title="AGIO 30_6_2019 8_20_58 PM.mp4">
            <a:hlinkClick r:id="rId4"/>
          </p:cNvPr>
          <p:cNvPicPr preferRelativeResize="0"/>
          <p:nvPr/>
        </p:nvPicPr>
        <p:blipFill>
          <a:blip r:embed="rId5">
            <a:alphaModFix/>
          </a:blip>
          <a:stretch>
            <a:fillRect/>
          </a:stretch>
        </p:blipFill>
        <p:spPr>
          <a:xfrm>
            <a:off x="1203475" y="1367244"/>
            <a:ext cx="6737050" cy="5052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8"/>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Resultados experimentales</a:t>
            </a:r>
            <a:endParaRPr b="0" i="0" sz="3200" u="none" cap="none" strike="noStrike">
              <a:solidFill>
                <a:srgbClr val="000000"/>
              </a:solidFill>
              <a:latin typeface="Arial"/>
              <a:ea typeface="Arial"/>
              <a:cs typeface="Arial"/>
              <a:sym typeface="Arial"/>
            </a:endParaRPr>
          </a:p>
        </p:txBody>
      </p:sp>
      <p:sp>
        <p:nvSpPr>
          <p:cNvPr id="208" name="Google Shape;208;p18"/>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000"/>
              </a:spcBef>
              <a:spcAft>
                <a:spcPts val="0"/>
              </a:spcAft>
              <a:buSzPts val="2200"/>
              <a:buFont typeface="Calibri"/>
              <a:buChar char="•"/>
            </a:pPr>
            <a:r>
              <a:rPr b="0" lang="en-US">
                <a:latin typeface="Calibri"/>
                <a:ea typeface="Calibri"/>
                <a:cs typeface="Calibri"/>
                <a:sym typeface="Calibri"/>
              </a:rPr>
              <a:t>10 de las 18 especies encontradas presentaron interrelaciones significativas</a:t>
            </a:r>
            <a:endParaRPr b="0">
              <a:latin typeface="Calibri"/>
              <a:ea typeface="Calibri"/>
              <a:cs typeface="Calibri"/>
              <a:sym typeface="Calibri"/>
            </a:endParaRPr>
          </a:p>
          <a:p>
            <a:pPr indent="-368300" lvl="0" marL="457200" marR="0" rtl="0" algn="l">
              <a:lnSpc>
                <a:spcPct val="100000"/>
              </a:lnSpc>
              <a:spcBef>
                <a:spcPts val="0"/>
              </a:spcBef>
              <a:spcAft>
                <a:spcPts val="0"/>
              </a:spcAft>
              <a:buSzPts val="2200"/>
              <a:buFont typeface="Calibri"/>
              <a:buChar char="•"/>
            </a:pPr>
            <a:r>
              <a:rPr b="0" lang="en-US">
                <a:latin typeface="Calibri"/>
                <a:ea typeface="Calibri"/>
                <a:cs typeface="Calibri"/>
                <a:sym typeface="Calibri"/>
              </a:rPr>
              <a:t>En el grafo de interrelaciones las elipses son herbívoros, los cuadrados carnívoros y los rombos omnívoros</a:t>
            </a:r>
            <a:endParaRPr b="0">
              <a:latin typeface="Calibri"/>
              <a:ea typeface="Calibri"/>
              <a:cs typeface="Calibri"/>
              <a:sym typeface="Calibri"/>
            </a:endParaRPr>
          </a:p>
          <a:p>
            <a:pPr indent="-368300" lvl="0" marL="457200" marR="0" rtl="0" algn="l">
              <a:lnSpc>
                <a:spcPct val="100000"/>
              </a:lnSpc>
              <a:spcBef>
                <a:spcPts val="0"/>
              </a:spcBef>
              <a:spcAft>
                <a:spcPts val="0"/>
              </a:spcAft>
              <a:buSzPts val="2200"/>
              <a:buFont typeface="Calibri"/>
              <a:buChar char="•"/>
            </a:pPr>
            <a:r>
              <a:rPr b="0" lang="en-US">
                <a:latin typeface="Calibri"/>
                <a:ea typeface="Calibri"/>
                <a:cs typeface="Calibri"/>
                <a:sym typeface="Calibri"/>
              </a:rPr>
              <a:t>En rojo se marcan las especies que fallaron en evolucionar</a:t>
            </a:r>
            <a:endParaRPr b="0">
              <a:latin typeface="Calibri"/>
              <a:ea typeface="Calibri"/>
              <a:cs typeface="Calibri"/>
              <a:sym typeface="Calibri"/>
            </a:endParaRPr>
          </a:p>
        </p:txBody>
      </p:sp>
      <p:sp>
        <p:nvSpPr>
          <p:cNvPr id="209" name="Google Shape;209;p18"/>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Interrelaciones entre especies</a:t>
            </a:r>
            <a:endParaRPr b="0" i="0" sz="1400" u="none" cap="none" strike="noStrike">
              <a:solidFill>
                <a:srgbClr val="000000"/>
              </a:solidFill>
              <a:latin typeface="Arial"/>
              <a:ea typeface="Arial"/>
              <a:cs typeface="Arial"/>
              <a:sym typeface="Arial"/>
            </a:endParaRPr>
          </a:p>
        </p:txBody>
      </p:sp>
      <p:pic>
        <p:nvPicPr>
          <p:cNvPr descr="logo_udelar_fondo_blue.tif" id="210" name="Google Shape;210;p18"/>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pic>
        <p:nvPicPr>
          <p:cNvPr id="211" name="Google Shape;211;p18"/>
          <p:cNvPicPr preferRelativeResize="0"/>
          <p:nvPr/>
        </p:nvPicPr>
        <p:blipFill rotWithShape="1">
          <a:blip r:embed="rId4">
            <a:alphaModFix/>
          </a:blip>
          <a:srcRect b="6571" l="0" r="0" t="4744"/>
          <a:stretch/>
        </p:blipFill>
        <p:spPr>
          <a:xfrm>
            <a:off x="152400" y="3429000"/>
            <a:ext cx="8839199" cy="3072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9"/>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Resultados experimentales</a:t>
            </a:r>
            <a:endParaRPr b="0" i="0" sz="3200" u="none" cap="none" strike="noStrike">
              <a:solidFill>
                <a:srgbClr val="000000"/>
              </a:solidFill>
              <a:latin typeface="Arial"/>
              <a:ea typeface="Arial"/>
              <a:cs typeface="Arial"/>
              <a:sym typeface="Arial"/>
            </a:endParaRPr>
          </a:p>
        </p:txBody>
      </p:sp>
      <p:sp>
        <p:nvSpPr>
          <p:cNvPr id="217" name="Google Shape;217;p19"/>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Sin mostrarle la descripción de la información al jugador, el fitness obtenido por el jugador fue 595, mientras que el del mejor individuo de la especie fue 656</a:t>
            </a:r>
            <a:endParaRPr b="0">
              <a:latin typeface="Calibri"/>
              <a:ea typeface="Calibri"/>
              <a:cs typeface="Calibri"/>
              <a:sym typeface="Calibri"/>
            </a:endParaRPr>
          </a:p>
          <a:p>
            <a:pPr indent="-368300" lvl="0" marL="457200" marR="0" rtl="0" algn="l">
              <a:lnSpc>
                <a:spcPct val="100000"/>
              </a:lnSpc>
              <a:spcBef>
                <a:spcPts val="0"/>
              </a:spcBef>
              <a:spcAft>
                <a:spcPts val="0"/>
              </a:spcAft>
              <a:buSzPts val="2200"/>
              <a:buFont typeface="Calibri"/>
              <a:buChar char="•"/>
            </a:pPr>
            <a:r>
              <a:rPr b="0" lang="en-US">
                <a:latin typeface="Calibri"/>
                <a:ea typeface="Calibri"/>
                <a:cs typeface="Calibri"/>
                <a:sym typeface="Calibri"/>
              </a:rPr>
              <a:t>Mostrando descripciones al jugador el fitness fue de 1056, mientras que el del mejor individuo fue 953 </a:t>
            </a:r>
            <a:endParaRPr b="0">
              <a:latin typeface="Calibri"/>
              <a:ea typeface="Calibri"/>
              <a:cs typeface="Calibri"/>
              <a:sym typeface="Calibri"/>
            </a:endParaRPr>
          </a:p>
        </p:txBody>
      </p:sp>
      <p:sp>
        <p:nvSpPr>
          <p:cNvPr id="218" name="Google Shape;218;p19"/>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AGIO vs Jugador</a:t>
            </a:r>
            <a:endParaRPr b="0" i="0" sz="1400" u="none" cap="none" strike="noStrike">
              <a:solidFill>
                <a:srgbClr val="000000"/>
              </a:solidFill>
              <a:latin typeface="Arial"/>
              <a:ea typeface="Arial"/>
              <a:cs typeface="Arial"/>
              <a:sym typeface="Arial"/>
            </a:endParaRPr>
          </a:p>
        </p:txBody>
      </p:sp>
      <p:pic>
        <p:nvPicPr>
          <p:cNvPr descr="logo_udelar_fondo_blue.tif" id="219" name="Google Shape;219;p19"/>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pic>
        <p:nvPicPr>
          <p:cNvPr id="220" name="Google Shape;220;p19"/>
          <p:cNvPicPr preferRelativeResize="0"/>
          <p:nvPr/>
        </p:nvPicPr>
        <p:blipFill rotWithShape="1">
          <a:blip r:embed="rId4">
            <a:alphaModFix/>
          </a:blip>
          <a:srcRect b="9123" l="0" r="23919" t="0"/>
          <a:stretch/>
        </p:blipFill>
        <p:spPr>
          <a:xfrm>
            <a:off x="152400" y="3429000"/>
            <a:ext cx="3753300" cy="2839050"/>
          </a:xfrm>
          <a:prstGeom prst="rect">
            <a:avLst/>
          </a:prstGeom>
          <a:noFill/>
          <a:ln>
            <a:noFill/>
          </a:ln>
        </p:spPr>
      </p:pic>
      <p:pic>
        <p:nvPicPr>
          <p:cNvPr id="221" name="Google Shape;221;p19"/>
          <p:cNvPicPr preferRelativeResize="0"/>
          <p:nvPr/>
        </p:nvPicPr>
        <p:blipFill rotWithShape="1">
          <a:blip r:embed="rId5">
            <a:alphaModFix/>
          </a:blip>
          <a:srcRect b="8399" l="4094" r="0" t="0"/>
          <a:stretch/>
        </p:blipFill>
        <p:spPr>
          <a:xfrm>
            <a:off x="3991725" y="3429000"/>
            <a:ext cx="4613475" cy="2839051"/>
          </a:xfrm>
          <a:prstGeom prst="rect">
            <a:avLst/>
          </a:prstGeom>
          <a:noFill/>
          <a:ln>
            <a:noFill/>
          </a:ln>
        </p:spPr>
      </p:pic>
      <p:pic>
        <p:nvPicPr>
          <p:cNvPr id="222" name="Google Shape;222;p19"/>
          <p:cNvPicPr preferRelativeResize="0"/>
          <p:nvPr/>
        </p:nvPicPr>
        <p:blipFill rotWithShape="1">
          <a:blip r:embed="rId6">
            <a:alphaModFix/>
          </a:blip>
          <a:srcRect b="0" l="0" r="0" t="0"/>
          <a:stretch/>
        </p:blipFill>
        <p:spPr>
          <a:xfrm>
            <a:off x="3804628" y="6268050"/>
            <a:ext cx="622497" cy="28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txBox="1"/>
          <p:nvPr/>
        </p:nvSpPr>
        <p:spPr>
          <a:xfrm>
            <a:off x="0" y="3175"/>
            <a:ext cx="9144000" cy="676275"/>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Índice</a:t>
            </a:r>
            <a:endParaRPr b="0" i="0" sz="3200" u="none" cap="none" strike="noStrike">
              <a:solidFill>
                <a:srgbClr val="000000"/>
              </a:solidFill>
              <a:latin typeface="Arial"/>
              <a:ea typeface="Arial"/>
              <a:cs typeface="Arial"/>
              <a:sym typeface="Arial"/>
            </a:endParaRPr>
          </a:p>
        </p:txBody>
      </p:sp>
      <p:sp>
        <p:nvSpPr>
          <p:cNvPr id="66" name="Google Shape;66;p2"/>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0"/>
              </a:spcBef>
              <a:spcAft>
                <a:spcPts val="0"/>
              </a:spcAft>
              <a:buSzPts val="2400"/>
              <a:buFont typeface="Calibri"/>
              <a:buAutoNum type="arabicPeriod"/>
            </a:pPr>
            <a:r>
              <a:rPr b="0" lang="en-US" sz="2400">
                <a:latin typeface="Calibri"/>
                <a:ea typeface="Calibri"/>
                <a:cs typeface="Calibri"/>
                <a:sym typeface="Calibri"/>
              </a:rPr>
              <a:t>Introducción</a:t>
            </a:r>
            <a:endParaRPr b="0" sz="2400">
              <a:latin typeface="Calibri"/>
              <a:ea typeface="Calibri"/>
              <a:cs typeface="Calibri"/>
              <a:sym typeface="Calibri"/>
            </a:endParaRPr>
          </a:p>
          <a:p>
            <a:pPr indent="-381000" lvl="0" marL="457200" rtl="0" algn="l">
              <a:lnSpc>
                <a:spcPct val="150000"/>
              </a:lnSpc>
              <a:spcBef>
                <a:spcPts val="0"/>
              </a:spcBef>
              <a:spcAft>
                <a:spcPts val="0"/>
              </a:spcAft>
              <a:buSzPts val="2400"/>
              <a:buFont typeface="Calibri"/>
              <a:buAutoNum type="arabicPeriod"/>
            </a:pPr>
            <a:r>
              <a:rPr b="0" lang="en-US" sz="2400">
                <a:latin typeface="Calibri"/>
                <a:ea typeface="Calibri"/>
                <a:cs typeface="Calibri"/>
                <a:sym typeface="Calibri"/>
              </a:rPr>
              <a:t>Marco de trabajo</a:t>
            </a:r>
            <a:endParaRPr b="0" sz="2400">
              <a:latin typeface="Calibri"/>
              <a:ea typeface="Calibri"/>
              <a:cs typeface="Calibri"/>
              <a:sym typeface="Calibri"/>
            </a:endParaRPr>
          </a:p>
          <a:p>
            <a:pPr indent="-381000" lvl="0" marL="457200" rtl="0" algn="l">
              <a:lnSpc>
                <a:spcPct val="150000"/>
              </a:lnSpc>
              <a:spcBef>
                <a:spcPts val="0"/>
              </a:spcBef>
              <a:spcAft>
                <a:spcPts val="0"/>
              </a:spcAft>
              <a:buSzPts val="2400"/>
              <a:buFont typeface="Calibri"/>
              <a:buAutoNum type="arabicPeriod"/>
            </a:pPr>
            <a:r>
              <a:rPr b="0" lang="en-US" sz="2400">
                <a:latin typeface="Calibri"/>
                <a:ea typeface="Calibri"/>
                <a:cs typeface="Calibri"/>
                <a:sym typeface="Calibri"/>
              </a:rPr>
              <a:t>Generación automática de organismos interrelacionados</a:t>
            </a:r>
            <a:endParaRPr b="0" sz="2400">
              <a:latin typeface="Calibri"/>
              <a:ea typeface="Calibri"/>
              <a:cs typeface="Calibri"/>
              <a:sym typeface="Calibri"/>
            </a:endParaRPr>
          </a:p>
          <a:p>
            <a:pPr indent="-381000" lvl="0" marL="457200" rtl="0" algn="l">
              <a:lnSpc>
                <a:spcPct val="150000"/>
              </a:lnSpc>
              <a:spcBef>
                <a:spcPts val="0"/>
              </a:spcBef>
              <a:spcAft>
                <a:spcPts val="0"/>
              </a:spcAft>
              <a:buSzPts val="2400"/>
              <a:buFont typeface="Calibri"/>
              <a:buAutoNum type="arabicPeriod"/>
            </a:pPr>
            <a:r>
              <a:rPr b="0" lang="en-US" sz="2400">
                <a:latin typeface="Calibri"/>
                <a:ea typeface="Calibri"/>
                <a:cs typeface="Calibri"/>
                <a:sym typeface="Calibri"/>
              </a:rPr>
              <a:t>Metodología del análisis experimental</a:t>
            </a:r>
            <a:endParaRPr b="0" sz="2400">
              <a:latin typeface="Calibri"/>
              <a:ea typeface="Calibri"/>
              <a:cs typeface="Calibri"/>
              <a:sym typeface="Calibri"/>
            </a:endParaRPr>
          </a:p>
          <a:p>
            <a:pPr indent="-381000" lvl="0" marL="457200" rtl="0" algn="l">
              <a:lnSpc>
                <a:spcPct val="150000"/>
              </a:lnSpc>
              <a:spcBef>
                <a:spcPts val="0"/>
              </a:spcBef>
              <a:spcAft>
                <a:spcPts val="0"/>
              </a:spcAft>
              <a:buSzPts val="2400"/>
              <a:buFont typeface="Calibri"/>
              <a:buAutoNum type="arabicPeriod"/>
            </a:pPr>
            <a:r>
              <a:rPr b="0" lang="en-US" sz="2400">
                <a:latin typeface="Calibri"/>
                <a:ea typeface="Calibri"/>
                <a:cs typeface="Calibri"/>
                <a:sym typeface="Calibri"/>
              </a:rPr>
              <a:t>Resultados experimentales</a:t>
            </a:r>
            <a:endParaRPr b="0" sz="2400">
              <a:latin typeface="Calibri"/>
              <a:ea typeface="Calibri"/>
              <a:cs typeface="Calibri"/>
              <a:sym typeface="Calibri"/>
            </a:endParaRPr>
          </a:p>
          <a:p>
            <a:pPr indent="-381000" lvl="0" marL="457200" rtl="0" algn="l">
              <a:lnSpc>
                <a:spcPct val="150000"/>
              </a:lnSpc>
              <a:spcBef>
                <a:spcPts val="0"/>
              </a:spcBef>
              <a:spcAft>
                <a:spcPts val="0"/>
              </a:spcAft>
              <a:buSzPts val="2400"/>
              <a:buFont typeface="Calibri"/>
              <a:buAutoNum type="arabicPeriod"/>
            </a:pPr>
            <a:r>
              <a:rPr b="0" lang="en-US" sz="2400">
                <a:latin typeface="Calibri"/>
                <a:ea typeface="Calibri"/>
                <a:cs typeface="Calibri"/>
                <a:sym typeface="Calibri"/>
              </a:rPr>
              <a:t>Conclusiones y trabajo futuro</a:t>
            </a:r>
            <a:endParaRPr sz="2400"/>
          </a:p>
        </p:txBody>
      </p:sp>
      <p:sp>
        <p:nvSpPr>
          <p:cNvPr id="67" name="Google Shape;67;p2"/>
          <p:cNvSpPr txBox="1"/>
          <p:nvPr/>
        </p:nvSpPr>
        <p:spPr>
          <a:xfrm>
            <a:off x="0" y="630237"/>
            <a:ext cx="9144000" cy="631825"/>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t/>
            </a:r>
            <a:endParaRPr b="0" i="0" sz="1400" u="none" cap="none" strike="noStrike">
              <a:solidFill>
                <a:srgbClr val="000000"/>
              </a:solidFill>
              <a:latin typeface="Arial"/>
              <a:ea typeface="Arial"/>
              <a:cs typeface="Arial"/>
              <a:sym typeface="Arial"/>
            </a:endParaRPr>
          </a:p>
        </p:txBody>
      </p:sp>
      <p:pic>
        <p:nvPicPr>
          <p:cNvPr descr="logo_udelar_fondo_blue.tif" id="68" name="Google Shape;68;p2"/>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0"/>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Resultados experimentales</a:t>
            </a:r>
            <a:endParaRPr b="0" i="0" sz="3200" u="none" cap="none" strike="noStrike">
              <a:solidFill>
                <a:schemeClr val="dk1"/>
              </a:solidFill>
              <a:latin typeface="Arial"/>
              <a:ea typeface="Arial"/>
              <a:cs typeface="Arial"/>
              <a:sym typeface="Arial"/>
            </a:endParaRPr>
          </a:p>
        </p:txBody>
      </p:sp>
      <p:sp>
        <p:nvSpPr>
          <p:cNvPr id="228" name="Google Shape;228;p20"/>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000"/>
              </a:spcBef>
              <a:spcAft>
                <a:spcPts val="0"/>
              </a:spcAft>
              <a:buSzPts val="2200"/>
              <a:buFont typeface="Calibri"/>
              <a:buChar char="•"/>
            </a:pPr>
            <a:r>
              <a:rPr b="0" lang="en-US">
                <a:latin typeface="Calibri"/>
                <a:ea typeface="Calibri"/>
                <a:cs typeface="Calibri"/>
                <a:sym typeface="Calibri"/>
              </a:rPr>
              <a:t>La implementación fue realizada en C++17</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0"/>
              </a:spcAft>
              <a:buSzPts val="2200"/>
              <a:buFont typeface="Calibri"/>
              <a:buChar char="•"/>
            </a:pPr>
            <a:r>
              <a:rPr b="0" lang="en-US">
                <a:latin typeface="Calibri"/>
                <a:ea typeface="Calibri"/>
                <a:cs typeface="Calibri"/>
                <a:sym typeface="Calibri"/>
              </a:rPr>
              <a:t>Se obtuvieron los siguientes resultados:</a:t>
            </a:r>
            <a:endParaRPr b="0">
              <a:latin typeface="Calibri"/>
              <a:ea typeface="Calibri"/>
              <a:cs typeface="Calibri"/>
              <a:sym typeface="Calibri"/>
            </a:endParaRPr>
          </a:p>
          <a:p>
            <a:pPr indent="-355600" lvl="1" marL="914400" rtl="0" algn="l">
              <a:lnSpc>
                <a:spcPct val="100000"/>
              </a:lnSpc>
              <a:spcBef>
                <a:spcPts val="1000"/>
              </a:spcBef>
              <a:spcAft>
                <a:spcPts val="0"/>
              </a:spcAft>
              <a:buSzPts val="2000"/>
              <a:buFont typeface="Calibri"/>
              <a:buChar char="–"/>
            </a:pPr>
            <a:r>
              <a:rPr b="0" lang="en-US">
                <a:latin typeface="Calibri"/>
                <a:ea typeface="Calibri"/>
                <a:cs typeface="Calibri"/>
                <a:sym typeface="Calibri"/>
              </a:rPr>
              <a:t>Tiempo de decisión 0.062 ms, con una desviación de 0.029ms</a:t>
            </a:r>
            <a:endParaRPr b="0">
              <a:latin typeface="Calibri"/>
              <a:ea typeface="Calibri"/>
              <a:cs typeface="Calibri"/>
              <a:sym typeface="Calibri"/>
            </a:endParaRPr>
          </a:p>
          <a:p>
            <a:pPr indent="-355600" lvl="1" marL="914400" marR="0" rtl="0" algn="l">
              <a:lnSpc>
                <a:spcPct val="100000"/>
              </a:lnSpc>
              <a:spcBef>
                <a:spcPts val="1000"/>
              </a:spcBef>
              <a:spcAft>
                <a:spcPts val="0"/>
              </a:spcAft>
              <a:buSzPts val="2000"/>
              <a:buFont typeface="Calibri"/>
              <a:buChar char="–"/>
            </a:pPr>
            <a:r>
              <a:rPr b="0" lang="en-US">
                <a:latin typeface="Calibri"/>
                <a:ea typeface="Calibri"/>
                <a:cs typeface="Calibri"/>
                <a:sym typeface="Calibri"/>
              </a:rPr>
              <a:t>Tiempo de evolución menor a 5 minutos </a:t>
            </a:r>
            <a:endParaRPr b="0">
              <a:latin typeface="Calibri"/>
              <a:ea typeface="Calibri"/>
              <a:cs typeface="Calibri"/>
              <a:sym typeface="Calibri"/>
            </a:endParaRPr>
          </a:p>
          <a:p>
            <a:pPr indent="-355600" lvl="1" marL="914400" marR="0" rtl="0" algn="l">
              <a:lnSpc>
                <a:spcPct val="100000"/>
              </a:lnSpc>
              <a:spcBef>
                <a:spcPts val="1000"/>
              </a:spcBef>
              <a:spcAft>
                <a:spcPts val="0"/>
              </a:spcAft>
              <a:buSzPts val="2000"/>
              <a:buFont typeface="Calibri"/>
              <a:buChar char="–"/>
            </a:pPr>
            <a:r>
              <a:rPr b="0" lang="en-US">
                <a:latin typeface="Calibri"/>
                <a:ea typeface="Calibri"/>
                <a:cs typeface="Calibri"/>
                <a:sym typeface="Calibri"/>
              </a:rPr>
              <a:t>Tamaño en disco de 1 MB o menos</a:t>
            </a:r>
            <a:endParaRPr b="0">
              <a:latin typeface="Calibri"/>
              <a:ea typeface="Calibri"/>
              <a:cs typeface="Calibri"/>
              <a:sym typeface="Calibri"/>
            </a:endParaRPr>
          </a:p>
          <a:p>
            <a:pPr indent="-355600" lvl="1" marL="914400" marR="0" rtl="0" algn="l">
              <a:lnSpc>
                <a:spcPct val="100000"/>
              </a:lnSpc>
              <a:spcBef>
                <a:spcPts val="1000"/>
              </a:spcBef>
              <a:spcAft>
                <a:spcPts val="0"/>
              </a:spcAft>
              <a:buSzPts val="2000"/>
              <a:buFont typeface="Calibri"/>
              <a:buChar char="–"/>
            </a:pPr>
            <a:r>
              <a:rPr b="0" lang="en-US">
                <a:latin typeface="Calibri"/>
                <a:ea typeface="Calibri"/>
                <a:cs typeface="Calibri"/>
                <a:sym typeface="Calibri"/>
              </a:rPr>
              <a:t>Uso de memoria del sistema de menos de 800 MB</a:t>
            </a:r>
            <a:endParaRPr b="0">
              <a:latin typeface="Calibri"/>
              <a:ea typeface="Calibri"/>
              <a:cs typeface="Calibri"/>
              <a:sym typeface="Calibri"/>
            </a:endParaRPr>
          </a:p>
          <a:p>
            <a:pPr indent="-355600" lvl="1" marL="914400" marR="0" rtl="0" algn="l">
              <a:lnSpc>
                <a:spcPct val="100000"/>
              </a:lnSpc>
              <a:spcBef>
                <a:spcPts val="1000"/>
              </a:spcBef>
              <a:spcAft>
                <a:spcPts val="0"/>
              </a:spcAft>
              <a:buSzPts val="2000"/>
              <a:buFont typeface="Calibri"/>
              <a:buChar char="–"/>
            </a:pPr>
            <a:r>
              <a:rPr b="0" lang="en-US">
                <a:latin typeface="Calibri"/>
                <a:ea typeface="Calibri"/>
                <a:cs typeface="Calibri"/>
                <a:sym typeface="Calibri"/>
              </a:rPr>
              <a:t>Tamaño en memoria de un individuo entre 3KB y 7KB</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1000"/>
              </a:spcBef>
              <a:spcAft>
                <a:spcPts val="1000"/>
              </a:spcAft>
              <a:buSzPts val="2200"/>
              <a:buFont typeface="Calibri"/>
              <a:buChar char="•"/>
            </a:pPr>
            <a:r>
              <a:rPr b="0" lang="en-US">
                <a:latin typeface="Calibri"/>
                <a:ea typeface="Calibri"/>
                <a:cs typeface="Calibri"/>
                <a:sym typeface="Calibri"/>
              </a:rPr>
              <a:t>Todos las métricas se encontraron dentro de los límites esperados para aplicar AGIO en un videojuego AAA</a:t>
            </a:r>
            <a:endParaRPr b="0">
              <a:latin typeface="Calibri"/>
              <a:ea typeface="Calibri"/>
              <a:cs typeface="Calibri"/>
              <a:sym typeface="Calibri"/>
            </a:endParaRPr>
          </a:p>
        </p:txBody>
      </p:sp>
      <p:sp>
        <p:nvSpPr>
          <p:cNvPr id="229" name="Google Shape;229;p20"/>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Tiempo de ejecución y uso de memoria</a:t>
            </a:r>
            <a:endParaRPr b="0" i="0" sz="1400" u="none" cap="none" strike="noStrike">
              <a:solidFill>
                <a:srgbClr val="000000"/>
              </a:solidFill>
              <a:latin typeface="Arial"/>
              <a:ea typeface="Arial"/>
              <a:cs typeface="Arial"/>
              <a:sym typeface="Arial"/>
            </a:endParaRPr>
          </a:p>
        </p:txBody>
      </p:sp>
      <p:pic>
        <p:nvPicPr>
          <p:cNvPr descr="logo_udelar_fondo_blue.tif" id="230" name="Google Shape;230;p20"/>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1"/>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Conclusiones y trabajo futuro</a:t>
            </a:r>
            <a:endParaRPr b="0" i="0" sz="3200" u="none" cap="none" strike="noStrike">
              <a:solidFill>
                <a:schemeClr val="lt1"/>
              </a:solidFill>
              <a:latin typeface="Calibri"/>
              <a:ea typeface="Calibri"/>
              <a:cs typeface="Calibri"/>
              <a:sym typeface="Calibri"/>
            </a:endParaRPr>
          </a:p>
        </p:txBody>
      </p:sp>
      <p:sp>
        <p:nvSpPr>
          <p:cNvPr id="236" name="Google Shape;236;p21"/>
          <p:cNvSpPr txBox="1"/>
          <p:nvPr>
            <p:ph idx="1" type="body"/>
          </p:nvPr>
        </p:nvSpPr>
        <p:spPr>
          <a:xfrm>
            <a:off x="0" y="113255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2000"/>
              </a:spcBef>
              <a:spcAft>
                <a:spcPts val="0"/>
              </a:spcAft>
              <a:buSzPts val="2200"/>
              <a:buFont typeface="Calibri"/>
              <a:buChar char="•"/>
            </a:pPr>
            <a:r>
              <a:rPr b="0" lang="en-US">
                <a:latin typeface="Calibri"/>
                <a:ea typeface="Calibri"/>
                <a:cs typeface="Calibri"/>
                <a:sym typeface="Calibri"/>
              </a:rPr>
              <a:t>AGIO es capaz de generar diversas especies con relaciones entre ellas</a:t>
            </a:r>
            <a:endParaRPr b="0">
              <a:latin typeface="Calibri"/>
              <a:ea typeface="Calibri"/>
              <a:cs typeface="Calibri"/>
              <a:sym typeface="Calibri"/>
            </a:endParaRPr>
          </a:p>
          <a:p>
            <a:pPr indent="-368300" lvl="0" marL="457200" marR="0" rtl="0" algn="l">
              <a:lnSpc>
                <a:spcPct val="100000"/>
              </a:lnSpc>
              <a:spcBef>
                <a:spcPts val="2000"/>
              </a:spcBef>
              <a:spcAft>
                <a:spcPts val="0"/>
              </a:spcAft>
              <a:buSzPts val="2200"/>
              <a:buFont typeface="Calibri"/>
              <a:buChar char="•"/>
            </a:pPr>
            <a:r>
              <a:rPr b="0" lang="en-US">
                <a:latin typeface="Calibri"/>
                <a:ea typeface="Calibri"/>
                <a:cs typeface="Calibri"/>
                <a:sym typeface="Calibri"/>
              </a:rPr>
              <a:t>Los individuos generados pudieron competir contra un jugador humano</a:t>
            </a:r>
            <a:endParaRPr b="0">
              <a:latin typeface="Calibri"/>
              <a:ea typeface="Calibri"/>
              <a:cs typeface="Calibri"/>
              <a:sym typeface="Calibri"/>
            </a:endParaRPr>
          </a:p>
          <a:p>
            <a:pPr indent="-368300" lvl="0" marL="457200" marR="0" rtl="0" algn="l">
              <a:lnSpc>
                <a:spcPct val="100000"/>
              </a:lnSpc>
              <a:spcBef>
                <a:spcPts val="2000"/>
              </a:spcBef>
              <a:spcAft>
                <a:spcPts val="0"/>
              </a:spcAft>
              <a:buSzPts val="2200"/>
              <a:buFont typeface="Calibri"/>
              <a:buChar char="•"/>
            </a:pPr>
            <a:r>
              <a:rPr b="0" lang="en-US">
                <a:latin typeface="Calibri"/>
                <a:ea typeface="Calibri"/>
                <a:cs typeface="Calibri"/>
                <a:sym typeface="Calibri"/>
              </a:rPr>
              <a:t>El tiempo de evolución, de decisión y el uso de memoria se encontraron dentro de los límites establecidos</a:t>
            </a:r>
            <a:endParaRPr b="0">
              <a:latin typeface="Calibri"/>
              <a:ea typeface="Calibri"/>
              <a:cs typeface="Calibri"/>
              <a:sym typeface="Calibri"/>
            </a:endParaRPr>
          </a:p>
          <a:p>
            <a:pPr indent="-368300" lvl="0" marL="457200" marR="0" rtl="0" algn="l">
              <a:lnSpc>
                <a:spcPct val="100000"/>
              </a:lnSpc>
              <a:spcBef>
                <a:spcPts val="2000"/>
              </a:spcBef>
              <a:spcAft>
                <a:spcPts val="0"/>
              </a:spcAft>
              <a:buSzPts val="2200"/>
              <a:buFont typeface="Calibri"/>
              <a:buChar char="•"/>
            </a:pPr>
            <a:r>
              <a:rPr b="0" lang="en-US">
                <a:latin typeface="Calibri"/>
                <a:ea typeface="Calibri"/>
                <a:cs typeface="Calibri"/>
                <a:sym typeface="Calibri"/>
              </a:rPr>
              <a:t>El diseño de AGIO contempla que el desarrollador control sobre la composición y el comportamiento de los individuos generados</a:t>
            </a:r>
            <a:endParaRPr b="0">
              <a:latin typeface="Calibri"/>
              <a:ea typeface="Calibri"/>
              <a:cs typeface="Calibri"/>
              <a:sym typeface="Calibri"/>
            </a:endParaRPr>
          </a:p>
          <a:p>
            <a:pPr indent="-368300" lvl="0" marL="457200" marR="0" rtl="0" algn="l">
              <a:lnSpc>
                <a:spcPct val="100000"/>
              </a:lnSpc>
              <a:spcBef>
                <a:spcPts val="2000"/>
              </a:spcBef>
              <a:spcAft>
                <a:spcPts val="0"/>
              </a:spcAft>
              <a:buSzPts val="2200"/>
              <a:buFont typeface="Calibri"/>
              <a:buChar char="•"/>
            </a:pPr>
            <a:r>
              <a:rPr b="0" lang="en-US">
                <a:latin typeface="Calibri"/>
                <a:ea typeface="Calibri"/>
                <a:cs typeface="Calibri"/>
                <a:sym typeface="Calibri"/>
              </a:rPr>
              <a:t>AGIO es un algoritmo aplicable a la industria de los videojuegos</a:t>
            </a:r>
            <a:endParaRPr b="0">
              <a:latin typeface="Calibri"/>
              <a:ea typeface="Calibri"/>
              <a:cs typeface="Calibri"/>
              <a:sym typeface="Calibri"/>
            </a:endParaRPr>
          </a:p>
          <a:p>
            <a:pPr indent="-368300" lvl="0" marL="457200" rtl="0" algn="l">
              <a:lnSpc>
                <a:spcPct val="100000"/>
              </a:lnSpc>
              <a:spcBef>
                <a:spcPts val="2000"/>
              </a:spcBef>
              <a:spcAft>
                <a:spcPts val="0"/>
              </a:spcAft>
              <a:buSzPts val="2200"/>
              <a:buFont typeface="Calibri"/>
              <a:buChar char="•"/>
            </a:pPr>
            <a:r>
              <a:rPr b="0" lang="en-US">
                <a:latin typeface="Calibri"/>
                <a:ea typeface="Calibri"/>
                <a:cs typeface="Calibri"/>
                <a:sym typeface="Calibri"/>
              </a:rPr>
              <a:t>Posibles trabajos futuros incluyen</a:t>
            </a:r>
            <a:endParaRPr b="0">
              <a:latin typeface="Calibri"/>
              <a:ea typeface="Calibri"/>
              <a:cs typeface="Calibri"/>
              <a:sym typeface="Calibri"/>
            </a:endParaRPr>
          </a:p>
          <a:p>
            <a:pPr indent="-355600" lvl="1" marL="914400" rtl="0" algn="l">
              <a:lnSpc>
                <a:spcPct val="100000"/>
              </a:lnSpc>
              <a:spcBef>
                <a:spcPts val="440"/>
              </a:spcBef>
              <a:spcAft>
                <a:spcPts val="0"/>
              </a:spcAft>
              <a:buSzPts val="2000"/>
              <a:buFont typeface="Calibri"/>
              <a:buChar char="–"/>
            </a:pPr>
            <a:r>
              <a:rPr b="0" lang="en-US">
                <a:latin typeface="Calibri"/>
                <a:ea typeface="Calibri"/>
                <a:cs typeface="Calibri"/>
                <a:sym typeface="Calibri"/>
              </a:rPr>
              <a:t>Paralelizar la simulación simulando cada batch en paralelo</a:t>
            </a:r>
            <a:endParaRPr b="0">
              <a:latin typeface="Calibri"/>
              <a:ea typeface="Calibri"/>
              <a:cs typeface="Calibri"/>
              <a:sym typeface="Calibri"/>
            </a:endParaRPr>
          </a:p>
          <a:p>
            <a:pPr indent="-355600" lvl="1" marL="914400" rtl="0" algn="l">
              <a:lnSpc>
                <a:spcPct val="100000"/>
              </a:lnSpc>
              <a:spcBef>
                <a:spcPts val="440"/>
              </a:spcBef>
              <a:spcAft>
                <a:spcPts val="0"/>
              </a:spcAft>
              <a:buSzPts val="2000"/>
              <a:buFont typeface="Calibri"/>
              <a:buChar char="–"/>
            </a:pPr>
            <a:r>
              <a:rPr b="0" lang="en-US">
                <a:latin typeface="Calibri"/>
                <a:ea typeface="Calibri"/>
                <a:cs typeface="Calibri"/>
                <a:sym typeface="Calibri"/>
              </a:rPr>
              <a:t>Utilizar distintos parámetros para las poblaciones de NEAT </a:t>
            </a:r>
            <a:endParaRPr b="0">
              <a:latin typeface="Calibri"/>
              <a:ea typeface="Calibri"/>
              <a:cs typeface="Calibri"/>
              <a:sym typeface="Calibri"/>
            </a:endParaRPr>
          </a:p>
          <a:p>
            <a:pPr indent="-355600" lvl="1" marL="914400" rtl="0" algn="l">
              <a:lnSpc>
                <a:spcPct val="100000"/>
              </a:lnSpc>
              <a:spcBef>
                <a:spcPts val="440"/>
              </a:spcBef>
              <a:spcAft>
                <a:spcPts val="0"/>
              </a:spcAft>
              <a:buSzPts val="2000"/>
              <a:buFont typeface="Calibri"/>
              <a:buChar char="–"/>
            </a:pPr>
            <a:r>
              <a:rPr b="0" lang="en-US">
                <a:latin typeface="Calibri"/>
                <a:ea typeface="Calibri"/>
                <a:cs typeface="Calibri"/>
                <a:sym typeface="Calibri"/>
              </a:rPr>
              <a:t>Realizar la evolución en tiempo real</a:t>
            </a:r>
            <a:endParaRPr b="0">
              <a:latin typeface="Calibri"/>
              <a:ea typeface="Calibri"/>
              <a:cs typeface="Calibri"/>
              <a:sym typeface="Calibri"/>
            </a:endParaRPr>
          </a:p>
        </p:txBody>
      </p:sp>
      <p:sp>
        <p:nvSpPr>
          <p:cNvPr id="237" name="Google Shape;237;p21"/>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Conclusiones</a:t>
            </a:r>
            <a:endParaRPr b="0" i="0" sz="1400" u="none" cap="none" strike="noStrike">
              <a:solidFill>
                <a:srgbClr val="000000"/>
              </a:solidFill>
              <a:latin typeface="Arial"/>
              <a:ea typeface="Arial"/>
              <a:cs typeface="Arial"/>
              <a:sym typeface="Arial"/>
            </a:endParaRPr>
          </a:p>
        </p:txBody>
      </p:sp>
      <p:pic>
        <p:nvPicPr>
          <p:cNvPr descr="logo_udelar_fondo_blue.tif" id="238" name="Google Shape;238;p21"/>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2"/>
          <p:cNvSpPr txBox="1"/>
          <p:nvPr/>
        </p:nvSpPr>
        <p:spPr>
          <a:xfrm>
            <a:off x="0" y="5619750"/>
            <a:ext cx="9144000" cy="1143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urier New"/>
              <a:ea typeface="Courier New"/>
              <a:cs typeface="Courier New"/>
              <a:sym typeface="Courier New"/>
            </a:endParaRPr>
          </a:p>
        </p:txBody>
      </p:sp>
      <p:sp>
        <p:nvSpPr>
          <p:cNvPr id="244" name="Google Shape;244;p22"/>
          <p:cNvSpPr txBox="1"/>
          <p:nvPr/>
        </p:nvSpPr>
        <p:spPr>
          <a:xfrm>
            <a:off x="0" y="874678"/>
            <a:ext cx="9144000" cy="5556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3600"/>
              <a:buFont typeface="Calibri"/>
              <a:buNone/>
            </a:pPr>
            <a:r>
              <a:rPr b="0" i="0" lang="en-US" sz="4800" u="none" cap="none" strike="noStrike">
                <a:solidFill>
                  <a:srgbClr val="002060"/>
                </a:solidFill>
                <a:latin typeface="Calibri"/>
                <a:ea typeface="Calibri"/>
                <a:cs typeface="Calibri"/>
                <a:sym typeface="Calibri"/>
              </a:rPr>
              <a:t>¡Muchas gracias!</a:t>
            </a:r>
            <a:endParaRPr b="0" i="0" sz="4800" u="none" cap="none" strike="noStrike">
              <a:solidFill>
                <a:srgbClr val="000000"/>
              </a:solidFill>
              <a:latin typeface="Arial"/>
              <a:ea typeface="Arial"/>
              <a:cs typeface="Arial"/>
              <a:sym typeface="Arial"/>
            </a:endParaRPr>
          </a:p>
        </p:txBody>
      </p:sp>
      <p:sp>
        <p:nvSpPr>
          <p:cNvPr id="245" name="Google Shape;245;p22"/>
          <p:cNvSpPr txBox="1"/>
          <p:nvPr/>
        </p:nvSpPr>
        <p:spPr>
          <a:xfrm>
            <a:off x="0" y="0"/>
            <a:ext cx="9144000" cy="841500"/>
          </a:xfrm>
          <a:prstGeom prst="rect">
            <a:avLst/>
          </a:prstGeom>
          <a:solidFill>
            <a:srgbClr val="262673"/>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Verdana"/>
              <a:buNone/>
            </a:pPr>
            <a:r>
              <a:rPr b="0" i="0" lang="en-US" sz="1600" u="none" cap="none" strike="noStrike">
                <a:solidFill>
                  <a:schemeClr val="lt1"/>
                </a:solidFill>
                <a:latin typeface="Verdana"/>
                <a:ea typeface="Verdana"/>
                <a:cs typeface="Verdana"/>
                <a:sym typeface="Verdana"/>
              </a:rPr>
              <a:t>Defensa de Proyecto de Grado</a:t>
            </a:r>
            <a:endParaRPr b="0" i="0" sz="1400" u="none" cap="none" strike="noStrike">
              <a:solidFill>
                <a:srgbClr val="000000"/>
              </a:solidFill>
              <a:latin typeface="Arial"/>
              <a:ea typeface="Arial"/>
              <a:cs typeface="Arial"/>
              <a:sym typeface="Arial"/>
            </a:endParaRPr>
          </a:p>
        </p:txBody>
      </p:sp>
      <p:sp>
        <p:nvSpPr>
          <p:cNvPr id="246" name="Google Shape;246;p22"/>
          <p:cNvSpPr txBox="1"/>
          <p:nvPr/>
        </p:nvSpPr>
        <p:spPr>
          <a:xfrm>
            <a:off x="-11112" y="6430962"/>
            <a:ext cx="9144000" cy="420600"/>
          </a:xfrm>
          <a:prstGeom prst="rect">
            <a:avLst/>
          </a:prstGeom>
          <a:solidFill>
            <a:srgbClr val="262673"/>
          </a:solidFill>
          <a:ln cap="flat"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Verdana"/>
              <a:buNone/>
            </a:pPr>
            <a:r>
              <a:rPr b="0" i="0" lang="en-US" sz="1400" u="none" cap="none" strike="noStrike">
                <a:solidFill>
                  <a:schemeClr val="lt1"/>
                </a:solidFill>
                <a:latin typeface="Verdana"/>
                <a:ea typeface="Verdana"/>
                <a:cs typeface="Verdana"/>
                <a:sym typeface="Verdana"/>
              </a:rPr>
              <a:t>Montevideo, Uruguay, 2019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3"/>
          <p:cNvSpPr txBox="1"/>
          <p:nvPr>
            <p:ph idx="4294967295" type="title"/>
          </p:nvPr>
        </p:nvSpPr>
        <p:spPr>
          <a:xfrm>
            <a:off x="0" y="0"/>
            <a:ext cx="9144000" cy="631800"/>
          </a:xfrm>
          <a:prstGeom prst="rect">
            <a:avLst/>
          </a:prstGeom>
          <a:solidFill>
            <a:srgbClr val="262673"/>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alibri"/>
              <a:buNone/>
            </a:pPr>
            <a:r>
              <a:rPr b="0" lang="en-US" sz="3200">
                <a:solidFill>
                  <a:schemeClr val="lt1"/>
                </a:solidFill>
                <a:latin typeface="Calibri"/>
                <a:ea typeface="Calibri"/>
                <a:cs typeface="Calibri"/>
                <a:sym typeface="Calibri"/>
              </a:rPr>
              <a:t>Introducción</a:t>
            </a:r>
            <a:endParaRPr/>
          </a:p>
        </p:txBody>
      </p:sp>
      <p:sp>
        <p:nvSpPr>
          <p:cNvPr id="74" name="Google Shape;74;p3"/>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just">
              <a:lnSpc>
                <a:spcPct val="100000"/>
              </a:lnSpc>
              <a:spcBef>
                <a:spcPts val="440"/>
              </a:spcBef>
              <a:spcAft>
                <a:spcPts val="0"/>
              </a:spcAft>
              <a:buSzPts val="2200"/>
              <a:buFont typeface="Calibri"/>
              <a:buChar char="•"/>
            </a:pPr>
            <a:r>
              <a:rPr b="0" lang="en-US">
                <a:latin typeface="Calibri"/>
                <a:ea typeface="Calibri"/>
                <a:cs typeface="Calibri"/>
                <a:sym typeface="Calibri"/>
              </a:rPr>
              <a:t>Industria de los videojuegos en constante crecimiento</a:t>
            </a:r>
            <a:endParaRPr b="0">
              <a:latin typeface="Calibri"/>
              <a:ea typeface="Calibri"/>
              <a:cs typeface="Calibri"/>
              <a:sym typeface="Calibri"/>
            </a:endParaRPr>
          </a:p>
          <a:p>
            <a:pPr indent="-355600" lvl="1" marL="914400" marR="0" rtl="0" algn="just">
              <a:lnSpc>
                <a:spcPct val="100000"/>
              </a:lnSpc>
              <a:spcBef>
                <a:spcPts val="440"/>
              </a:spcBef>
              <a:spcAft>
                <a:spcPts val="0"/>
              </a:spcAft>
              <a:buSzPts val="2000"/>
              <a:buFont typeface="Calibri"/>
              <a:buChar char="–"/>
            </a:pPr>
            <a:r>
              <a:rPr b="0" lang="en-US">
                <a:latin typeface="Calibri"/>
                <a:ea typeface="Calibri"/>
                <a:cs typeface="Calibri"/>
                <a:sym typeface="Calibri"/>
              </a:rPr>
              <a:t>Problemática: generar el contenido requiere mucho tiempo</a:t>
            </a:r>
            <a:endParaRPr b="0">
              <a:latin typeface="Calibri"/>
              <a:ea typeface="Calibri"/>
              <a:cs typeface="Calibri"/>
              <a:sym typeface="Calibri"/>
            </a:endParaRPr>
          </a:p>
          <a:p>
            <a:pPr indent="-355600" lvl="1" marL="914400" marR="0" rtl="0" algn="just">
              <a:lnSpc>
                <a:spcPct val="100000"/>
              </a:lnSpc>
              <a:spcBef>
                <a:spcPts val="440"/>
              </a:spcBef>
              <a:spcAft>
                <a:spcPts val="0"/>
              </a:spcAft>
              <a:buSzPts val="2000"/>
              <a:buFont typeface="Calibri"/>
              <a:buChar char="–"/>
            </a:pPr>
            <a:r>
              <a:rPr b="0" lang="en-US">
                <a:latin typeface="Calibri"/>
                <a:ea typeface="Calibri"/>
                <a:cs typeface="Calibri"/>
                <a:sym typeface="Calibri"/>
              </a:rPr>
              <a:t>Posible solución: automatizar la generación del contenido</a:t>
            </a:r>
            <a:endParaRPr b="0">
              <a:latin typeface="Calibri"/>
              <a:ea typeface="Calibri"/>
              <a:cs typeface="Calibri"/>
              <a:sym typeface="Calibri"/>
            </a:endParaRPr>
          </a:p>
          <a:p>
            <a:pPr indent="-355600" lvl="1" marL="914400" marR="0" rtl="0" algn="just">
              <a:lnSpc>
                <a:spcPct val="100000"/>
              </a:lnSpc>
              <a:spcBef>
                <a:spcPts val="440"/>
              </a:spcBef>
              <a:spcAft>
                <a:spcPts val="0"/>
              </a:spcAft>
              <a:buSzPts val="2000"/>
              <a:buFont typeface="Calibri"/>
              <a:buChar char="–"/>
            </a:pPr>
            <a:r>
              <a:rPr b="0" lang="en-US">
                <a:latin typeface="Calibri"/>
                <a:ea typeface="Calibri"/>
                <a:cs typeface="Calibri"/>
                <a:sym typeface="Calibri"/>
              </a:rPr>
              <a:t>Obstáculo: diseñadores requieren control de diseño de las mecánicas del juego y de la presentación visual</a:t>
            </a:r>
            <a:endParaRPr b="0">
              <a:latin typeface="Calibri"/>
              <a:ea typeface="Calibri"/>
              <a:cs typeface="Calibri"/>
              <a:sym typeface="Calibri"/>
            </a:endParaRPr>
          </a:p>
          <a:p>
            <a:pPr indent="0" lvl="0" marL="914400" marR="0" rtl="0" algn="just">
              <a:lnSpc>
                <a:spcPct val="100000"/>
              </a:lnSpc>
              <a:spcBef>
                <a:spcPts val="440"/>
              </a:spcBef>
              <a:spcAft>
                <a:spcPts val="0"/>
              </a:spcAft>
              <a:buSzPts val="2200"/>
              <a:buNone/>
            </a:pPr>
            <a:r>
              <a:t/>
            </a:r>
            <a:endParaRPr b="0">
              <a:latin typeface="Calibri"/>
              <a:ea typeface="Calibri"/>
              <a:cs typeface="Calibri"/>
              <a:sym typeface="Calibri"/>
            </a:endParaRPr>
          </a:p>
          <a:p>
            <a:pPr indent="-368300" lvl="0" marL="457200" marR="0" rtl="0" algn="just">
              <a:lnSpc>
                <a:spcPct val="100000"/>
              </a:lnSpc>
              <a:spcBef>
                <a:spcPts val="440"/>
              </a:spcBef>
              <a:spcAft>
                <a:spcPts val="0"/>
              </a:spcAft>
              <a:buSzPts val="2200"/>
              <a:buFont typeface="Calibri"/>
              <a:buChar char="•"/>
            </a:pPr>
            <a:r>
              <a:rPr b="0" lang="en-US">
                <a:latin typeface="Calibri"/>
                <a:ea typeface="Calibri"/>
                <a:cs typeface="Calibri"/>
                <a:sym typeface="Calibri"/>
              </a:rPr>
              <a:t>Objetivo: crear una herramienta que reduzca el trabajo necesario para generar animales en un videojuego</a:t>
            </a:r>
            <a:endParaRPr b="0">
              <a:latin typeface="Calibri"/>
              <a:ea typeface="Calibri"/>
              <a:cs typeface="Calibri"/>
              <a:sym typeface="Calibri"/>
            </a:endParaRPr>
          </a:p>
          <a:p>
            <a:pPr indent="-355600" lvl="1" marL="914400" rtl="0" algn="just">
              <a:lnSpc>
                <a:spcPct val="100000"/>
              </a:lnSpc>
              <a:spcBef>
                <a:spcPts val="440"/>
              </a:spcBef>
              <a:spcAft>
                <a:spcPts val="0"/>
              </a:spcAft>
              <a:buSzPts val="2000"/>
              <a:buFont typeface="Calibri"/>
              <a:buChar char="–"/>
            </a:pPr>
            <a:r>
              <a:rPr b="0" lang="en-US">
                <a:latin typeface="Calibri"/>
                <a:ea typeface="Calibri"/>
                <a:cs typeface="Calibri"/>
                <a:sym typeface="Calibri"/>
              </a:rPr>
              <a:t>Características esperadas de la herramienta</a:t>
            </a:r>
            <a:endParaRPr b="0">
              <a:latin typeface="Calibri"/>
              <a:ea typeface="Calibri"/>
              <a:cs typeface="Calibri"/>
              <a:sym typeface="Calibri"/>
            </a:endParaRPr>
          </a:p>
          <a:p>
            <a:pPr indent="-342900" lvl="2" marL="1371600" rtl="0" algn="just">
              <a:lnSpc>
                <a:spcPct val="100000"/>
              </a:lnSpc>
              <a:spcBef>
                <a:spcPts val="440"/>
              </a:spcBef>
              <a:spcAft>
                <a:spcPts val="0"/>
              </a:spcAft>
              <a:buSzPts val="1800"/>
              <a:buFont typeface="Calibri"/>
              <a:buChar char="•"/>
            </a:pPr>
            <a:r>
              <a:rPr b="0" lang="en-US">
                <a:latin typeface="Calibri"/>
                <a:ea typeface="Calibri"/>
                <a:cs typeface="Calibri"/>
                <a:sym typeface="Calibri"/>
              </a:rPr>
              <a:t>Centrada en la fauna que se puede encontrar en un videojuego</a:t>
            </a:r>
            <a:endParaRPr b="0">
              <a:latin typeface="Calibri"/>
              <a:ea typeface="Calibri"/>
              <a:cs typeface="Calibri"/>
              <a:sym typeface="Calibri"/>
            </a:endParaRPr>
          </a:p>
          <a:p>
            <a:pPr indent="-342900" lvl="2" marL="1371600" rtl="0" algn="just">
              <a:lnSpc>
                <a:spcPct val="100000"/>
              </a:lnSpc>
              <a:spcBef>
                <a:spcPts val="440"/>
              </a:spcBef>
              <a:spcAft>
                <a:spcPts val="0"/>
              </a:spcAft>
              <a:buSzPts val="1800"/>
              <a:buFont typeface="Calibri"/>
              <a:buChar char="•"/>
            </a:pPr>
            <a:r>
              <a:rPr b="0" lang="en-US">
                <a:latin typeface="Calibri"/>
                <a:ea typeface="Calibri"/>
                <a:cs typeface="Calibri"/>
                <a:sym typeface="Calibri"/>
              </a:rPr>
              <a:t>Individuos diversos y con comportamientos relacionados, pero no necesariamente complejos</a:t>
            </a:r>
            <a:endParaRPr b="0">
              <a:latin typeface="Calibri"/>
              <a:ea typeface="Calibri"/>
              <a:cs typeface="Calibri"/>
              <a:sym typeface="Calibri"/>
            </a:endParaRPr>
          </a:p>
        </p:txBody>
      </p:sp>
      <p:sp>
        <p:nvSpPr>
          <p:cNvPr id="75" name="Google Shape;75;p3"/>
          <p:cNvSpPr txBox="1"/>
          <p:nvPr/>
        </p:nvSpPr>
        <p:spPr>
          <a:xfrm>
            <a:off x="0" y="620712"/>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Motivación</a:t>
            </a:r>
            <a:endParaRPr b="0" i="0" sz="1400" u="none" cap="none" strike="noStrike">
              <a:solidFill>
                <a:srgbClr val="000000"/>
              </a:solidFill>
              <a:latin typeface="Arial"/>
              <a:ea typeface="Arial"/>
              <a:cs typeface="Arial"/>
              <a:sym typeface="Arial"/>
            </a:endParaRPr>
          </a:p>
        </p:txBody>
      </p:sp>
      <p:pic>
        <p:nvPicPr>
          <p:cNvPr descr="logo_udelar_fondo_blue.tif" id="76" name="Google Shape;76;p3"/>
          <p:cNvPicPr preferRelativeResize="0"/>
          <p:nvPr/>
        </p:nvPicPr>
        <p:blipFill rotWithShape="1">
          <a:blip r:embed="rId3">
            <a:alphaModFix/>
          </a:blip>
          <a:srcRect b="0" l="0" r="0" t="0"/>
          <a:stretch/>
        </p:blipFill>
        <p:spPr>
          <a:xfrm>
            <a:off x="8096250" y="0"/>
            <a:ext cx="1047750" cy="125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4"/>
          <p:cNvSpPr txBox="1"/>
          <p:nvPr>
            <p:ph idx="1" type="body"/>
          </p:nvPr>
        </p:nvSpPr>
        <p:spPr>
          <a:xfrm>
            <a:off x="0" y="1178775"/>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Conceptos</a:t>
            </a:r>
            <a:endParaRPr b="0">
              <a:latin typeface="Calibri"/>
              <a:ea typeface="Calibri"/>
              <a:cs typeface="Calibri"/>
              <a:sym typeface="Calibri"/>
            </a:endParaRPr>
          </a:p>
          <a:p>
            <a:pPr indent="-355600" lvl="1" marL="9144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Vida artificial</a:t>
            </a:r>
            <a:endParaRPr b="0">
              <a:latin typeface="Calibri"/>
              <a:ea typeface="Calibri"/>
              <a:cs typeface="Calibri"/>
              <a:sym typeface="Calibri"/>
            </a:endParaRPr>
          </a:p>
          <a:p>
            <a:pPr indent="-355600" lvl="1" marL="9144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Algoritmos evolutivos</a:t>
            </a:r>
            <a:endParaRPr b="0">
              <a:latin typeface="Calibri"/>
              <a:ea typeface="Calibri"/>
              <a:cs typeface="Calibri"/>
              <a:sym typeface="Calibri"/>
            </a:endParaRPr>
          </a:p>
          <a:p>
            <a:pPr indent="-355600" lvl="1" marL="9144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Redes Neuronales</a:t>
            </a:r>
            <a:endParaRPr b="0">
              <a:latin typeface="Calibri"/>
              <a:ea typeface="Calibri"/>
              <a:cs typeface="Calibri"/>
              <a:sym typeface="Calibri"/>
            </a:endParaRPr>
          </a:p>
          <a:p>
            <a:pPr indent="0" lvl="0" marL="1371600" marR="0" rtl="0" algn="l">
              <a:lnSpc>
                <a:spcPct val="100000"/>
              </a:lnSpc>
              <a:spcBef>
                <a:spcPts val="440"/>
              </a:spcBef>
              <a:spcAft>
                <a:spcPts val="0"/>
              </a:spcAft>
              <a:buSzPts val="2200"/>
              <a:buNone/>
            </a:pPr>
            <a:r>
              <a:t/>
            </a:r>
            <a:endParaRPr b="0">
              <a:latin typeface="Calibri"/>
              <a:ea typeface="Calibri"/>
              <a:cs typeface="Calibri"/>
              <a:sym typeface="Calibri"/>
            </a:endParaRPr>
          </a:p>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Trabajos previos</a:t>
            </a:r>
            <a:endParaRPr b="0">
              <a:latin typeface="Calibri"/>
              <a:ea typeface="Calibri"/>
              <a:cs typeface="Calibri"/>
              <a:sym typeface="Calibri"/>
            </a:endParaRPr>
          </a:p>
          <a:p>
            <a:pPr indent="-355600" lvl="1" marL="914400" rtl="0" algn="just">
              <a:lnSpc>
                <a:spcPct val="100000"/>
              </a:lnSpc>
              <a:spcBef>
                <a:spcPts val="440"/>
              </a:spcBef>
              <a:spcAft>
                <a:spcPts val="0"/>
              </a:spcAft>
              <a:buSzPts val="2000"/>
              <a:buFont typeface="Calibri"/>
              <a:buChar char="–"/>
            </a:pPr>
            <a:r>
              <a:rPr b="0" lang="en-US">
                <a:latin typeface="Calibri"/>
                <a:ea typeface="Calibri"/>
                <a:cs typeface="Calibri"/>
                <a:sym typeface="Calibri"/>
              </a:rPr>
              <a:t>Evolving Virtual Creatures (Karl Sims, 1994)</a:t>
            </a:r>
            <a:endParaRPr b="0">
              <a:latin typeface="Calibri"/>
              <a:ea typeface="Calibri"/>
              <a:cs typeface="Calibri"/>
              <a:sym typeface="Calibri"/>
            </a:endParaRPr>
          </a:p>
          <a:p>
            <a:pPr indent="-355600" lvl="1" marL="914400" rtl="0" algn="just">
              <a:lnSpc>
                <a:spcPct val="100000"/>
              </a:lnSpc>
              <a:spcBef>
                <a:spcPts val="440"/>
              </a:spcBef>
              <a:spcAft>
                <a:spcPts val="0"/>
              </a:spcAft>
              <a:buSzPts val="2000"/>
              <a:buFont typeface="Calibri"/>
              <a:buChar char="–"/>
            </a:pPr>
            <a:r>
              <a:rPr b="0" lang="en-US">
                <a:latin typeface="Calibri"/>
                <a:ea typeface="Calibri"/>
                <a:cs typeface="Calibri"/>
                <a:sym typeface="Calibri"/>
              </a:rPr>
              <a:t>NEAT: Evolving neural networks through augmenting topologies (Stanley y Miikkulainen, 2002)</a:t>
            </a:r>
            <a:endParaRPr b="0">
              <a:latin typeface="Calibri"/>
              <a:ea typeface="Calibri"/>
              <a:cs typeface="Calibri"/>
              <a:sym typeface="Calibri"/>
            </a:endParaRPr>
          </a:p>
          <a:p>
            <a:pPr indent="-355600" lvl="1" marL="914400" rtl="0" algn="just">
              <a:lnSpc>
                <a:spcPct val="100000"/>
              </a:lnSpc>
              <a:spcBef>
                <a:spcPts val="440"/>
              </a:spcBef>
              <a:spcAft>
                <a:spcPts val="0"/>
              </a:spcAft>
              <a:buSzPts val="2000"/>
              <a:buFont typeface="Calibri"/>
              <a:buChar char="–"/>
            </a:pPr>
            <a:r>
              <a:rPr b="0" lang="en-US">
                <a:latin typeface="Calibri"/>
                <a:ea typeface="Calibri"/>
                <a:cs typeface="Calibri"/>
                <a:sym typeface="Calibri"/>
              </a:rPr>
              <a:t>Novelty Search: Abandoning objectives, evolution through the search for novelty alone (Lehman y Stanley, 2011)</a:t>
            </a:r>
            <a:endParaRPr b="0">
              <a:latin typeface="Calibri"/>
              <a:ea typeface="Calibri"/>
              <a:cs typeface="Calibri"/>
              <a:sym typeface="Calibri"/>
            </a:endParaRPr>
          </a:p>
          <a:p>
            <a:pPr indent="-355600" lvl="1" marL="914400" rtl="0" algn="just">
              <a:lnSpc>
                <a:spcPct val="100000"/>
              </a:lnSpc>
              <a:spcBef>
                <a:spcPts val="440"/>
              </a:spcBef>
              <a:spcAft>
                <a:spcPts val="0"/>
              </a:spcAft>
              <a:buSzPts val="2000"/>
              <a:buFont typeface="Calibri"/>
              <a:buChar char="–"/>
            </a:pPr>
            <a:r>
              <a:rPr b="0" lang="en-US">
                <a:latin typeface="Calibri"/>
                <a:ea typeface="Calibri"/>
                <a:cs typeface="Calibri"/>
                <a:sym typeface="Calibri"/>
              </a:rPr>
              <a:t>Evolving a Diversity of Creatures through Novelty Search and Local Competition (Lehman y Stanley, 2011)</a:t>
            </a:r>
            <a:endParaRPr b="0">
              <a:latin typeface="Calibri"/>
              <a:ea typeface="Calibri"/>
              <a:cs typeface="Calibri"/>
              <a:sym typeface="Calibri"/>
            </a:endParaRPr>
          </a:p>
        </p:txBody>
      </p:sp>
      <p:sp>
        <p:nvSpPr>
          <p:cNvPr id="82" name="Google Shape;82;p4"/>
          <p:cNvSpPr txBox="1"/>
          <p:nvPr>
            <p:ph idx="4294967295" type="title"/>
          </p:nvPr>
        </p:nvSpPr>
        <p:spPr>
          <a:xfrm>
            <a:off x="0" y="0"/>
            <a:ext cx="9144000" cy="631800"/>
          </a:xfrm>
          <a:prstGeom prst="rect">
            <a:avLst/>
          </a:prstGeom>
          <a:solidFill>
            <a:srgbClr val="262673"/>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alibri"/>
              <a:buNone/>
            </a:pPr>
            <a:r>
              <a:rPr b="0" lang="en-US" sz="3200">
                <a:solidFill>
                  <a:schemeClr val="lt1"/>
                </a:solidFill>
                <a:latin typeface="Calibri"/>
                <a:ea typeface="Calibri"/>
                <a:cs typeface="Calibri"/>
                <a:sym typeface="Calibri"/>
              </a:rPr>
              <a:t>Marco de trabajo</a:t>
            </a:r>
            <a:endParaRPr b="0" sz="3200">
              <a:solidFill>
                <a:schemeClr val="lt1"/>
              </a:solidFill>
              <a:latin typeface="Calibri"/>
              <a:ea typeface="Calibri"/>
              <a:cs typeface="Calibri"/>
              <a:sym typeface="Calibri"/>
            </a:endParaRPr>
          </a:p>
        </p:txBody>
      </p:sp>
      <p:sp>
        <p:nvSpPr>
          <p:cNvPr id="83" name="Google Shape;83;p4"/>
          <p:cNvSpPr txBox="1"/>
          <p:nvPr/>
        </p:nvSpPr>
        <p:spPr>
          <a:xfrm>
            <a:off x="0" y="620712"/>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Conceptos y trabajos previos</a:t>
            </a:r>
            <a:endParaRPr b="0" i="0" sz="1400" u="none" cap="none" strike="noStrike">
              <a:solidFill>
                <a:srgbClr val="000000"/>
              </a:solidFill>
              <a:latin typeface="Arial"/>
              <a:ea typeface="Arial"/>
              <a:cs typeface="Arial"/>
              <a:sym typeface="Arial"/>
            </a:endParaRPr>
          </a:p>
        </p:txBody>
      </p:sp>
      <p:pic>
        <p:nvPicPr>
          <p:cNvPr descr="logo_udelar_fondo_blue.tif" id="84" name="Google Shape;84;p4"/>
          <p:cNvPicPr preferRelativeResize="0"/>
          <p:nvPr/>
        </p:nvPicPr>
        <p:blipFill rotWithShape="1">
          <a:blip r:embed="rId3">
            <a:alphaModFix/>
          </a:blip>
          <a:srcRect b="0" l="0" r="0" t="0"/>
          <a:stretch/>
        </p:blipFill>
        <p:spPr>
          <a:xfrm>
            <a:off x="8096250" y="0"/>
            <a:ext cx="1047750" cy="125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5"/>
          <p:cNvSpPr txBox="1"/>
          <p:nvPr>
            <p:ph idx="4294967295" type="title"/>
          </p:nvPr>
        </p:nvSpPr>
        <p:spPr>
          <a:xfrm>
            <a:off x="0" y="0"/>
            <a:ext cx="9144000" cy="631800"/>
          </a:xfrm>
          <a:prstGeom prst="rect">
            <a:avLst/>
          </a:prstGeom>
          <a:solidFill>
            <a:srgbClr val="262673"/>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alibri"/>
              <a:buNone/>
            </a:pPr>
            <a:r>
              <a:rPr b="0" lang="en-US" sz="2700">
                <a:solidFill>
                  <a:schemeClr val="lt1"/>
                </a:solidFill>
                <a:latin typeface="Calibri"/>
                <a:ea typeface="Calibri"/>
                <a:cs typeface="Calibri"/>
                <a:sym typeface="Calibri"/>
              </a:rPr>
              <a:t>Generación Automática de Organismos Interrelacionados</a:t>
            </a:r>
            <a:endParaRPr b="0" sz="3200">
              <a:solidFill>
                <a:schemeClr val="lt1"/>
              </a:solidFill>
              <a:latin typeface="Calibri"/>
              <a:ea typeface="Calibri"/>
              <a:cs typeface="Calibri"/>
              <a:sym typeface="Calibri"/>
            </a:endParaRPr>
          </a:p>
        </p:txBody>
      </p:sp>
      <p:sp>
        <p:nvSpPr>
          <p:cNvPr id="90" name="Google Shape;90;p5"/>
          <p:cNvSpPr txBox="1"/>
          <p:nvPr/>
        </p:nvSpPr>
        <p:spPr>
          <a:xfrm>
            <a:off x="0" y="620712"/>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Formación de los individuos</a:t>
            </a:r>
            <a:endParaRPr b="0" i="0" sz="1400" u="none" cap="none" strike="noStrike">
              <a:solidFill>
                <a:srgbClr val="000000"/>
              </a:solidFill>
              <a:latin typeface="Arial"/>
              <a:ea typeface="Arial"/>
              <a:cs typeface="Arial"/>
              <a:sym typeface="Arial"/>
            </a:endParaRPr>
          </a:p>
        </p:txBody>
      </p:sp>
      <p:pic>
        <p:nvPicPr>
          <p:cNvPr descr="logo_udelar_fondo_blue.tif" id="91" name="Google Shape;91;p5"/>
          <p:cNvPicPr preferRelativeResize="0"/>
          <p:nvPr/>
        </p:nvPicPr>
        <p:blipFill rotWithShape="1">
          <a:blip r:embed="rId3">
            <a:alphaModFix/>
          </a:blip>
          <a:srcRect b="0" l="0" r="0" t="0"/>
          <a:stretch/>
        </p:blipFill>
        <p:spPr>
          <a:xfrm>
            <a:off x="8096250" y="0"/>
            <a:ext cx="1047750" cy="1250950"/>
          </a:xfrm>
          <a:prstGeom prst="rect">
            <a:avLst/>
          </a:prstGeom>
          <a:noFill/>
          <a:ln>
            <a:noFill/>
          </a:ln>
        </p:spPr>
      </p:pic>
      <p:pic>
        <p:nvPicPr>
          <p:cNvPr id="92" name="Google Shape;92;p5"/>
          <p:cNvPicPr preferRelativeResize="0"/>
          <p:nvPr/>
        </p:nvPicPr>
        <p:blipFill rotWithShape="1">
          <a:blip r:embed="rId4">
            <a:alphaModFix/>
          </a:blip>
          <a:srcRect b="0" l="0" r="0" t="0"/>
          <a:stretch/>
        </p:blipFill>
        <p:spPr>
          <a:xfrm>
            <a:off x="538825" y="1871850"/>
            <a:ext cx="8066350" cy="3962150"/>
          </a:xfrm>
          <a:prstGeom prst="rect">
            <a:avLst/>
          </a:prstGeom>
          <a:noFill/>
          <a:ln>
            <a:noFill/>
          </a:ln>
        </p:spPr>
      </p:pic>
      <p:sp>
        <p:nvSpPr>
          <p:cNvPr id="93" name="Google Shape;93;p5"/>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40"/>
              </a:spcBef>
              <a:spcAft>
                <a:spcPts val="0"/>
              </a:spcAft>
              <a:buSzPts val="2200"/>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6"/>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Se define como especie a un conjunto de individuos que tienen la misma morfología</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Se evoluciona un subconjunto de especies de tamaño fijo</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440"/>
              </a:spcBef>
              <a:spcAft>
                <a:spcPts val="0"/>
              </a:spcAft>
              <a:buSzPts val="2200"/>
              <a:buFont typeface="Calibri"/>
              <a:buChar char="•"/>
            </a:pPr>
            <a:r>
              <a:rPr b="0" lang="en-US">
                <a:latin typeface="Calibri"/>
                <a:ea typeface="Calibri"/>
                <a:cs typeface="Calibri"/>
                <a:sym typeface="Calibri"/>
              </a:rPr>
              <a:t>Una métrica de progreso mide si una especie está mejorando</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440"/>
              </a:spcBef>
              <a:spcAft>
                <a:spcPts val="0"/>
              </a:spcAft>
              <a:buSzPts val="2200"/>
              <a:buFont typeface="Calibri"/>
              <a:buChar char="•"/>
            </a:pPr>
            <a:r>
              <a:rPr b="0" lang="en-US">
                <a:latin typeface="Calibri"/>
                <a:ea typeface="Calibri"/>
                <a:cs typeface="Calibri"/>
                <a:sym typeface="Calibri"/>
              </a:rPr>
              <a:t>Si una especie deja de mejorar, es removida de la simulación y se almacena en un registro</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440"/>
              </a:spcBef>
              <a:spcAft>
                <a:spcPts val="0"/>
              </a:spcAft>
              <a:buSzPts val="2200"/>
              <a:buFont typeface="Calibri"/>
              <a:buChar char="•"/>
            </a:pPr>
            <a:r>
              <a:rPr b="0" lang="en-US">
                <a:latin typeface="Calibri"/>
                <a:ea typeface="Calibri"/>
                <a:cs typeface="Calibri"/>
                <a:sym typeface="Calibri"/>
              </a:rPr>
              <a:t>Cuando se remueve una especie, se la reemplaza por otra especie distinta a las existentes en la población</a:t>
            </a:r>
            <a:endParaRPr b="0">
              <a:latin typeface="Calibri"/>
              <a:ea typeface="Calibri"/>
              <a:cs typeface="Calibri"/>
              <a:sym typeface="Calibri"/>
            </a:endParaRPr>
          </a:p>
        </p:txBody>
      </p:sp>
      <p:sp>
        <p:nvSpPr>
          <p:cNvPr id="99" name="Google Shape;99;p6"/>
          <p:cNvSpPr txBox="1"/>
          <p:nvPr>
            <p:ph idx="4294967295" type="title"/>
          </p:nvPr>
        </p:nvSpPr>
        <p:spPr>
          <a:xfrm>
            <a:off x="0" y="0"/>
            <a:ext cx="9144000" cy="631800"/>
          </a:xfrm>
          <a:prstGeom prst="rect">
            <a:avLst/>
          </a:prstGeom>
          <a:solidFill>
            <a:srgbClr val="262673"/>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alibri"/>
              <a:buNone/>
            </a:pPr>
            <a:r>
              <a:rPr b="0" lang="en-US" sz="2700">
                <a:solidFill>
                  <a:schemeClr val="lt1"/>
                </a:solidFill>
                <a:latin typeface="Calibri"/>
                <a:ea typeface="Calibri"/>
                <a:cs typeface="Calibri"/>
                <a:sym typeface="Calibri"/>
              </a:rPr>
              <a:t>Generación Automática de Organismos Interrelacionados</a:t>
            </a:r>
            <a:endParaRPr b="0" sz="3200">
              <a:solidFill>
                <a:schemeClr val="lt1"/>
              </a:solidFill>
              <a:latin typeface="Calibri"/>
              <a:ea typeface="Calibri"/>
              <a:cs typeface="Calibri"/>
              <a:sym typeface="Calibri"/>
            </a:endParaRPr>
          </a:p>
        </p:txBody>
      </p:sp>
      <p:sp>
        <p:nvSpPr>
          <p:cNvPr id="100" name="Google Shape;100;p6"/>
          <p:cNvSpPr txBox="1"/>
          <p:nvPr/>
        </p:nvSpPr>
        <p:spPr>
          <a:xfrm>
            <a:off x="0" y="620712"/>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Especiacion</a:t>
            </a:r>
            <a:endParaRPr b="0" i="0" sz="1400" u="none" cap="none" strike="noStrike">
              <a:solidFill>
                <a:srgbClr val="000000"/>
              </a:solidFill>
              <a:latin typeface="Arial"/>
              <a:ea typeface="Arial"/>
              <a:cs typeface="Arial"/>
              <a:sym typeface="Arial"/>
            </a:endParaRPr>
          </a:p>
        </p:txBody>
      </p:sp>
      <p:pic>
        <p:nvPicPr>
          <p:cNvPr descr="logo_udelar_fondo_blue.tif" id="101" name="Google Shape;101;p6"/>
          <p:cNvPicPr preferRelativeResize="0"/>
          <p:nvPr/>
        </p:nvPicPr>
        <p:blipFill rotWithShape="1">
          <a:blip r:embed="rId3">
            <a:alphaModFix/>
          </a:blip>
          <a:srcRect b="0" l="0" r="0" t="0"/>
          <a:stretch/>
        </p:blipFill>
        <p:spPr>
          <a:xfrm>
            <a:off x="8096250" y="0"/>
            <a:ext cx="1047750" cy="125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Se usa una red neuronal por individuo para decidir qué acción realizar</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Cada red toma como entrada los valores de los sensores y da como salida la probabilidad de elegir cada acción</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440"/>
              </a:spcBef>
              <a:spcAft>
                <a:spcPts val="0"/>
              </a:spcAft>
              <a:buSzPts val="2200"/>
              <a:buFont typeface="Calibri"/>
              <a:buChar char="•"/>
            </a:pPr>
            <a:r>
              <a:rPr b="0" lang="en-US">
                <a:latin typeface="Calibri"/>
                <a:ea typeface="Calibri"/>
                <a:cs typeface="Calibri"/>
                <a:sym typeface="Calibri"/>
              </a:rPr>
              <a:t>No se pueden cruzar individuos de especies distintas, porque las entradas y salidas de las redes no corresponderían</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Se elige la acción a realizar de manera aleatoria, utilizando las probabilidades generadas por la red</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440"/>
              </a:spcBef>
              <a:spcAft>
                <a:spcPts val="0"/>
              </a:spcAft>
              <a:buSzPts val="2200"/>
              <a:buFont typeface="Calibri"/>
              <a:buChar char="•"/>
            </a:pPr>
            <a:r>
              <a:rPr b="0" lang="en-US">
                <a:latin typeface="Calibri"/>
                <a:ea typeface="Calibri"/>
                <a:cs typeface="Calibri"/>
                <a:sym typeface="Calibri"/>
              </a:rPr>
              <a:t>Las redes neuronales se evolucionan utilizando NEAT, donde cada especie tiene su propia población de NEAT</a:t>
            </a:r>
            <a:endParaRPr b="0">
              <a:latin typeface="Calibri"/>
              <a:ea typeface="Calibri"/>
              <a:cs typeface="Calibri"/>
              <a:sym typeface="Calibri"/>
            </a:endParaRPr>
          </a:p>
        </p:txBody>
      </p:sp>
      <p:sp>
        <p:nvSpPr>
          <p:cNvPr id="107" name="Google Shape;107;p7"/>
          <p:cNvSpPr txBox="1"/>
          <p:nvPr>
            <p:ph idx="4294967295" type="title"/>
          </p:nvPr>
        </p:nvSpPr>
        <p:spPr>
          <a:xfrm>
            <a:off x="0" y="0"/>
            <a:ext cx="9144000" cy="631800"/>
          </a:xfrm>
          <a:prstGeom prst="rect">
            <a:avLst/>
          </a:prstGeom>
          <a:solidFill>
            <a:srgbClr val="262673"/>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alibri"/>
              <a:buNone/>
            </a:pPr>
            <a:r>
              <a:rPr b="0" lang="en-US" sz="2700">
                <a:solidFill>
                  <a:schemeClr val="lt1"/>
                </a:solidFill>
                <a:latin typeface="Calibri"/>
                <a:ea typeface="Calibri"/>
                <a:cs typeface="Calibri"/>
                <a:sym typeface="Calibri"/>
              </a:rPr>
              <a:t>Generación Automática de Organismos Interrelacionados</a:t>
            </a:r>
            <a:endParaRPr b="0" sz="3200">
              <a:solidFill>
                <a:schemeClr val="lt1"/>
              </a:solidFill>
              <a:latin typeface="Calibri"/>
              <a:ea typeface="Calibri"/>
              <a:cs typeface="Calibri"/>
              <a:sym typeface="Calibri"/>
            </a:endParaRPr>
          </a:p>
        </p:txBody>
      </p:sp>
      <p:sp>
        <p:nvSpPr>
          <p:cNvPr id="108" name="Google Shape;108;p7"/>
          <p:cNvSpPr txBox="1"/>
          <p:nvPr/>
        </p:nvSpPr>
        <p:spPr>
          <a:xfrm>
            <a:off x="0" y="620712"/>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Comportamiento de los individuos</a:t>
            </a:r>
            <a:endParaRPr b="0" i="0" sz="1400" u="none" cap="none" strike="noStrike">
              <a:solidFill>
                <a:srgbClr val="000000"/>
              </a:solidFill>
              <a:latin typeface="Arial"/>
              <a:ea typeface="Arial"/>
              <a:cs typeface="Arial"/>
              <a:sym typeface="Arial"/>
            </a:endParaRPr>
          </a:p>
        </p:txBody>
      </p:sp>
      <p:pic>
        <p:nvPicPr>
          <p:cNvPr descr="logo_udelar_fondo_blue.tif" id="109" name="Google Shape;109;p7"/>
          <p:cNvPicPr preferRelativeResize="0"/>
          <p:nvPr/>
        </p:nvPicPr>
        <p:blipFill rotWithShape="1">
          <a:blip r:embed="rId3">
            <a:alphaModFix/>
          </a:blip>
          <a:srcRect b="0" l="0" r="0" t="0"/>
          <a:stretch/>
        </p:blipFill>
        <p:spPr>
          <a:xfrm>
            <a:off x="8096250" y="0"/>
            <a:ext cx="1047750" cy="125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440"/>
              </a:spcBef>
              <a:spcAft>
                <a:spcPts val="0"/>
              </a:spcAft>
              <a:buSzPts val="2200"/>
              <a:buFont typeface="Calibri"/>
              <a:buChar char="•"/>
            </a:pPr>
            <a:r>
              <a:rPr b="0" lang="en-US">
                <a:latin typeface="Calibri"/>
                <a:ea typeface="Calibri"/>
                <a:cs typeface="Calibri"/>
                <a:sym typeface="Calibri"/>
              </a:rPr>
              <a:t>Se simula el comportamiento de los individuos en el entorno para calcular su fitness</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440"/>
              </a:spcBef>
              <a:spcAft>
                <a:spcPts val="0"/>
              </a:spcAft>
              <a:buSzPts val="2200"/>
              <a:buFont typeface="Calibri"/>
              <a:buChar char="•"/>
            </a:pPr>
            <a:r>
              <a:rPr b="0" lang="en-US">
                <a:latin typeface="Calibri"/>
                <a:ea typeface="Calibri"/>
                <a:cs typeface="Calibri"/>
                <a:sym typeface="Calibri"/>
              </a:rPr>
              <a:t>AGIO toma la etapa de simulación y la función de fitness como una caja negra</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440"/>
              </a:spcBef>
              <a:spcAft>
                <a:spcPts val="0"/>
              </a:spcAft>
              <a:buSzPts val="2200"/>
              <a:buFont typeface="Calibri"/>
              <a:buChar char="•"/>
            </a:pPr>
            <a:r>
              <a:rPr b="0" lang="en-US">
                <a:latin typeface="Calibri"/>
                <a:ea typeface="Calibri"/>
                <a:cs typeface="Calibri"/>
                <a:sym typeface="Calibri"/>
              </a:rPr>
              <a:t>Se desacopla el tamaño de la simulación del tamaño de la población realizando la simulación en batches de tamaño fijo de individuos </a:t>
            </a:r>
            <a:br>
              <a:rPr b="0" lang="en-US">
                <a:latin typeface="Calibri"/>
                <a:ea typeface="Calibri"/>
                <a:cs typeface="Calibri"/>
                <a:sym typeface="Calibri"/>
              </a:rPr>
            </a:br>
            <a:endParaRPr b="0">
              <a:latin typeface="Calibri"/>
              <a:ea typeface="Calibri"/>
              <a:cs typeface="Calibri"/>
              <a:sym typeface="Calibri"/>
            </a:endParaRPr>
          </a:p>
          <a:p>
            <a:pPr indent="-368300" lvl="0" marL="457200" marR="0" rtl="0" algn="l">
              <a:lnSpc>
                <a:spcPct val="100000"/>
              </a:lnSpc>
              <a:spcBef>
                <a:spcPts val="440"/>
              </a:spcBef>
              <a:spcAft>
                <a:spcPts val="0"/>
              </a:spcAft>
              <a:buSzPts val="2200"/>
              <a:buFont typeface="Calibri"/>
              <a:buChar char="•"/>
            </a:pPr>
            <a:r>
              <a:rPr b="0" lang="en-US">
                <a:latin typeface="Calibri"/>
                <a:ea typeface="Calibri"/>
                <a:cs typeface="Calibri"/>
                <a:sym typeface="Calibri"/>
              </a:rPr>
              <a:t>Etapas del paso evolutivo de AGIO</a:t>
            </a:r>
            <a:endParaRPr b="0">
              <a:latin typeface="Calibri"/>
              <a:ea typeface="Calibri"/>
              <a:cs typeface="Calibri"/>
              <a:sym typeface="Calibri"/>
            </a:endParaRPr>
          </a:p>
          <a:p>
            <a:pPr indent="-355600" lvl="1" marL="9144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Realizar el paso evolutivo de cada población de NEAT</a:t>
            </a:r>
            <a:endParaRPr b="0">
              <a:latin typeface="Calibri"/>
              <a:ea typeface="Calibri"/>
              <a:cs typeface="Calibri"/>
              <a:sym typeface="Calibri"/>
            </a:endParaRPr>
          </a:p>
          <a:p>
            <a:pPr indent="-355600" lvl="1" marL="9144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Reemplazar las redes de los individuos con las nuevas redes de NEAT</a:t>
            </a:r>
            <a:endParaRPr b="0">
              <a:latin typeface="Calibri"/>
              <a:ea typeface="Calibri"/>
              <a:cs typeface="Calibri"/>
              <a:sym typeface="Calibri"/>
            </a:endParaRPr>
          </a:p>
          <a:p>
            <a:pPr indent="-355600" lvl="1" marL="9144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Evaluar el progreso de cada especie</a:t>
            </a:r>
            <a:endParaRPr b="0">
              <a:latin typeface="Calibri"/>
              <a:ea typeface="Calibri"/>
              <a:cs typeface="Calibri"/>
              <a:sym typeface="Calibri"/>
            </a:endParaRPr>
          </a:p>
          <a:p>
            <a:pPr indent="-355600" lvl="1" marL="914400" marR="0" rtl="0" algn="l">
              <a:lnSpc>
                <a:spcPct val="100000"/>
              </a:lnSpc>
              <a:spcBef>
                <a:spcPts val="440"/>
              </a:spcBef>
              <a:spcAft>
                <a:spcPts val="0"/>
              </a:spcAft>
              <a:buSzPts val="2000"/>
              <a:buFont typeface="Calibri"/>
              <a:buChar char="–"/>
            </a:pPr>
            <a:r>
              <a:rPr b="0" lang="en-US">
                <a:latin typeface="Calibri"/>
                <a:ea typeface="Calibri"/>
                <a:cs typeface="Calibri"/>
                <a:sym typeface="Calibri"/>
              </a:rPr>
              <a:t>Reemplazar las especies estancadas con nuevas especies</a:t>
            </a:r>
            <a:endParaRPr b="0">
              <a:latin typeface="Calibri"/>
              <a:ea typeface="Calibri"/>
              <a:cs typeface="Calibri"/>
              <a:sym typeface="Calibri"/>
            </a:endParaRPr>
          </a:p>
        </p:txBody>
      </p:sp>
      <p:sp>
        <p:nvSpPr>
          <p:cNvPr id="115" name="Google Shape;115;p8"/>
          <p:cNvSpPr txBox="1"/>
          <p:nvPr>
            <p:ph idx="4294967295" type="title"/>
          </p:nvPr>
        </p:nvSpPr>
        <p:spPr>
          <a:xfrm>
            <a:off x="0" y="0"/>
            <a:ext cx="9144000" cy="631800"/>
          </a:xfrm>
          <a:prstGeom prst="rect">
            <a:avLst/>
          </a:prstGeom>
          <a:solidFill>
            <a:srgbClr val="262673"/>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Calibri"/>
              <a:buNone/>
            </a:pPr>
            <a:r>
              <a:rPr b="0" lang="en-US" sz="2700">
                <a:solidFill>
                  <a:schemeClr val="lt1"/>
                </a:solidFill>
                <a:latin typeface="Calibri"/>
                <a:ea typeface="Calibri"/>
                <a:cs typeface="Calibri"/>
                <a:sym typeface="Calibri"/>
              </a:rPr>
              <a:t>Generación Automática de Organismos Interrelacionados</a:t>
            </a:r>
            <a:endParaRPr b="0" sz="3200">
              <a:solidFill>
                <a:schemeClr val="lt1"/>
              </a:solidFill>
              <a:latin typeface="Calibri"/>
              <a:ea typeface="Calibri"/>
              <a:cs typeface="Calibri"/>
              <a:sym typeface="Calibri"/>
            </a:endParaRPr>
          </a:p>
        </p:txBody>
      </p:sp>
      <p:sp>
        <p:nvSpPr>
          <p:cNvPr id="116" name="Google Shape;116;p8"/>
          <p:cNvSpPr txBox="1"/>
          <p:nvPr/>
        </p:nvSpPr>
        <p:spPr>
          <a:xfrm>
            <a:off x="0" y="620712"/>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Paso evolutivo</a:t>
            </a:r>
            <a:endParaRPr b="0" i="0" sz="1400" u="none" cap="none" strike="noStrike">
              <a:solidFill>
                <a:srgbClr val="000000"/>
              </a:solidFill>
              <a:latin typeface="Arial"/>
              <a:ea typeface="Arial"/>
              <a:cs typeface="Arial"/>
              <a:sym typeface="Arial"/>
            </a:endParaRPr>
          </a:p>
        </p:txBody>
      </p:sp>
      <p:pic>
        <p:nvPicPr>
          <p:cNvPr descr="logo_udelar_fondo_blue.tif" id="117" name="Google Shape;117;p8"/>
          <p:cNvPicPr preferRelativeResize="0"/>
          <p:nvPr/>
        </p:nvPicPr>
        <p:blipFill rotWithShape="1">
          <a:blip r:embed="rId3">
            <a:alphaModFix/>
          </a:blip>
          <a:srcRect b="0" l="0" r="0" t="0"/>
          <a:stretch/>
        </p:blipFill>
        <p:spPr>
          <a:xfrm>
            <a:off x="8096250" y="0"/>
            <a:ext cx="1047750" cy="125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9"/>
          <p:cNvSpPr txBox="1"/>
          <p:nvPr/>
        </p:nvSpPr>
        <p:spPr>
          <a:xfrm>
            <a:off x="0" y="3175"/>
            <a:ext cx="9144000" cy="676200"/>
          </a:xfrm>
          <a:prstGeom prst="rect">
            <a:avLst/>
          </a:prstGeom>
          <a:solidFill>
            <a:srgbClr val="26267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n-US" sz="3200" u="none" cap="none" strike="noStrike">
                <a:solidFill>
                  <a:schemeClr val="lt1"/>
                </a:solidFill>
                <a:latin typeface="Calibri"/>
                <a:ea typeface="Calibri"/>
                <a:cs typeface="Calibri"/>
                <a:sym typeface="Calibri"/>
              </a:rPr>
              <a:t>Metodología del análisis experimental</a:t>
            </a:r>
            <a:endParaRPr b="0" i="0" sz="3200" u="none" cap="none" strike="noStrike">
              <a:solidFill>
                <a:srgbClr val="000000"/>
              </a:solidFill>
              <a:latin typeface="Arial"/>
              <a:ea typeface="Arial"/>
              <a:cs typeface="Arial"/>
              <a:sym typeface="Arial"/>
            </a:endParaRPr>
          </a:p>
        </p:txBody>
      </p:sp>
      <p:sp>
        <p:nvSpPr>
          <p:cNvPr id="123" name="Google Shape;123;p9"/>
          <p:cNvSpPr txBox="1"/>
          <p:nvPr>
            <p:ph idx="1" type="body"/>
          </p:nvPr>
        </p:nvSpPr>
        <p:spPr>
          <a:xfrm>
            <a:off x="0" y="1252500"/>
            <a:ext cx="9144000" cy="53367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440"/>
              </a:spcBef>
              <a:spcAft>
                <a:spcPts val="0"/>
              </a:spcAft>
              <a:buSzPts val="2200"/>
              <a:buFont typeface="Calibri"/>
              <a:buChar char="•"/>
            </a:pPr>
            <a:r>
              <a:rPr b="0" lang="en-US">
                <a:latin typeface="Calibri"/>
                <a:ea typeface="Calibri"/>
                <a:cs typeface="Calibri"/>
                <a:sym typeface="Calibri"/>
              </a:rPr>
              <a:t>Utilizado para validar el correcto funcionamiento de la herramienta en un caso simple</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0"/>
              </a:spcBef>
              <a:spcAft>
                <a:spcPts val="0"/>
              </a:spcAft>
              <a:buSzPts val="2200"/>
              <a:buFont typeface="Calibri"/>
              <a:buChar char="•"/>
            </a:pPr>
            <a:r>
              <a:rPr b="0" lang="en-US">
                <a:latin typeface="Calibri"/>
                <a:ea typeface="Calibri"/>
                <a:cs typeface="Calibri"/>
                <a:sym typeface="Calibri"/>
              </a:rPr>
              <a:t>Entorno 2D discreto</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0"/>
              </a:spcBef>
              <a:spcAft>
                <a:spcPts val="0"/>
              </a:spcAft>
              <a:buSzPts val="2200"/>
              <a:buFont typeface="Calibri"/>
              <a:buChar char="•"/>
            </a:pPr>
            <a:r>
              <a:rPr b="0" lang="en-US">
                <a:latin typeface="Calibri"/>
                <a:ea typeface="Calibri"/>
                <a:cs typeface="Calibri"/>
                <a:sym typeface="Calibri"/>
              </a:rPr>
              <a:t>Una especie de herbívoros y una de carnívoros</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0"/>
              </a:spcBef>
              <a:spcAft>
                <a:spcPts val="0"/>
              </a:spcAft>
              <a:buSzPts val="2200"/>
              <a:buFont typeface="Calibri"/>
              <a:buChar char="•"/>
            </a:pPr>
            <a:r>
              <a:rPr b="0" lang="en-US">
                <a:latin typeface="Calibri"/>
                <a:ea typeface="Calibri"/>
                <a:cs typeface="Calibri"/>
                <a:sym typeface="Calibri"/>
              </a:rPr>
              <a:t>Cada individuo lleva un puntaje que es utilizado como su fitness</a:t>
            </a:r>
            <a:br>
              <a:rPr b="0" lang="en-US">
                <a:latin typeface="Calibri"/>
                <a:ea typeface="Calibri"/>
                <a:cs typeface="Calibri"/>
                <a:sym typeface="Calibri"/>
              </a:rPr>
            </a:br>
            <a:endParaRPr b="0">
              <a:latin typeface="Calibri"/>
              <a:ea typeface="Calibri"/>
              <a:cs typeface="Calibri"/>
              <a:sym typeface="Calibri"/>
            </a:endParaRPr>
          </a:p>
          <a:p>
            <a:pPr indent="-368300" lvl="0" marL="457200" rtl="0" algn="l">
              <a:lnSpc>
                <a:spcPct val="100000"/>
              </a:lnSpc>
              <a:spcBef>
                <a:spcPts val="0"/>
              </a:spcBef>
              <a:spcAft>
                <a:spcPts val="0"/>
              </a:spcAft>
              <a:buSzPts val="2200"/>
              <a:buFont typeface="Calibri"/>
              <a:buChar char="•"/>
            </a:pPr>
            <a:r>
              <a:rPr b="0" lang="en-US">
                <a:latin typeface="Calibri"/>
                <a:ea typeface="Calibri"/>
                <a:cs typeface="Calibri"/>
                <a:sym typeface="Calibri"/>
              </a:rPr>
              <a:t>Se desarrolló un algoritmo greedy para la toma de decisiones de un individuo y así poder compararlo contra el comportamiento de los individuos generados por AGIO</a:t>
            </a:r>
            <a:endParaRPr b="0">
              <a:latin typeface="Calibri"/>
              <a:ea typeface="Calibri"/>
              <a:cs typeface="Calibri"/>
              <a:sym typeface="Calibri"/>
            </a:endParaRPr>
          </a:p>
        </p:txBody>
      </p:sp>
      <p:sp>
        <p:nvSpPr>
          <p:cNvPr id="124" name="Google Shape;124;p9"/>
          <p:cNvSpPr txBox="1"/>
          <p:nvPr/>
        </p:nvSpPr>
        <p:spPr>
          <a:xfrm>
            <a:off x="0" y="630237"/>
            <a:ext cx="9144000" cy="631800"/>
          </a:xfrm>
          <a:prstGeom prst="rect">
            <a:avLst/>
          </a:prstGeom>
          <a:solidFill>
            <a:srgbClr val="6898D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600"/>
              <a:buFont typeface="Calibri"/>
              <a:buNone/>
            </a:pPr>
            <a:r>
              <a:rPr b="0" i="0" lang="en-US" sz="2600" u="none" cap="none" strike="noStrike">
                <a:solidFill>
                  <a:schemeClr val="lt1"/>
                </a:solidFill>
                <a:latin typeface="Calibri"/>
                <a:ea typeface="Calibri"/>
                <a:cs typeface="Calibri"/>
                <a:sym typeface="Calibri"/>
              </a:rPr>
              <a:t>Escenario simple</a:t>
            </a:r>
            <a:endParaRPr b="0" i="0" sz="1400" u="none" cap="none" strike="noStrike">
              <a:solidFill>
                <a:srgbClr val="000000"/>
              </a:solidFill>
              <a:latin typeface="Arial"/>
              <a:ea typeface="Arial"/>
              <a:cs typeface="Arial"/>
              <a:sym typeface="Arial"/>
            </a:endParaRPr>
          </a:p>
        </p:txBody>
      </p:sp>
      <p:pic>
        <p:nvPicPr>
          <p:cNvPr descr="logo_udelar_fondo_blue.tif" id="125" name="Google Shape;125;p9"/>
          <p:cNvPicPr preferRelativeResize="0"/>
          <p:nvPr/>
        </p:nvPicPr>
        <p:blipFill rotWithShape="1">
          <a:blip r:embed="rId3">
            <a:alphaModFix/>
          </a:blip>
          <a:srcRect b="0" l="0" r="0" t="0"/>
          <a:stretch/>
        </p:blipFill>
        <p:spPr>
          <a:xfrm>
            <a:off x="8085137" y="0"/>
            <a:ext cx="1058862" cy="12620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rmatoAntel">
  <a:themeElements>
    <a:clrScheme name="formatoAnt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2006-05-25T01:50:31Z</dcterms:created>
  <dc:creator>Sergio Nesmachnow</dc:creator>
</cp:coreProperties>
</file>

<file path=docProps/custom.xml><?xml version="1.0" encoding="utf-8"?>
<Properties xmlns="http://schemas.openxmlformats.org/officeDocument/2006/custom-properties" xmlns:vt="http://schemas.openxmlformats.org/officeDocument/2006/docPropsVTypes"/>
</file>