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C24D16-0B21-422A-A5CC-164ECC482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5D6185-565E-4EC2-8736-3CB602B66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263D8F-8A51-4749-B473-0C61D65A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3319-1891-4BCE-96C3-DB87107FD01E}" type="datetimeFigureOut">
              <a:rPr lang="en-CA" smtClean="0"/>
              <a:t>08/07/2019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C95405-E228-4A4C-8650-5BC0FF50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974BE5-7A39-4C73-9387-DB66686B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656-E7A4-493C-B9DF-C2935C5053A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97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9D744-1E73-4066-BEF9-19886617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1A95C9-02CB-477A-8FEE-DD3BC399D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37F338-3FAF-469B-B45A-64EF15E5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3319-1891-4BCE-96C3-DB87107FD01E}" type="datetimeFigureOut">
              <a:rPr lang="en-CA" smtClean="0"/>
              <a:t>08/07/2019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F25AD3-A5FE-4185-A6EB-008627BC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281410-156C-41C7-81AC-9DE28329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656-E7A4-493C-B9DF-C2935C5053A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634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3CFCC7-B6F5-482D-9E3B-AA198712B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F477C5-42A5-4A0F-840E-CD676388C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D0A942-A4E8-4585-AE98-F5400A1B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3319-1891-4BCE-96C3-DB87107FD01E}" type="datetimeFigureOut">
              <a:rPr lang="en-CA" smtClean="0"/>
              <a:t>08/07/2019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A00C74-A859-4C89-8FC9-918320CD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C45FD9-EA9E-4927-B577-FF5AF81B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656-E7A4-493C-B9DF-C2935C5053A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18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33E33-73BB-47E8-AD27-5B5B5E73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829050-B1D6-415C-98B0-BD290704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68B41E-41D6-45E9-A2B4-47526B02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3319-1891-4BCE-96C3-DB87107FD01E}" type="datetimeFigureOut">
              <a:rPr lang="en-CA" smtClean="0"/>
              <a:t>08/07/2019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A702C5-9A13-41B2-A4D9-CD422247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DD4452-2440-4B67-901C-1E6578BE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656-E7A4-493C-B9DF-C2935C5053A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365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20588-C0F1-4158-98FF-4CC0398A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94862E-C03E-4AE7-9267-43316363D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6BD590-30E0-416B-81BE-E2BECDCB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3319-1891-4BCE-96C3-DB87107FD01E}" type="datetimeFigureOut">
              <a:rPr lang="en-CA" smtClean="0"/>
              <a:t>08/07/2019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A4B04D-B94F-43A0-BF4B-5276F61B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017412-3F27-4327-88E6-4CB38A96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656-E7A4-493C-B9DF-C2935C5053A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13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A94768-DAC2-42F1-B074-2486426E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0AE945-B4D4-4763-8CFC-BA81CAE73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359334-232C-4CD4-A69C-3B476FBDB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84DD04-9F65-480D-82BC-6A0A4242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3319-1891-4BCE-96C3-DB87107FD01E}" type="datetimeFigureOut">
              <a:rPr lang="en-CA" smtClean="0"/>
              <a:t>08/07/2019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A65229-9FBB-42F7-9467-2C473D97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F29D41-2949-4782-BD11-A5712283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656-E7A4-493C-B9DF-C2935C5053A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43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FA621-FF5A-4208-A7AA-5A5C0DBC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FE425B-E421-46E2-9AA9-A86B0243C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E818BF-3263-459D-AE02-DDCD0244C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1C3EA1-ACE5-47F7-9FA2-4607BBC7A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D9E2D8-866F-4A03-A726-0A73C3338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70B00E-037C-4C0D-A1B0-C7CBD4B6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3319-1891-4BCE-96C3-DB87107FD01E}" type="datetimeFigureOut">
              <a:rPr lang="en-CA" smtClean="0"/>
              <a:t>08/07/2019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3B7A042-CDFE-489C-A65A-553C3A44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E8FBBA-5EB5-4631-A574-242CA5BC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656-E7A4-493C-B9DF-C2935C5053A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73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C067C-2DDC-4CAB-B7ED-2EC4A626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70171ED-7B04-4F2D-B6F6-DAF42812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3319-1891-4BCE-96C3-DB87107FD01E}" type="datetimeFigureOut">
              <a:rPr lang="en-CA" smtClean="0"/>
              <a:t>08/07/2019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A64710-248B-4F04-B164-FB178C12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28437A-7EF6-47D6-AB1F-D1A7FCD8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656-E7A4-493C-B9DF-C2935C5053A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41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4D99509-5445-4030-BB6F-402C7E5A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3319-1891-4BCE-96C3-DB87107FD01E}" type="datetimeFigureOut">
              <a:rPr lang="en-CA" smtClean="0"/>
              <a:t>08/07/2019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D3DE5C-0BF8-4E0D-881F-93D7AD4F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694F5F-BB18-413D-B799-65141A67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656-E7A4-493C-B9DF-C2935C5053A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64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1A7582-0BDA-42E3-9378-C1C94F38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5F3116-AAF6-467A-957A-466180160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299E47-92A3-4063-93F6-32F4E0E65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4A025A-57CA-49C2-A943-2CCF9607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3319-1891-4BCE-96C3-DB87107FD01E}" type="datetimeFigureOut">
              <a:rPr lang="en-CA" smtClean="0"/>
              <a:t>08/07/2019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5E59E4-E9B0-496A-8623-449263F4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AB69D4-9CF5-4366-8482-79E804B3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656-E7A4-493C-B9DF-C2935C5053A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409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AFA17-4051-4B11-AAC6-DFB9E234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DF92BF4-EA58-430E-B0BA-1169E644C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EABEED-A9A7-47D9-A00E-056F8CBAF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D7FC23-D96A-479E-BE68-97E2D35E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3319-1891-4BCE-96C3-DB87107FD01E}" type="datetimeFigureOut">
              <a:rPr lang="en-CA" smtClean="0"/>
              <a:t>08/07/2019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6ACD5D-2768-4EFC-A3AD-2BAECB59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5CF409-B1E2-44B2-BFB0-13991931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656-E7A4-493C-B9DF-C2935C5053A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33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7FA2E76-7677-4879-AF2D-5729C2B5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B781C7-0AF7-4C76-AEB9-3B9A2033B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E4DBC0-A001-4F9C-9111-1F1F1E4A6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3319-1891-4BCE-96C3-DB87107FD01E}" type="datetimeFigureOut">
              <a:rPr lang="en-CA" smtClean="0"/>
              <a:t>08/07/2019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C455DF-79EA-4690-9855-D2F5BB1B9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979946-C6FB-47EC-825D-36D9B2AE4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F656-E7A4-493C-B9DF-C2935C5053A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873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B157FB1-8E27-4885-A4E5-A565D0ACA2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4" t="16193" r="8348" b="25153"/>
          <a:stretch/>
        </p:blipFill>
        <p:spPr>
          <a:xfrm>
            <a:off x="164050" y="130022"/>
            <a:ext cx="4629891" cy="353645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8D19171-6E03-4CFA-8761-5A9907C7C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352" y="2015415"/>
            <a:ext cx="6287036" cy="353645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056F225-7844-40F3-BFB7-796ACF6FEEEC}"/>
              </a:ext>
            </a:extLst>
          </p:cNvPr>
          <p:cNvSpPr txBox="1"/>
          <p:nvPr/>
        </p:nvSpPr>
        <p:spPr>
          <a:xfrm>
            <a:off x="71021" y="4246856"/>
            <a:ext cx="4261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Imput</a:t>
            </a:r>
            <a:endParaRPr lang="en-CA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 of samples</a:t>
            </a:r>
          </a:p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</a:p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extent of the study area</a:t>
            </a:r>
          </a:p>
        </p:txBody>
      </p:sp>
    </p:spTree>
    <p:extLst>
      <p:ext uri="{BB962C8B-B14F-4D97-AF65-F5344CB8AC3E}">
        <p14:creationId xmlns:p14="http://schemas.microsoft.com/office/powerpoint/2010/main" val="404445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C5C3FC0-AA68-4D55-9D7E-825F1C9D7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06" t="12168" r="31625" b="5631"/>
          <a:stretch/>
        </p:blipFill>
        <p:spPr>
          <a:xfrm>
            <a:off x="3160451" y="610339"/>
            <a:ext cx="6933460" cy="5637321"/>
          </a:xfrm>
          <a:prstGeom prst="rect">
            <a:avLst/>
          </a:prstGeom>
        </p:spPr>
      </p:pic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3AEBBC3D-261B-4F15-83A5-CC9774703984}"/>
              </a:ext>
            </a:extLst>
          </p:cNvPr>
          <p:cNvSpPr/>
          <p:nvPr/>
        </p:nvSpPr>
        <p:spPr>
          <a:xfrm rot="20727438">
            <a:off x="6649804" y="4935984"/>
            <a:ext cx="327148" cy="221942"/>
          </a:xfrm>
          <a:custGeom>
            <a:avLst/>
            <a:gdLst>
              <a:gd name="connsiteX0" fmla="*/ 0 w 4030462"/>
              <a:gd name="connsiteY0" fmla="*/ 1988598 h 2734322"/>
              <a:gd name="connsiteX1" fmla="*/ 2920754 w 4030462"/>
              <a:gd name="connsiteY1" fmla="*/ 0 h 2734322"/>
              <a:gd name="connsiteX2" fmla="*/ 4021585 w 4030462"/>
              <a:gd name="connsiteY2" fmla="*/ 612559 h 2734322"/>
              <a:gd name="connsiteX3" fmla="*/ 4030462 w 4030462"/>
              <a:gd name="connsiteY3" fmla="*/ 896645 h 2734322"/>
              <a:gd name="connsiteX4" fmla="*/ 3258105 w 4030462"/>
              <a:gd name="connsiteY4" fmla="*/ 1757779 h 2734322"/>
              <a:gd name="connsiteX5" fmla="*/ 1837678 w 4030462"/>
              <a:gd name="connsiteY5" fmla="*/ 2467992 h 2734322"/>
              <a:gd name="connsiteX6" fmla="*/ 994299 w 4030462"/>
              <a:gd name="connsiteY6" fmla="*/ 2734322 h 2734322"/>
              <a:gd name="connsiteX7" fmla="*/ 106532 w 4030462"/>
              <a:gd name="connsiteY7" fmla="*/ 2388093 h 2734322"/>
              <a:gd name="connsiteX8" fmla="*/ 0 w 4030462"/>
              <a:gd name="connsiteY8" fmla="*/ 1988598 h 273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0462" h="2734322">
                <a:moveTo>
                  <a:pt x="0" y="1988598"/>
                </a:moveTo>
                <a:lnTo>
                  <a:pt x="2920754" y="0"/>
                </a:lnTo>
                <a:lnTo>
                  <a:pt x="4021585" y="612559"/>
                </a:lnTo>
                <a:lnTo>
                  <a:pt x="4030462" y="896645"/>
                </a:lnTo>
                <a:lnTo>
                  <a:pt x="3258105" y="1757779"/>
                </a:lnTo>
                <a:lnTo>
                  <a:pt x="1837678" y="2467992"/>
                </a:lnTo>
                <a:lnTo>
                  <a:pt x="994299" y="2734322"/>
                </a:lnTo>
                <a:lnTo>
                  <a:pt x="106532" y="2388093"/>
                </a:lnTo>
                <a:lnTo>
                  <a:pt x="0" y="1988598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995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65D90B-BAFA-4EFF-8C3D-8140166ABA59}"/>
              </a:ext>
            </a:extLst>
          </p:cNvPr>
          <p:cNvSpPr/>
          <p:nvPr/>
        </p:nvSpPr>
        <p:spPr>
          <a:xfrm>
            <a:off x="1269507" y="1020932"/>
            <a:ext cx="8256233" cy="372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variables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9D6B94-6C33-4D3C-8426-5D078E06D918}"/>
              </a:ext>
            </a:extLst>
          </p:cNvPr>
          <p:cNvSpPr/>
          <p:nvPr/>
        </p:nvSpPr>
        <p:spPr>
          <a:xfrm>
            <a:off x="1269507" y="1393793"/>
            <a:ext cx="8256233" cy="42168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452FA2-6270-4B52-87BA-ADF18F49E5A5}"/>
              </a:ext>
            </a:extLst>
          </p:cNvPr>
          <p:cNvSpPr txBox="1"/>
          <p:nvPr/>
        </p:nvSpPr>
        <p:spPr>
          <a:xfrm>
            <a:off x="1447060" y="1615736"/>
            <a:ext cx="2911876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Species distribution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BF5660-B1A7-4E3B-9186-59C5E573DD0F}"/>
              </a:ext>
            </a:extLst>
          </p:cNvPr>
          <p:cNvSpPr txBox="1"/>
          <p:nvPr/>
        </p:nvSpPr>
        <p:spPr>
          <a:xfrm>
            <a:off x="5922885" y="1615736"/>
            <a:ext cx="2911876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77929FF-A403-44A4-AD15-275ACF373ED7}"/>
              </a:ext>
            </a:extLst>
          </p:cNvPr>
          <p:cNvSpPr txBox="1"/>
          <p:nvPr/>
        </p:nvSpPr>
        <p:spPr>
          <a:xfrm>
            <a:off x="1535395" y="3876627"/>
            <a:ext cx="2187735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Hydrology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839BAF-381F-427D-B108-C1813BA79F2B}"/>
              </a:ext>
            </a:extLst>
          </p:cNvPr>
          <p:cNvSpPr txBox="1"/>
          <p:nvPr/>
        </p:nvSpPr>
        <p:spPr>
          <a:xfrm>
            <a:off x="6446674" y="3876627"/>
            <a:ext cx="2911876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Perturbations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459A892-A14C-47A9-A771-AE6F5BD425BB}"/>
              </a:ext>
            </a:extLst>
          </p:cNvPr>
          <p:cNvSpPr txBox="1"/>
          <p:nvPr/>
        </p:nvSpPr>
        <p:spPr>
          <a:xfrm>
            <a:off x="2423604" y="2161712"/>
            <a:ext cx="193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fir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CBFB215-9461-4149-9328-355110BF406B}"/>
              </a:ext>
            </a:extLst>
          </p:cNvPr>
          <p:cNvSpPr txBox="1"/>
          <p:nvPr/>
        </p:nvSpPr>
        <p:spPr>
          <a:xfrm>
            <a:off x="2423604" y="2473927"/>
            <a:ext cx="193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spruce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D515A64-BEFF-4B7D-A57D-953EE3EA8BC2}"/>
              </a:ext>
            </a:extLst>
          </p:cNvPr>
          <p:cNvSpPr txBox="1"/>
          <p:nvPr/>
        </p:nvSpPr>
        <p:spPr>
          <a:xfrm>
            <a:off x="2423604" y="2781704"/>
            <a:ext cx="193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spruce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0B1FD0E-631A-417D-A5E0-416E798B865E}"/>
              </a:ext>
            </a:extLst>
          </p:cNvPr>
          <p:cNvSpPr txBox="1"/>
          <p:nvPr/>
        </p:nvSpPr>
        <p:spPr>
          <a:xfrm>
            <a:off x="7244919" y="2053605"/>
            <a:ext cx="193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9A2A4F6-0DDE-4470-8AD1-D9A97149DAA8}"/>
              </a:ext>
            </a:extLst>
          </p:cNvPr>
          <p:cNvSpPr txBox="1"/>
          <p:nvPr/>
        </p:nvSpPr>
        <p:spPr>
          <a:xfrm>
            <a:off x="7244919" y="2365820"/>
            <a:ext cx="193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precipitation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EF0303B-2239-49AD-A7F4-9ACA39B75D54}"/>
              </a:ext>
            </a:extLst>
          </p:cNvPr>
          <p:cNvSpPr txBox="1"/>
          <p:nvPr/>
        </p:nvSpPr>
        <p:spPr>
          <a:xfrm>
            <a:off x="7244919" y="2673597"/>
            <a:ext cx="193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precipitation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73E17C-1C7F-4BE1-A03D-1B2736E85F48}"/>
              </a:ext>
            </a:extLst>
          </p:cNvPr>
          <p:cNvSpPr/>
          <p:nvPr/>
        </p:nvSpPr>
        <p:spPr>
          <a:xfrm>
            <a:off x="2077375" y="2222384"/>
            <a:ext cx="186431" cy="186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40812F-B4C5-426B-BB4F-87603039C064}"/>
              </a:ext>
            </a:extLst>
          </p:cNvPr>
          <p:cNvSpPr/>
          <p:nvPr/>
        </p:nvSpPr>
        <p:spPr>
          <a:xfrm>
            <a:off x="2077375" y="2519708"/>
            <a:ext cx="186431" cy="186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D48C4F-20C8-4476-8825-084304290CA1}"/>
              </a:ext>
            </a:extLst>
          </p:cNvPr>
          <p:cNvSpPr/>
          <p:nvPr/>
        </p:nvSpPr>
        <p:spPr>
          <a:xfrm>
            <a:off x="2077375" y="2840105"/>
            <a:ext cx="186431" cy="186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FE4435-BDA1-4F8F-BF17-0297D2A82A0E}"/>
              </a:ext>
            </a:extLst>
          </p:cNvPr>
          <p:cNvSpPr/>
          <p:nvPr/>
        </p:nvSpPr>
        <p:spPr>
          <a:xfrm>
            <a:off x="6988212" y="2091438"/>
            <a:ext cx="186431" cy="186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7B6BD7-E6FE-4B59-B347-489674D12444}"/>
              </a:ext>
            </a:extLst>
          </p:cNvPr>
          <p:cNvSpPr/>
          <p:nvPr/>
        </p:nvSpPr>
        <p:spPr>
          <a:xfrm>
            <a:off x="6988212" y="2388762"/>
            <a:ext cx="186431" cy="186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BE892C-0768-4A66-AE00-31F80467C8E7}"/>
              </a:ext>
            </a:extLst>
          </p:cNvPr>
          <p:cNvSpPr/>
          <p:nvPr/>
        </p:nvSpPr>
        <p:spPr>
          <a:xfrm>
            <a:off x="6988212" y="2709159"/>
            <a:ext cx="186431" cy="186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22AD061-9EC1-4F00-9749-ED7DFE1E2659}"/>
              </a:ext>
            </a:extLst>
          </p:cNvPr>
          <p:cNvSpPr txBox="1"/>
          <p:nvPr/>
        </p:nvSpPr>
        <p:spPr>
          <a:xfrm>
            <a:off x="2423604" y="3089481"/>
            <a:ext cx="193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A7376B-509A-4FCA-A1DA-78EA27AA3347}"/>
              </a:ext>
            </a:extLst>
          </p:cNvPr>
          <p:cNvSpPr/>
          <p:nvPr/>
        </p:nvSpPr>
        <p:spPr>
          <a:xfrm>
            <a:off x="2077375" y="3147882"/>
            <a:ext cx="186431" cy="186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C3801C7-DE80-4588-93E0-001D3DD6A749}"/>
              </a:ext>
            </a:extLst>
          </p:cNvPr>
          <p:cNvSpPr txBox="1"/>
          <p:nvPr/>
        </p:nvSpPr>
        <p:spPr>
          <a:xfrm>
            <a:off x="4024556" y="3876627"/>
            <a:ext cx="2911876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31EC77D-346B-4E60-9495-EE346BC604A7}"/>
              </a:ext>
            </a:extLst>
          </p:cNvPr>
          <p:cNvSpPr txBox="1"/>
          <p:nvPr/>
        </p:nvSpPr>
        <p:spPr>
          <a:xfrm>
            <a:off x="7654031" y="4327944"/>
            <a:ext cx="193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3C2183F-C5A4-4E4F-90B0-698054AA8C86}"/>
              </a:ext>
            </a:extLst>
          </p:cNvPr>
          <p:cNvSpPr txBox="1"/>
          <p:nvPr/>
        </p:nvSpPr>
        <p:spPr>
          <a:xfrm>
            <a:off x="7654031" y="4640159"/>
            <a:ext cx="193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Storms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736A74-5468-4121-86B9-64E5FBBCF5D3}"/>
              </a:ext>
            </a:extLst>
          </p:cNvPr>
          <p:cNvSpPr/>
          <p:nvPr/>
        </p:nvSpPr>
        <p:spPr>
          <a:xfrm>
            <a:off x="7307802" y="4388616"/>
            <a:ext cx="186431" cy="186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17848B-9CE3-41EE-AD48-5286DE4A793B}"/>
              </a:ext>
            </a:extLst>
          </p:cNvPr>
          <p:cNvSpPr/>
          <p:nvPr/>
        </p:nvSpPr>
        <p:spPr>
          <a:xfrm>
            <a:off x="7307802" y="4713368"/>
            <a:ext cx="186431" cy="186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8708967-C686-465D-BA31-A77E38FD596D}"/>
              </a:ext>
            </a:extLst>
          </p:cNvPr>
          <p:cNvSpPr txBox="1"/>
          <p:nvPr/>
        </p:nvSpPr>
        <p:spPr>
          <a:xfrm>
            <a:off x="7654031" y="4980502"/>
            <a:ext cx="193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290AA6-87DB-4BF1-BA7B-43ACADF9243E}"/>
              </a:ext>
            </a:extLst>
          </p:cNvPr>
          <p:cNvSpPr/>
          <p:nvPr/>
        </p:nvSpPr>
        <p:spPr>
          <a:xfrm>
            <a:off x="7307802" y="5038903"/>
            <a:ext cx="186431" cy="186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D815810-7B92-40D2-BD29-7E2814112ED7}"/>
              </a:ext>
            </a:extLst>
          </p:cNvPr>
          <p:cNvSpPr txBox="1"/>
          <p:nvPr/>
        </p:nvSpPr>
        <p:spPr>
          <a:xfrm>
            <a:off x="2089224" y="4357479"/>
            <a:ext cx="193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Rivers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D290AC1-ABF3-4909-A1D5-090105FDFE12}"/>
              </a:ext>
            </a:extLst>
          </p:cNvPr>
          <p:cNvSpPr txBox="1"/>
          <p:nvPr/>
        </p:nvSpPr>
        <p:spPr>
          <a:xfrm>
            <a:off x="2089224" y="4669694"/>
            <a:ext cx="193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E9F10E-AA78-4E63-A663-DD9EA6796FAA}"/>
              </a:ext>
            </a:extLst>
          </p:cNvPr>
          <p:cNvSpPr/>
          <p:nvPr/>
        </p:nvSpPr>
        <p:spPr>
          <a:xfrm>
            <a:off x="1742995" y="4418151"/>
            <a:ext cx="186431" cy="186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63611A-A3F3-4C1C-8224-556D79A573A7}"/>
              </a:ext>
            </a:extLst>
          </p:cNvPr>
          <p:cNvSpPr/>
          <p:nvPr/>
        </p:nvSpPr>
        <p:spPr>
          <a:xfrm>
            <a:off x="1742995" y="4715475"/>
            <a:ext cx="186431" cy="186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15AD0C8-817F-41EC-B4C7-9C9DCA4FA97C}"/>
              </a:ext>
            </a:extLst>
          </p:cNvPr>
          <p:cNvSpPr txBox="1"/>
          <p:nvPr/>
        </p:nvSpPr>
        <p:spPr>
          <a:xfrm>
            <a:off x="2115858" y="5012830"/>
            <a:ext cx="193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654077-041A-4951-A013-3EE6CE708F6C}"/>
              </a:ext>
            </a:extLst>
          </p:cNvPr>
          <p:cNvSpPr/>
          <p:nvPr/>
        </p:nvSpPr>
        <p:spPr>
          <a:xfrm>
            <a:off x="1742995" y="5071231"/>
            <a:ext cx="186431" cy="186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705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7E4F3C6-DED6-438E-B45D-B6E781279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29" y="803984"/>
            <a:ext cx="10336567" cy="581431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26A4196-A6DA-43F8-AD49-4ABDBA3A53CE}"/>
              </a:ext>
            </a:extLst>
          </p:cNvPr>
          <p:cNvSpPr txBox="1"/>
          <p:nvPr/>
        </p:nvSpPr>
        <p:spPr>
          <a:xfrm>
            <a:off x="656947" y="239697"/>
            <a:ext cx="2911876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RasterStack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6300100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40</Words>
  <Application>Microsoft Office PowerPoint</Application>
  <PresentationFormat>Grand écran</PresentationFormat>
  <Paragraphs>24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Jeremy Larroque</dc:creator>
  <cp:lastModifiedBy>Jeremy Larroque</cp:lastModifiedBy>
  <cp:revision>5</cp:revision>
  <dcterms:created xsi:type="dcterms:W3CDTF">2019-07-08T22:12:00Z</dcterms:created>
  <dcterms:modified xsi:type="dcterms:W3CDTF">2019-07-08T23:04:04Z</dcterms:modified>
</cp:coreProperties>
</file>