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2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5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1F51-F101-4F92-9D64-0255E887A33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ECCE-39E5-4C9C-902E-5897D02C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AngularJs</a:t>
            </a:r>
            <a:r>
              <a:rPr lang="en-US" dirty="0" smtClean="0"/>
              <a:t>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Sponsors</a:t>
            </a:r>
            <a:endParaRPr lang="en-US" dirty="0"/>
          </a:p>
        </p:txBody>
      </p:sp>
      <p:pic>
        <p:nvPicPr>
          <p:cNvPr id="4" name="Picture 2" descr="http://dallasdayofdotnet.com/images/entries/sponsors/Headspr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69" y="2413002"/>
            <a:ext cx="4232761" cy="9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Palladium Sponsors</a:t>
            </a:r>
            <a:endParaRPr lang="en-US" dirty="0"/>
          </a:p>
        </p:txBody>
      </p:sp>
      <p:pic>
        <p:nvPicPr>
          <p:cNvPr id="5" name="Picture 4" descr="http://dallasdayofdotnet.com/images/entries/sponsors/SlalomConsul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514600"/>
            <a:ext cx="4961855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Sponsors</a:t>
            </a:r>
            <a:endParaRPr lang="en-US" dirty="0"/>
          </a:p>
        </p:txBody>
      </p:sp>
      <p:pic>
        <p:nvPicPr>
          <p:cNvPr id="6" name="Picture 6" descr="http://dallasdayofdotnet.com/images/entries/sponsors/ImprovingEnterpri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36" y="2209801"/>
            <a:ext cx="3255264" cy="14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6" y="2921000"/>
            <a:ext cx="2860760" cy="878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290" y="2921000"/>
            <a:ext cx="1952625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367" y="2924049"/>
            <a:ext cx="1120947" cy="905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329" y="2921002"/>
            <a:ext cx="2044786" cy="9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Sponsors</a:t>
            </a:r>
            <a:endParaRPr lang="en-US" dirty="0"/>
          </a:p>
        </p:txBody>
      </p:sp>
      <p:pic>
        <p:nvPicPr>
          <p:cNvPr id="2050" name="Picture 2" descr="http://dallasdayofdotnet.com/images/entries/sponsors/match.com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29001"/>
            <a:ext cx="2133600" cy="7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59" y="3429001"/>
            <a:ext cx="1781175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3429000"/>
            <a:ext cx="1346383" cy="6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Fundamentals</a:t>
            </a:r>
          </a:p>
          <a:p>
            <a:pPr lvl="1"/>
            <a:r>
              <a:rPr lang="en-US" dirty="0" smtClean="0"/>
              <a:t>2 way binding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Custom Directives</a:t>
            </a:r>
          </a:p>
          <a:p>
            <a:pPr lvl="1"/>
            <a:r>
              <a:rPr lang="en-US" dirty="0" smtClean="0"/>
              <a:t>Communicating with REST services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0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1828800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2667000"/>
            <a:ext cx="3200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3505200"/>
            <a:ext cx="32004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2958" y="4885898"/>
            <a:ext cx="1802642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4876800"/>
            <a:ext cx="180264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2079" y="4881347"/>
            <a:ext cx="180264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5638800"/>
            <a:ext cx="1802642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4096" y="5605818"/>
            <a:ext cx="1802642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4343400" y="22860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4343400" y="31242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1994279" y="3962400"/>
            <a:ext cx="2349121" cy="9234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4343400" y="3962400"/>
            <a:ext cx="2272921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2" idx="0"/>
          </p:cNvCxnSpPr>
          <p:nvPr/>
        </p:nvCxnSpPr>
        <p:spPr>
          <a:xfrm>
            <a:off x="1994279" y="5343098"/>
            <a:ext cx="1138" cy="262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1" idx="0"/>
          </p:cNvCxnSpPr>
          <p:nvPr/>
        </p:nvCxnSpPr>
        <p:spPr>
          <a:xfrm>
            <a:off x="6616321" y="53340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9" idx="1"/>
          </p:cNvCxnSpPr>
          <p:nvPr/>
        </p:nvCxnSpPr>
        <p:spPr>
          <a:xfrm flipV="1">
            <a:off x="5244721" y="5105400"/>
            <a:ext cx="470279" cy="454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</p:cNvCxnSpPr>
          <p:nvPr/>
        </p:nvCxnSpPr>
        <p:spPr>
          <a:xfrm>
            <a:off x="2895600" y="5114498"/>
            <a:ext cx="569509" cy="796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6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30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45908" y="2682922"/>
            <a:ext cx="13335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48752" y="3505200"/>
            <a:ext cx="13335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241" y="2701119"/>
            <a:ext cx="1371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2682922"/>
            <a:ext cx="1371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1400" y="2667000"/>
            <a:ext cx="1371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701119"/>
            <a:ext cx="1371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4610100" y="2286000"/>
            <a:ext cx="2558" cy="39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4612658" y="3140122"/>
            <a:ext cx="2844" cy="3650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1164041" y="2286000"/>
            <a:ext cx="0" cy="4151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2819400" y="2286000"/>
            <a:ext cx="0" cy="4151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11036" y="2286000"/>
            <a:ext cx="0" cy="4151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77200" y="22860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91400" y="3158319"/>
            <a:ext cx="1371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391400" y="3674659"/>
            <a:ext cx="1371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391400" y="4131859"/>
            <a:ext cx="1371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7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AngularJs in .Net</vt:lpstr>
      <vt:lpstr>Diamond Sponsors</vt:lpstr>
      <vt:lpstr>Palladium Sponsors</vt:lpstr>
      <vt:lpstr>Platinum Sponsors</vt:lpstr>
      <vt:lpstr>Gold Sponsors</vt:lpstr>
      <vt:lpstr>Silver Sponsors</vt:lpstr>
      <vt:lpstr>Overview</vt:lpstr>
      <vt:lpstr>AngularJs Structure</vt:lpstr>
      <vt:lpstr>AngularJs Structure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AngularJs in .Net</dc:title>
  <dc:creator>Ryan Vice</dc:creator>
  <cp:lastModifiedBy>Ryan Vice</cp:lastModifiedBy>
  <cp:revision>3</cp:revision>
  <dcterms:created xsi:type="dcterms:W3CDTF">2014-03-29T13:49:33Z</dcterms:created>
  <dcterms:modified xsi:type="dcterms:W3CDTF">2014-03-29T14:42:19Z</dcterms:modified>
</cp:coreProperties>
</file>