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4E54-EE80-426A-8241-9A971E6F5E8C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131D-E37F-45C2-BACC-4F2F22120AE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A6C5-8282-48CE-AE14-847FDEDB92CF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406C-10E5-433E-B0E2-D0607E6AB7C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WhatsApp Image 2024-06-09 at 17.01.31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1" name="Imagem 10" descr="LOGOOOO.png"/>
          <p:cNvPicPr>
            <a:picLocks noChangeAspect="1"/>
          </p:cNvPicPr>
          <p:nvPr/>
        </p:nvPicPr>
        <p:blipFill>
          <a:blip r:embed="rId3"/>
          <a:srcRect l="36719" t="29167" r="37500" b="29166"/>
          <a:stretch>
            <a:fillRect/>
          </a:stretch>
        </p:blipFill>
        <p:spPr>
          <a:xfrm>
            <a:off x="2285984" y="2143116"/>
            <a:ext cx="3536221" cy="3214710"/>
          </a:xfrm>
          <a:prstGeom prst="rect">
            <a:avLst/>
          </a:prstGeom>
        </p:spPr>
      </p:pic>
      <p:pic>
        <p:nvPicPr>
          <p:cNvPr id="15" name="Imagem 14" descr="ESTACIO.png"/>
          <p:cNvPicPr>
            <a:picLocks noChangeAspect="1"/>
          </p:cNvPicPr>
          <p:nvPr/>
        </p:nvPicPr>
        <p:blipFill>
          <a:blip r:embed="rId4" cstate="print"/>
          <a:srcRect l="37500" t="31945" r="36718" b="31944"/>
          <a:stretch>
            <a:fillRect/>
          </a:stretch>
        </p:blipFill>
        <p:spPr>
          <a:xfrm>
            <a:off x="2786050" y="0"/>
            <a:ext cx="3297094" cy="1785926"/>
          </a:xfrm>
          <a:prstGeom prst="rect">
            <a:avLst/>
          </a:prstGeom>
        </p:spPr>
      </p:pic>
      <p:pic>
        <p:nvPicPr>
          <p:cNvPr id="20" name="Imagem 19" descr="OOOOO.png"/>
          <p:cNvPicPr>
            <a:picLocks noChangeAspect="1"/>
          </p:cNvPicPr>
          <p:nvPr/>
        </p:nvPicPr>
        <p:blipFill>
          <a:blip r:embed="rId5"/>
          <a:srcRect l="36719" t="31945" r="40625" b="43055"/>
          <a:stretch>
            <a:fillRect/>
          </a:stretch>
        </p:blipFill>
        <p:spPr>
          <a:xfrm>
            <a:off x="3714744" y="3786190"/>
            <a:ext cx="3107553" cy="1928826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6786578" y="4571984"/>
            <a:ext cx="2357422" cy="2286016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 Black" pitchFamily="34" charset="0"/>
              </a:rPr>
              <a:t>EQUIPE</a:t>
            </a:r>
          </a:p>
          <a:p>
            <a:endParaRPr lang="pt-BR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Arial Black" pitchFamily="34" charset="0"/>
              </a:rPr>
              <a:t>ENIO SILVA</a:t>
            </a:r>
          </a:p>
          <a:p>
            <a:r>
              <a:rPr lang="pt-BR" dirty="0" smtClean="0">
                <a:solidFill>
                  <a:schemeClr val="tx1"/>
                </a:solidFill>
                <a:latin typeface="Arial Black" pitchFamily="34" charset="0"/>
              </a:rPr>
              <a:t>LUIZ ANTÔNIO</a:t>
            </a:r>
          </a:p>
          <a:p>
            <a:r>
              <a:rPr lang="pt-BR" dirty="0" smtClean="0">
                <a:solidFill>
                  <a:schemeClr val="tx1"/>
                </a:solidFill>
                <a:latin typeface="Arial Black" pitchFamily="34" charset="0"/>
              </a:rPr>
              <a:t>RUDSON PAES</a:t>
            </a:r>
          </a:p>
          <a:p>
            <a:r>
              <a:rPr lang="pt-BR" dirty="0" smtClean="0">
                <a:solidFill>
                  <a:schemeClr val="tx1"/>
                </a:solidFill>
                <a:latin typeface="Arial Black" pitchFamily="34" charset="0"/>
              </a:rPr>
              <a:t>RYAN VITOR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WhatsApp Image 2024-06-09 at 14.44.04 (1).jpeg"/>
          <p:cNvPicPr>
            <a:picLocks noGrp="1" noChangeAspect="1"/>
          </p:cNvPicPr>
          <p:nvPr>
            <p:ph idx="1"/>
          </p:nvPr>
        </p:nvPicPr>
        <p:blipFill>
          <a:blip r:embed="rId2"/>
          <a:srcRect r="1714" b="79"/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WhatsApp Image 2024-06-09 at 14.44.03.jpeg"/>
          <p:cNvPicPr>
            <a:picLocks noGrp="1" noChangeAspect="1"/>
          </p:cNvPicPr>
          <p:nvPr>
            <p:ph idx="1"/>
          </p:nvPr>
        </p:nvPicPr>
        <p:blipFill>
          <a:blip r:embed="rId2"/>
          <a:srcRect r="1478"/>
          <a:stretch>
            <a:fillRect/>
          </a:stretch>
        </p:blipFill>
        <p:spPr>
          <a:xfrm>
            <a:off x="-6963" y="0"/>
            <a:ext cx="9150963" cy="6858000"/>
          </a:xfr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WhatsApp Image 2024-06-09 at 14.44.04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WhatsApp Image 2024-06-09 at 14.44.04 (3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 descr="WhatsApp Image 2024-06-09 at 14.46.00.jpeg"/>
          <p:cNvPicPr>
            <a:picLocks noGrp="1" noChangeAspect="1"/>
          </p:cNvPicPr>
          <p:nvPr>
            <p:ph idx="1"/>
          </p:nvPr>
        </p:nvPicPr>
        <p:blipFill>
          <a:blip r:embed="rId2"/>
          <a:srcRect l="800" t="1903" r="1389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WhatsApp Image 2024-06-09 at 16.44.52.jpeg"/>
          <p:cNvPicPr>
            <a:picLocks noChangeAspect="1"/>
          </p:cNvPicPr>
          <p:nvPr/>
        </p:nvPicPr>
        <p:blipFill>
          <a:blip r:embed="rId2"/>
          <a:srcRect l="1500" r="3906" b="10937"/>
          <a:stretch>
            <a:fillRect/>
          </a:stretch>
        </p:blipFill>
        <p:spPr>
          <a:xfrm>
            <a:off x="0" y="214290"/>
            <a:ext cx="9152996" cy="2714644"/>
          </a:xfrm>
          <a:prstGeom prst="rect">
            <a:avLst/>
          </a:prstGeom>
        </p:spPr>
      </p:pic>
      <p:pic>
        <p:nvPicPr>
          <p:cNvPr id="10" name="Imagem 9" descr="WhatsApp Image 2024-06-09 at 16.44.52 (1).jpeg"/>
          <p:cNvPicPr>
            <a:picLocks noChangeAspect="1"/>
          </p:cNvPicPr>
          <p:nvPr/>
        </p:nvPicPr>
        <p:blipFill>
          <a:blip r:embed="rId3"/>
          <a:srcRect l="1562"/>
          <a:stretch>
            <a:fillRect/>
          </a:stretch>
        </p:blipFill>
        <p:spPr>
          <a:xfrm>
            <a:off x="0" y="3286124"/>
            <a:ext cx="9144000" cy="3571876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WhatsApp Image 2024-06-09 at 14.46.00 (3).jpeg"/>
          <p:cNvPicPr>
            <a:picLocks noGrp="1" noChangeAspect="1"/>
          </p:cNvPicPr>
          <p:nvPr>
            <p:ph idx="1"/>
          </p:nvPr>
        </p:nvPicPr>
        <p:blipFill>
          <a:blip r:embed="rId2"/>
          <a:srcRect t="247" r="1316"/>
          <a:stretch>
            <a:fillRect/>
          </a:stretch>
        </p:blipFill>
        <p:spPr>
          <a:xfrm>
            <a:off x="0" y="0"/>
            <a:ext cx="9176354" cy="6858000"/>
          </a:xfr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WhatsApp Image 2024-06-09 at 16.55.29.jpeg"/>
          <p:cNvPicPr>
            <a:picLocks noGrp="1" noChangeAspect="1"/>
          </p:cNvPicPr>
          <p:nvPr>
            <p:ph idx="1"/>
          </p:nvPr>
        </p:nvPicPr>
        <p:blipFill>
          <a:blip r:embed="rId2"/>
          <a:srcRect l="7187" r="9313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8" name="Imagem 7" descr="WhatsApp Image 2024-06-09 at 17.01.3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3714752"/>
          </a:xfrm>
          <a:prstGeom prst="rect">
            <a:avLst/>
          </a:prstGeom>
        </p:spPr>
      </p:pic>
      <p:pic>
        <p:nvPicPr>
          <p:cNvPr id="9" name="Imagem 8" descr="LOGOOOO.png"/>
          <p:cNvPicPr>
            <a:picLocks noChangeAspect="1"/>
          </p:cNvPicPr>
          <p:nvPr/>
        </p:nvPicPr>
        <p:blipFill>
          <a:blip r:embed="rId4"/>
          <a:srcRect l="35937" t="27778" r="36719" b="27777"/>
          <a:stretch>
            <a:fillRect/>
          </a:stretch>
        </p:blipFill>
        <p:spPr>
          <a:xfrm>
            <a:off x="2214546" y="285728"/>
            <a:ext cx="3750495" cy="3429024"/>
          </a:xfrm>
          <a:prstGeom prst="rect">
            <a:avLst/>
          </a:prstGeom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</Words>
  <Application>Microsoft Office PowerPoint</Application>
  <PresentationFormat>Apresentação na tela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ESTÁCIO</dc:title>
  <dc:creator>kleber</dc:creator>
  <cp:lastModifiedBy>kleber</cp:lastModifiedBy>
  <cp:revision>15</cp:revision>
  <dcterms:created xsi:type="dcterms:W3CDTF">2024-06-09T17:46:19Z</dcterms:created>
  <dcterms:modified xsi:type="dcterms:W3CDTF">2024-06-09T20:25:51Z</dcterms:modified>
</cp:coreProperties>
</file>