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8288000" cy="10287000"/>
  <p:notesSz cx="6858000" cy="9144000"/>
  <p:embeddedFontLst>
    <p:embeddedFont>
      <p:font typeface="Inter" panose="020B0604020202020204" charset="0"/>
      <p:regular r:id="rId24"/>
      <p:bold r:id="rId25"/>
    </p:embeddedFont>
    <p:embeddedFont>
      <p:font typeface="Inter Bold" panose="020B0604020202020204" charset="0"/>
      <p:regular r:id="rId26"/>
      <p:bold r:id="rId27"/>
    </p:embeddedFont>
    <p:embeddedFont>
      <p:font typeface="Open Sans" panose="020B0606030504020204" pitchFamily="3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hyperlink" Target="https://www.nexojornal.com.br/grafico/2024/03/28/cnh-perfil-motorista-brasi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20974" y="1028700"/>
            <a:ext cx="5478503" cy="8229600"/>
          </a:xfrm>
          <a:custGeom>
            <a:avLst/>
            <a:gdLst/>
            <a:ahLst/>
            <a:cxnLst/>
            <a:rect l="l" t="t" r="r" b="b"/>
            <a:pathLst>
              <a:path w="5478503" h="8229600">
                <a:moveTo>
                  <a:pt x="0" y="0"/>
                </a:moveTo>
                <a:lnTo>
                  <a:pt x="5478503" y="0"/>
                </a:lnTo>
                <a:lnTo>
                  <a:pt x="547850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8593741" y="3178528"/>
            <a:ext cx="7768011" cy="3910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38"/>
              </a:lnSpc>
            </a:pPr>
            <a:r>
              <a:rPr lang="en-US" sz="4765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Análise dos Acidentes de Trânsito (202332025)</a:t>
            </a:r>
          </a:p>
          <a:p>
            <a:pPr algn="l">
              <a:lnSpc>
                <a:spcPts val="4765"/>
              </a:lnSpc>
            </a:pPr>
            <a:r>
              <a:rPr lang="en-US" sz="1906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Estudo com base em dados da PRF</a:t>
            </a:r>
          </a:p>
          <a:p>
            <a:pPr algn="l">
              <a:lnSpc>
                <a:spcPts val="4765"/>
              </a:lnSpc>
            </a:pPr>
            <a:r>
              <a:rPr lang="en-US" sz="190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Apresentação por Raphael Clemente, Heitor Vilaça, Tallys Fernando , </a:t>
            </a:r>
          </a:p>
          <a:p>
            <a:pPr algn="l">
              <a:lnSpc>
                <a:spcPts val="1376"/>
              </a:lnSpc>
            </a:pPr>
            <a:r>
              <a:rPr lang="en-US" sz="190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Weslley Henrique, Ryan Vitor</a:t>
            </a:r>
          </a:p>
          <a:p>
            <a:pPr algn="l">
              <a:lnSpc>
                <a:spcPts val="4765"/>
              </a:lnSpc>
            </a:pPr>
            <a:r>
              <a:rPr lang="en-US" sz="190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Data: 04 de Junho de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332715" y="2789526"/>
            <a:ext cx="8077200" cy="3253412"/>
            <a:chOff x="0" y="0"/>
            <a:chExt cx="11836400" cy="2768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36399" cy="2768600"/>
            </a:xfrm>
            <a:custGeom>
              <a:avLst/>
              <a:gdLst/>
              <a:ahLst/>
              <a:cxnLst/>
              <a:rect l="l" t="t" r="r" b="b"/>
              <a:pathLst>
                <a:path w="11836399" h="2768600">
                  <a:moveTo>
                    <a:pt x="80010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6002"/>
                    <a:pt x="23495" y="23495"/>
                  </a:cubicBezTo>
                  <a:cubicBezTo>
                    <a:pt x="16002" y="30988"/>
                    <a:pt x="10160" y="39624"/>
                    <a:pt x="6096" y="49403"/>
                  </a:cubicBezTo>
                  <a:cubicBezTo>
                    <a:pt x="2032" y="59182"/>
                    <a:pt x="0" y="69469"/>
                    <a:pt x="0" y="80010"/>
                  </a:cubicBezTo>
                  <a:lnTo>
                    <a:pt x="0" y="2688590"/>
                  </a:lnTo>
                  <a:cubicBezTo>
                    <a:pt x="0" y="2699258"/>
                    <a:pt x="2032" y="2709418"/>
                    <a:pt x="6096" y="2719197"/>
                  </a:cubicBezTo>
                  <a:cubicBezTo>
                    <a:pt x="10160" y="2728976"/>
                    <a:pt x="15875" y="2737612"/>
                    <a:pt x="23495" y="2745105"/>
                  </a:cubicBezTo>
                  <a:cubicBezTo>
                    <a:pt x="31115" y="2752598"/>
                    <a:pt x="39624" y="2758440"/>
                    <a:pt x="49403" y="2762504"/>
                  </a:cubicBezTo>
                  <a:cubicBezTo>
                    <a:pt x="59182" y="2766568"/>
                    <a:pt x="69469" y="2768600"/>
                    <a:pt x="80010" y="2768600"/>
                  </a:cubicBezTo>
                  <a:lnTo>
                    <a:pt x="11756390" y="2768600"/>
                  </a:lnTo>
                  <a:cubicBezTo>
                    <a:pt x="11767058" y="2768600"/>
                    <a:pt x="11777218" y="2766568"/>
                    <a:pt x="11786997" y="2762504"/>
                  </a:cubicBezTo>
                  <a:cubicBezTo>
                    <a:pt x="11796775" y="2758440"/>
                    <a:pt x="11805412" y="2752725"/>
                    <a:pt x="11812905" y="2745105"/>
                  </a:cubicBezTo>
                  <a:cubicBezTo>
                    <a:pt x="11820397" y="2737485"/>
                    <a:pt x="11826239" y="2728976"/>
                    <a:pt x="11830303" y="2719197"/>
                  </a:cubicBezTo>
                  <a:cubicBezTo>
                    <a:pt x="11834368" y="2709418"/>
                    <a:pt x="11836399" y="2699258"/>
                    <a:pt x="11836399" y="2688590"/>
                  </a:cubicBezTo>
                  <a:lnTo>
                    <a:pt x="11836399" y="80010"/>
                  </a:lnTo>
                  <a:cubicBezTo>
                    <a:pt x="11836399" y="69469"/>
                    <a:pt x="11834368" y="59182"/>
                    <a:pt x="11830303" y="49403"/>
                  </a:cubicBezTo>
                  <a:cubicBezTo>
                    <a:pt x="11826239" y="39624"/>
                    <a:pt x="11820524" y="30988"/>
                    <a:pt x="11812905" y="23495"/>
                  </a:cubicBezTo>
                  <a:cubicBezTo>
                    <a:pt x="11805285" y="16002"/>
                    <a:pt x="11796776" y="10160"/>
                    <a:pt x="11786997" y="6096"/>
                  </a:cubicBezTo>
                  <a:cubicBezTo>
                    <a:pt x="11777218" y="2032"/>
                    <a:pt x="11767058" y="0"/>
                    <a:pt x="11756390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1353800" y="2105752"/>
            <a:ext cx="5088749" cy="3360264"/>
            <a:chOff x="0" y="0"/>
            <a:chExt cx="8597900" cy="58547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597899" cy="5854700"/>
            </a:xfrm>
            <a:custGeom>
              <a:avLst/>
              <a:gdLst/>
              <a:ahLst/>
              <a:cxnLst/>
              <a:rect l="l" t="t" r="r" b="b"/>
              <a:pathLst>
                <a:path w="8597899" h="5854700">
                  <a:moveTo>
                    <a:pt x="80010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6002"/>
                    <a:pt x="23495" y="23495"/>
                  </a:cubicBezTo>
                  <a:cubicBezTo>
                    <a:pt x="16002" y="30988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5774690"/>
                  </a:lnTo>
                  <a:cubicBezTo>
                    <a:pt x="0" y="5785358"/>
                    <a:pt x="2032" y="5795518"/>
                    <a:pt x="6096" y="5805297"/>
                  </a:cubicBezTo>
                  <a:cubicBezTo>
                    <a:pt x="10160" y="5815076"/>
                    <a:pt x="15875" y="5823712"/>
                    <a:pt x="23495" y="5831205"/>
                  </a:cubicBezTo>
                  <a:cubicBezTo>
                    <a:pt x="31115" y="5838698"/>
                    <a:pt x="39624" y="5844540"/>
                    <a:pt x="49403" y="5848604"/>
                  </a:cubicBezTo>
                  <a:cubicBezTo>
                    <a:pt x="59182" y="5852668"/>
                    <a:pt x="69469" y="5854700"/>
                    <a:pt x="80010" y="5854700"/>
                  </a:cubicBezTo>
                  <a:lnTo>
                    <a:pt x="8517890" y="5854700"/>
                  </a:lnTo>
                  <a:cubicBezTo>
                    <a:pt x="8528558" y="5854700"/>
                    <a:pt x="8538718" y="5852668"/>
                    <a:pt x="8548497" y="5848604"/>
                  </a:cubicBezTo>
                  <a:cubicBezTo>
                    <a:pt x="8558275" y="5844540"/>
                    <a:pt x="8566912" y="5838825"/>
                    <a:pt x="8574405" y="5831205"/>
                  </a:cubicBezTo>
                  <a:cubicBezTo>
                    <a:pt x="8581897" y="5823585"/>
                    <a:pt x="8587739" y="5815076"/>
                    <a:pt x="8591803" y="5805297"/>
                  </a:cubicBezTo>
                  <a:cubicBezTo>
                    <a:pt x="8595868" y="5795518"/>
                    <a:pt x="8597899" y="5785231"/>
                    <a:pt x="8597899" y="5774690"/>
                  </a:cubicBezTo>
                  <a:lnTo>
                    <a:pt x="8597899" y="80010"/>
                  </a:lnTo>
                  <a:cubicBezTo>
                    <a:pt x="8597899" y="69342"/>
                    <a:pt x="8595868" y="59182"/>
                    <a:pt x="8591803" y="49403"/>
                  </a:cubicBezTo>
                  <a:cubicBezTo>
                    <a:pt x="8587739" y="39624"/>
                    <a:pt x="8582024" y="30988"/>
                    <a:pt x="8574405" y="23495"/>
                  </a:cubicBezTo>
                  <a:cubicBezTo>
                    <a:pt x="8566785" y="16002"/>
                    <a:pt x="8558276" y="10160"/>
                    <a:pt x="8548497" y="6096"/>
                  </a:cubicBezTo>
                  <a:cubicBezTo>
                    <a:pt x="8538718" y="2032"/>
                    <a:pt x="8528558" y="0"/>
                    <a:pt x="8517890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181600" y="393624"/>
            <a:ext cx="6937590" cy="4244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29"/>
              </a:lnSpc>
            </a:pPr>
            <a:r>
              <a:rPr lang="en-US" sz="2592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Pessoas</a:t>
            </a:r>
            <a:r>
              <a:rPr lang="en-US" sz="2592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592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envolvidas</a:t>
            </a:r>
            <a:r>
              <a:rPr lang="en-US" sz="2592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592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nos</a:t>
            </a:r>
            <a:r>
              <a:rPr lang="en-US" sz="2592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592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acidentes</a:t>
            </a:r>
            <a:endParaRPr lang="en-US" sz="2592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020300" y="5724546"/>
            <a:ext cx="8077199" cy="481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45"/>
              </a:lnSpc>
            </a:pPr>
            <a:r>
              <a:rPr lang="en-US" sz="1300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Link para </a:t>
            </a:r>
            <a:r>
              <a:rPr lang="en-US" sz="1300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matéria</a:t>
            </a:r>
            <a:r>
              <a:rPr lang="en-US" sz="1300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-US" sz="1300" b="1" dirty="0">
                <a:solidFill>
                  <a:srgbClr val="4950BC"/>
                </a:solidFill>
                <a:latin typeface="Inter Bold"/>
                <a:ea typeface="Inter Bold"/>
                <a:cs typeface="Inter Bold"/>
                <a:sym typeface="Inter Bold"/>
              </a:rPr>
              <a:t>https://www.nexojornal.com.br/grafico/2024/03/28/cnh-perfil-</a:t>
            </a:r>
            <a:r>
              <a:rPr lang="en-US" sz="1300" b="1" dirty="0">
                <a:solidFill>
                  <a:srgbClr val="4950BC"/>
                </a:solidFill>
                <a:latin typeface="Inter Bold"/>
                <a:ea typeface="Inter Bold"/>
                <a:cs typeface="Inter Bold"/>
                <a:sym typeface="Inter Bold"/>
                <a:hlinkClick r:id="rId4" tooltip="https://www.nexojornal.com.br/grafico/2024/03/28/cnh-perfil-motorista-brasil"/>
              </a:rPr>
              <a:t>motorista-brasil</a:t>
            </a:r>
            <a:endParaRPr lang="en-US" sz="1300" dirty="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7ECFE06A-1771-4D7C-3ECA-B01C44AEF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715" y="6452223"/>
            <a:ext cx="7753234" cy="3403053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970CB1AD-A7EE-70AD-EA15-9E96E2324F8D}"/>
              </a:ext>
            </a:extLst>
          </p:cNvPr>
          <p:cNvSpPr txBox="1"/>
          <p:nvPr/>
        </p:nvSpPr>
        <p:spPr>
          <a:xfrm>
            <a:off x="332715" y="1252269"/>
            <a:ext cx="89701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O Numero de pessoas do sexo masculino envolvidas em acidentes chega ser quase o triplo do gênero feminino , mas isso também esta ligado ao fato de que o numero de pessoas do sexo masculino habilitadas é maior  que a do sexo feminino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FA7A438-4AA2-F4A7-E442-E289171A2B6F}"/>
              </a:ext>
            </a:extLst>
          </p:cNvPr>
          <p:cNvSpPr txBox="1"/>
          <p:nvPr/>
        </p:nvSpPr>
        <p:spPr>
          <a:xfrm>
            <a:off x="9829800" y="1267993"/>
            <a:ext cx="8458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pessoas habilitadas do gênero masculino são o dobro do gênero feminino como mostra a pesquisa do Dados do Ministério do Transporte, pesquisa feita  pelo nexo jornal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3619499" y="2738954"/>
            <a:ext cx="11557129" cy="4809092"/>
            <a:chOff x="0" y="0"/>
            <a:chExt cx="11506200" cy="4787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506199" cy="4787900"/>
            </a:xfrm>
            <a:custGeom>
              <a:avLst/>
              <a:gdLst/>
              <a:ahLst/>
              <a:cxnLst/>
              <a:rect l="l" t="t" r="r" b="b"/>
              <a:pathLst>
                <a:path w="11506199" h="4787900">
                  <a:moveTo>
                    <a:pt x="80010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6002"/>
                    <a:pt x="23495" y="23495"/>
                  </a:cubicBezTo>
                  <a:cubicBezTo>
                    <a:pt x="16002" y="30988"/>
                    <a:pt x="10160" y="39624"/>
                    <a:pt x="6096" y="49403"/>
                  </a:cubicBezTo>
                  <a:cubicBezTo>
                    <a:pt x="2032" y="59182"/>
                    <a:pt x="0" y="69469"/>
                    <a:pt x="0" y="80010"/>
                  </a:cubicBezTo>
                  <a:lnTo>
                    <a:pt x="0" y="4707890"/>
                  </a:lnTo>
                  <a:cubicBezTo>
                    <a:pt x="0" y="4718558"/>
                    <a:pt x="2032" y="4728718"/>
                    <a:pt x="6096" y="4738497"/>
                  </a:cubicBezTo>
                  <a:cubicBezTo>
                    <a:pt x="10160" y="4748276"/>
                    <a:pt x="15875" y="4756912"/>
                    <a:pt x="23495" y="4764405"/>
                  </a:cubicBezTo>
                  <a:cubicBezTo>
                    <a:pt x="31115" y="4771898"/>
                    <a:pt x="39624" y="4777740"/>
                    <a:pt x="49403" y="4781804"/>
                  </a:cubicBezTo>
                  <a:cubicBezTo>
                    <a:pt x="59055" y="4785741"/>
                    <a:pt x="69088" y="4787773"/>
                    <a:pt x="79502" y="4787900"/>
                  </a:cubicBezTo>
                  <a:lnTo>
                    <a:pt x="11426698" y="4787900"/>
                  </a:lnTo>
                  <a:cubicBezTo>
                    <a:pt x="11437112" y="4787773"/>
                    <a:pt x="11447145" y="4785741"/>
                    <a:pt x="11456797" y="4781804"/>
                  </a:cubicBezTo>
                  <a:cubicBezTo>
                    <a:pt x="11466576" y="4777740"/>
                    <a:pt x="11475212" y="4772025"/>
                    <a:pt x="11482705" y="4764405"/>
                  </a:cubicBezTo>
                  <a:cubicBezTo>
                    <a:pt x="11490197" y="4756785"/>
                    <a:pt x="11496039" y="4748276"/>
                    <a:pt x="11500103" y="4738497"/>
                  </a:cubicBezTo>
                  <a:cubicBezTo>
                    <a:pt x="11504168" y="4728718"/>
                    <a:pt x="11506199" y="4718558"/>
                    <a:pt x="11506199" y="4707890"/>
                  </a:cubicBezTo>
                  <a:lnTo>
                    <a:pt x="11506199" y="80010"/>
                  </a:lnTo>
                  <a:cubicBezTo>
                    <a:pt x="11506199" y="69469"/>
                    <a:pt x="11504168" y="59182"/>
                    <a:pt x="11500103" y="49403"/>
                  </a:cubicBezTo>
                  <a:cubicBezTo>
                    <a:pt x="11496039" y="39624"/>
                    <a:pt x="11490324" y="30988"/>
                    <a:pt x="11482705" y="23495"/>
                  </a:cubicBezTo>
                  <a:cubicBezTo>
                    <a:pt x="11475085" y="16002"/>
                    <a:pt x="11466576" y="10160"/>
                    <a:pt x="11456797" y="6096"/>
                  </a:cubicBezTo>
                  <a:cubicBezTo>
                    <a:pt x="11447018" y="2032"/>
                    <a:pt x="11436858" y="0"/>
                    <a:pt x="11426190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4648200" y="719967"/>
            <a:ext cx="9154604" cy="8028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573"/>
              </a:lnSpc>
            </a:pPr>
            <a:r>
              <a:rPr lang="en-US" sz="4695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Acidentes</a:t>
            </a:r>
            <a:r>
              <a:rPr lang="en-US" sz="4695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4695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por</a:t>
            </a:r>
            <a:r>
              <a:rPr lang="en-US" sz="4695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Tipo de </a:t>
            </a:r>
            <a:r>
              <a:rPr lang="en-US" sz="4695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Veículo</a:t>
            </a:r>
            <a:endParaRPr lang="en-US" sz="4695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057400" y="8420100"/>
            <a:ext cx="15849600" cy="3568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135"/>
              </a:lnSpc>
            </a:pPr>
            <a:r>
              <a:rPr lang="en-US" sz="194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Segundo </a:t>
            </a:r>
            <a:r>
              <a:rPr lang="en-US" sz="194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os</a:t>
            </a:r>
            <a:r>
              <a:rPr lang="en-US" sz="194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dados </a:t>
            </a:r>
            <a:r>
              <a:rPr lang="en-US" sz="194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pesquisados</a:t>
            </a:r>
            <a:r>
              <a:rPr lang="en-US" sz="194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o </a:t>
            </a:r>
            <a:r>
              <a:rPr lang="en-US" sz="194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numero</a:t>
            </a:r>
            <a:r>
              <a:rPr lang="en-US" sz="194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de </a:t>
            </a:r>
            <a:r>
              <a:rPr lang="en-US" sz="194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acidentes</a:t>
            </a:r>
            <a:r>
              <a:rPr lang="en-US" sz="194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94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envolvendo</a:t>
            </a:r>
            <a:r>
              <a:rPr lang="en-US" sz="194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94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carros</a:t>
            </a:r>
            <a:r>
              <a:rPr lang="en-US" sz="194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e </a:t>
            </a:r>
            <a:r>
              <a:rPr lang="en-US" sz="194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quase</a:t>
            </a:r>
            <a:r>
              <a:rPr lang="en-US" sz="194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10% </a:t>
            </a:r>
            <a:r>
              <a:rPr lang="en-US" sz="194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maior</a:t>
            </a:r>
            <a:r>
              <a:rPr lang="en-US" sz="194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do que </a:t>
            </a:r>
            <a:r>
              <a:rPr lang="en-US" sz="194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os</a:t>
            </a:r>
            <a:r>
              <a:rPr lang="en-US" sz="194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94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acidentes</a:t>
            </a:r>
            <a:r>
              <a:rPr lang="en-US" sz="194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de </a:t>
            </a:r>
            <a:r>
              <a:rPr lang="en-US" sz="194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motocicletas</a:t>
            </a:r>
            <a:r>
              <a:rPr lang="en-US" sz="194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525" y="-15651"/>
            <a:ext cx="18288000" cy="2088703"/>
          </a:xfrm>
          <a:custGeom>
            <a:avLst/>
            <a:gdLst/>
            <a:ahLst/>
            <a:cxnLst/>
            <a:rect l="l" t="t" r="r" b="b"/>
            <a:pathLst>
              <a:path w="18288000" h="2088703">
                <a:moveTo>
                  <a:pt x="0" y="0"/>
                </a:moveTo>
                <a:lnTo>
                  <a:pt x="18288000" y="0"/>
                </a:lnTo>
                <a:lnTo>
                  <a:pt x="18288000" y="2088702"/>
                </a:lnTo>
                <a:lnTo>
                  <a:pt x="0" y="20887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4168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2703755" y="3018225"/>
            <a:ext cx="5926780" cy="1613074"/>
            <a:chOff x="0" y="0"/>
            <a:chExt cx="5156200" cy="1403350"/>
          </a:xfrm>
        </p:grpSpPr>
        <p:sp>
          <p:nvSpPr>
            <p:cNvPr id="4" name="Freeform 4"/>
            <p:cNvSpPr/>
            <p:nvPr/>
          </p:nvSpPr>
          <p:spPr>
            <a:xfrm>
              <a:off x="68326" y="68199"/>
              <a:ext cx="5019548" cy="1266825"/>
            </a:xfrm>
            <a:custGeom>
              <a:avLst/>
              <a:gdLst/>
              <a:ahLst/>
              <a:cxnLst/>
              <a:rect l="l" t="t" r="r" b="b"/>
              <a:pathLst>
                <a:path w="5019548" h="1266825">
                  <a:moveTo>
                    <a:pt x="0" y="1211580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4964303" y="0"/>
                  </a:lnTo>
                  <a:cubicBezTo>
                    <a:pt x="4967986" y="0"/>
                    <a:pt x="4971542" y="381"/>
                    <a:pt x="4975098" y="1016"/>
                  </a:cubicBezTo>
                  <a:cubicBezTo>
                    <a:pt x="4978654" y="1651"/>
                    <a:pt x="4982083" y="2794"/>
                    <a:pt x="4985512" y="4191"/>
                  </a:cubicBezTo>
                  <a:cubicBezTo>
                    <a:pt x="4988941" y="5588"/>
                    <a:pt x="4991989" y="7239"/>
                    <a:pt x="4995037" y="9271"/>
                  </a:cubicBezTo>
                  <a:cubicBezTo>
                    <a:pt x="4998085" y="11303"/>
                    <a:pt x="5000879" y="13589"/>
                    <a:pt x="5003419" y="16129"/>
                  </a:cubicBezTo>
                  <a:cubicBezTo>
                    <a:pt x="5005959" y="18669"/>
                    <a:pt x="5008245" y="21463"/>
                    <a:pt x="5010277" y="24511"/>
                  </a:cubicBezTo>
                  <a:cubicBezTo>
                    <a:pt x="5012309" y="27559"/>
                    <a:pt x="5013960" y="30734"/>
                    <a:pt x="5015357" y="34036"/>
                  </a:cubicBezTo>
                  <a:cubicBezTo>
                    <a:pt x="5016754" y="37338"/>
                    <a:pt x="5017770" y="40894"/>
                    <a:pt x="5018532" y="44450"/>
                  </a:cubicBezTo>
                  <a:cubicBezTo>
                    <a:pt x="5019294" y="48006"/>
                    <a:pt x="5019548" y="51562"/>
                    <a:pt x="5019548" y="55245"/>
                  </a:cubicBezTo>
                  <a:lnTo>
                    <a:pt x="5019548" y="1211580"/>
                  </a:lnTo>
                  <a:cubicBezTo>
                    <a:pt x="5019548" y="1215263"/>
                    <a:pt x="5019167" y="1218819"/>
                    <a:pt x="5018532" y="1222375"/>
                  </a:cubicBezTo>
                  <a:cubicBezTo>
                    <a:pt x="5017897" y="1225931"/>
                    <a:pt x="5016754" y="1229360"/>
                    <a:pt x="5015357" y="1232789"/>
                  </a:cubicBezTo>
                  <a:cubicBezTo>
                    <a:pt x="5013960" y="1236218"/>
                    <a:pt x="5012309" y="1239266"/>
                    <a:pt x="5010277" y="1242314"/>
                  </a:cubicBezTo>
                  <a:cubicBezTo>
                    <a:pt x="5008245" y="1245362"/>
                    <a:pt x="5005959" y="1248156"/>
                    <a:pt x="5003419" y="1250696"/>
                  </a:cubicBezTo>
                  <a:cubicBezTo>
                    <a:pt x="5000879" y="1253236"/>
                    <a:pt x="4998085" y="1255522"/>
                    <a:pt x="4995037" y="1257554"/>
                  </a:cubicBezTo>
                  <a:cubicBezTo>
                    <a:pt x="4991989" y="1259586"/>
                    <a:pt x="4988814" y="1261237"/>
                    <a:pt x="4985512" y="1262634"/>
                  </a:cubicBezTo>
                  <a:cubicBezTo>
                    <a:pt x="4982210" y="1264031"/>
                    <a:pt x="4978654" y="1265047"/>
                    <a:pt x="4975098" y="1265809"/>
                  </a:cubicBezTo>
                  <a:cubicBezTo>
                    <a:pt x="4971542" y="1266571"/>
                    <a:pt x="4967986" y="1266825"/>
                    <a:pt x="4964303" y="1266825"/>
                  </a:cubicBezTo>
                  <a:lnTo>
                    <a:pt x="55245" y="1266825"/>
                  </a:lnTo>
                  <a:cubicBezTo>
                    <a:pt x="51562" y="1266825"/>
                    <a:pt x="48006" y="1266444"/>
                    <a:pt x="44450" y="1265809"/>
                  </a:cubicBezTo>
                  <a:cubicBezTo>
                    <a:pt x="40894" y="1265174"/>
                    <a:pt x="37465" y="1264031"/>
                    <a:pt x="34036" y="1262634"/>
                  </a:cubicBezTo>
                  <a:cubicBezTo>
                    <a:pt x="30607" y="1261237"/>
                    <a:pt x="27559" y="1259586"/>
                    <a:pt x="24511" y="1257554"/>
                  </a:cubicBezTo>
                  <a:cubicBezTo>
                    <a:pt x="21463" y="1255522"/>
                    <a:pt x="18669" y="1253236"/>
                    <a:pt x="16129" y="1250696"/>
                  </a:cubicBezTo>
                  <a:cubicBezTo>
                    <a:pt x="13589" y="1248156"/>
                    <a:pt x="11303" y="1245362"/>
                    <a:pt x="9271" y="1242314"/>
                  </a:cubicBezTo>
                  <a:cubicBezTo>
                    <a:pt x="7239" y="1239266"/>
                    <a:pt x="5588" y="1236091"/>
                    <a:pt x="4191" y="1232789"/>
                  </a:cubicBezTo>
                  <a:cubicBezTo>
                    <a:pt x="2794" y="1229487"/>
                    <a:pt x="1778" y="1225931"/>
                    <a:pt x="1016" y="1222375"/>
                  </a:cubicBezTo>
                  <a:cubicBezTo>
                    <a:pt x="254" y="1218819"/>
                    <a:pt x="0" y="1215263"/>
                    <a:pt x="0" y="1211580"/>
                  </a:cubicBez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Freeform 5"/>
            <p:cNvSpPr/>
            <p:nvPr/>
          </p:nvSpPr>
          <p:spPr>
            <a:xfrm>
              <a:off x="63373" y="63246"/>
              <a:ext cx="5029454" cy="1276858"/>
            </a:xfrm>
            <a:custGeom>
              <a:avLst/>
              <a:gdLst/>
              <a:ahLst/>
              <a:cxnLst/>
              <a:rect l="l" t="t" r="r" b="b"/>
              <a:pathLst>
                <a:path w="5029454" h="1276858">
                  <a:moveTo>
                    <a:pt x="127" y="1216533"/>
                  </a:moveTo>
                  <a:lnTo>
                    <a:pt x="127" y="60198"/>
                  </a:lnTo>
                  <a:lnTo>
                    <a:pt x="4953" y="60198"/>
                  </a:lnTo>
                  <a:lnTo>
                    <a:pt x="127" y="60198"/>
                  </a:lnTo>
                  <a:cubicBezTo>
                    <a:pt x="127" y="56261"/>
                    <a:pt x="508" y="52324"/>
                    <a:pt x="1270" y="48514"/>
                  </a:cubicBezTo>
                  <a:lnTo>
                    <a:pt x="1270" y="48514"/>
                  </a:lnTo>
                  <a:lnTo>
                    <a:pt x="1270" y="48514"/>
                  </a:lnTo>
                  <a:cubicBezTo>
                    <a:pt x="2032" y="44704"/>
                    <a:pt x="3175" y="40894"/>
                    <a:pt x="4699" y="37211"/>
                  </a:cubicBezTo>
                  <a:lnTo>
                    <a:pt x="9144" y="38989"/>
                  </a:lnTo>
                  <a:lnTo>
                    <a:pt x="4699" y="37211"/>
                  </a:lnTo>
                  <a:cubicBezTo>
                    <a:pt x="6223" y="33528"/>
                    <a:pt x="8001" y="30099"/>
                    <a:pt x="10287" y="26797"/>
                  </a:cubicBezTo>
                  <a:lnTo>
                    <a:pt x="10287" y="26797"/>
                  </a:lnTo>
                  <a:lnTo>
                    <a:pt x="10287" y="26797"/>
                  </a:lnTo>
                  <a:cubicBezTo>
                    <a:pt x="12446" y="23495"/>
                    <a:pt x="14986" y="20447"/>
                    <a:pt x="17780" y="17653"/>
                  </a:cubicBezTo>
                  <a:lnTo>
                    <a:pt x="17780" y="17653"/>
                  </a:lnTo>
                  <a:lnTo>
                    <a:pt x="17780" y="17653"/>
                  </a:lnTo>
                  <a:cubicBezTo>
                    <a:pt x="20574" y="14859"/>
                    <a:pt x="23622" y="12446"/>
                    <a:pt x="26924" y="10160"/>
                  </a:cubicBezTo>
                  <a:lnTo>
                    <a:pt x="26924" y="10160"/>
                  </a:lnTo>
                  <a:lnTo>
                    <a:pt x="26924" y="10160"/>
                  </a:lnTo>
                  <a:cubicBezTo>
                    <a:pt x="30226" y="8001"/>
                    <a:pt x="33655" y="6096"/>
                    <a:pt x="37338" y="4572"/>
                  </a:cubicBezTo>
                  <a:lnTo>
                    <a:pt x="37338" y="4572"/>
                  </a:lnTo>
                  <a:lnTo>
                    <a:pt x="37338" y="4572"/>
                  </a:lnTo>
                  <a:cubicBezTo>
                    <a:pt x="41021" y="3048"/>
                    <a:pt x="44704" y="1905"/>
                    <a:pt x="48641" y="1143"/>
                  </a:cubicBezTo>
                  <a:lnTo>
                    <a:pt x="49530" y="5842"/>
                  </a:lnTo>
                  <a:lnTo>
                    <a:pt x="48641" y="1143"/>
                  </a:lnTo>
                  <a:cubicBezTo>
                    <a:pt x="52451" y="381"/>
                    <a:pt x="56388" y="0"/>
                    <a:pt x="60325" y="0"/>
                  </a:cubicBezTo>
                  <a:lnTo>
                    <a:pt x="60325" y="4826"/>
                  </a:lnTo>
                  <a:lnTo>
                    <a:pt x="60325" y="254"/>
                  </a:lnTo>
                  <a:lnTo>
                    <a:pt x="4969256" y="254"/>
                  </a:lnTo>
                  <a:lnTo>
                    <a:pt x="4969256" y="5080"/>
                  </a:lnTo>
                  <a:lnTo>
                    <a:pt x="4969256" y="254"/>
                  </a:lnTo>
                  <a:cubicBezTo>
                    <a:pt x="4973193" y="254"/>
                    <a:pt x="4977130" y="635"/>
                    <a:pt x="4980940" y="1397"/>
                  </a:cubicBezTo>
                  <a:lnTo>
                    <a:pt x="4980051" y="6096"/>
                  </a:lnTo>
                  <a:lnTo>
                    <a:pt x="4980940" y="1397"/>
                  </a:lnTo>
                  <a:cubicBezTo>
                    <a:pt x="4984877" y="2159"/>
                    <a:pt x="4988560" y="3302"/>
                    <a:pt x="4992243" y="4826"/>
                  </a:cubicBezTo>
                  <a:lnTo>
                    <a:pt x="4990465" y="9271"/>
                  </a:lnTo>
                  <a:lnTo>
                    <a:pt x="4992243" y="4826"/>
                  </a:lnTo>
                  <a:cubicBezTo>
                    <a:pt x="4995926" y="6350"/>
                    <a:pt x="4999355" y="8128"/>
                    <a:pt x="5002657" y="10414"/>
                  </a:cubicBezTo>
                  <a:lnTo>
                    <a:pt x="5002657" y="10414"/>
                  </a:lnTo>
                  <a:lnTo>
                    <a:pt x="5002657" y="10414"/>
                  </a:lnTo>
                  <a:cubicBezTo>
                    <a:pt x="5005959" y="12573"/>
                    <a:pt x="5009007" y="15113"/>
                    <a:pt x="5011801" y="17907"/>
                  </a:cubicBezTo>
                  <a:lnTo>
                    <a:pt x="5011801" y="17907"/>
                  </a:lnTo>
                  <a:lnTo>
                    <a:pt x="5011801" y="17907"/>
                  </a:lnTo>
                  <a:cubicBezTo>
                    <a:pt x="5014595" y="20701"/>
                    <a:pt x="5017008" y="23749"/>
                    <a:pt x="5019294" y="27051"/>
                  </a:cubicBezTo>
                  <a:lnTo>
                    <a:pt x="5019294" y="27051"/>
                  </a:lnTo>
                  <a:lnTo>
                    <a:pt x="5019294" y="27051"/>
                  </a:lnTo>
                  <a:cubicBezTo>
                    <a:pt x="5021453" y="30353"/>
                    <a:pt x="5023358" y="33782"/>
                    <a:pt x="5024882" y="37465"/>
                  </a:cubicBezTo>
                  <a:lnTo>
                    <a:pt x="5024882" y="37465"/>
                  </a:lnTo>
                  <a:lnTo>
                    <a:pt x="5024882" y="37465"/>
                  </a:lnTo>
                  <a:cubicBezTo>
                    <a:pt x="5026406" y="41148"/>
                    <a:pt x="5027549" y="44831"/>
                    <a:pt x="5028311" y="48768"/>
                  </a:cubicBezTo>
                  <a:lnTo>
                    <a:pt x="5023612" y="49657"/>
                  </a:lnTo>
                  <a:lnTo>
                    <a:pt x="5028311" y="48768"/>
                  </a:lnTo>
                  <a:cubicBezTo>
                    <a:pt x="5029073" y="52578"/>
                    <a:pt x="5029454" y="56515"/>
                    <a:pt x="5029454" y="60452"/>
                  </a:cubicBezTo>
                  <a:lnTo>
                    <a:pt x="5024628" y="60452"/>
                  </a:lnTo>
                  <a:lnTo>
                    <a:pt x="5029454" y="60452"/>
                  </a:lnTo>
                  <a:lnTo>
                    <a:pt x="5029454" y="1216787"/>
                  </a:lnTo>
                  <a:lnTo>
                    <a:pt x="5024628" y="1216787"/>
                  </a:lnTo>
                  <a:lnTo>
                    <a:pt x="5029454" y="1216787"/>
                  </a:lnTo>
                  <a:cubicBezTo>
                    <a:pt x="5029454" y="1220724"/>
                    <a:pt x="5029073" y="1224661"/>
                    <a:pt x="5028311" y="1228471"/>
                  </a:cubicBezTo>
                  <a:lnTo>
                    <a:pt x="5023612" y="1227582"/>
                  </a:lnTo>
                  <a:lnTo>
                    <a:pt x="5028311" y="1228471"/>
                  </a:lnTo>
                  <a:cubicBezTo>
                    <a:pt x="5027549" y="1232408"/>
                    <a:pt x="5026406" y="1236091"/>
                    <a:pt x="5024882" y="1239774"/>
                  </a:cubicBezTo>
                  <a:lnTo>
                    <a:pt x="5024882" y="1239774"/>
                  </a:lnTo>
                  <a:lnTo>
                    <a:pt x="5024882" y="1239774"/>
                  </a:lnTo>
                  <a:cubicBezTo>
                    <a:pt x="5023358" y="1243330"/>
                    <a:pt x="5021580" y="1246886"/>
                    <a:pt x="5019294" y="1250061"/>
                  </a:cubicBezTo>
                  <a:lnTo>
                    <a:pt x="5019294" y="1250061"/>
                  </a:lnTo>
                  <a:lnTo>
                    <a:pt x="5019294" y="1250061"/>
                  </a:lnTo>
                  <a:cubicBezTo>
                    <a:pt x="5017135" y="1253363"/>
                    <a:pt x="5014595" y="1256411"/>
                    <a:pt x="5011801" y="1259205"/>
                  </a:cubicBezTo>
                  <a:lnTo>
                    <a:pt x="5011801" y="1259205"/>
                  </a:lnTo>
                  <a:lnTo>
                    <a:pt x="5011801" y="1259205"/>
                  </a:lnTo>
                  <a:cubicBezTo>
                    <a:pt x="5009007" y="1261999"/>
                    <a:pt x="5005959" y="1264412"/>
                    <a:pt x="5002657" y="1266698"/>
                  </a:cubicBezTo>
                  <a:lnTo>
                    <a:pt x="5002657" y="1266698"/>
                  </a:lnTo>
                  <a:lnTo>
                    <a:pt x="5002657" y="1266698"/>
                  </a:lnTo>
                  <a:cubicBezTo>
                    <a:pt x="4999355" y="1268857"/>
                    <a:pt x="4995926" y="1270762"/>
                    <a:pt x="4992243" y="1272286"/>
                  </a:cubicBezTo>
                  <a:lnTo>
                    <a:pt x="4990465" y="1267841"/>
                  </a:lnTo>
                  <a:lnTo>
                    <a:pt x="4992243" y="1272286"/>
                  </a:lnTo>
                  <a:cubicBezTo>
                    <a:pt x="4988560" y="1273810"/>
                    <a:pt x="4984877" y="1274953"/>
                    <a:pt x="4980940" y="1275715"/>
                  </a:cubicBezTo>
                  <a:lnTo>
                    <a:pt x="4980051" y="1271016"/>
                  </a:lnTo>
                  <a:lnTo>
                    <a:pt x="4980940" y="1275715"/>
                  </a:lnTo>
                  <a:cubicBezTo>
                    <a:pt x="4977130" y="1276477"/>
                    <a:pt x="4973193" y="1276858"/>
                    <a:pt x="4969256" y="1276858"/>
                  </a:cubicBezTo>
                  <a:lnTo>
                    <a:pt x="4969256" y="1272032"/>
                  </a:lnTo>
                  <a:lnTo>
                    <a:pt x="4969256" y="1276858"/>
                  </a:lnTo>
                  <a:lnTo>
                    <a:pt x="60198" y="1276858"/>
                  </a:lnTo>
                  <a:lnTo>
                    <a:pt x="60198" y="1272032"/>
                  </a:lnTo>
                  <a:lnTo>
                    <a:pt x="60198" y="1276858"/>
                  </a:lnTo>
                  <a:cubicBezTo>
                    <a:pt x="56261" y="1276858"/>
                    <a:pt x="52324" y="1276477"/>
                    <a:pt x="48514" y="1275715"/>
                  </a:cubicBezTo>
                  <a:lnTo>
                    <a:pt x="49403" y="1271016"/>
                  </a:lnTo>
                  <a:lnTo>
                    <a:pt x="48514" y="1275715"/>
                  </a:lnTo>
                  <a:cubicBezTo>
                    <a:pt x="44577" y="1274953"/>
                    <a:pt x="40894" y="1273810"/>
                    <a:pt x="37211" y="1272286"/>
                  </a:cubicBezTo>
                  <a:lnTo>
                    <a:pt x="37211" y="1272286"/>
                  </a:lnTo>
                  <a:lnTo>
                    <a:pt x="37211" y="1272286"/>
                  </a:lnTo>
                  <a:cubicBezTo>
                    <a:pt x="33528" y="1270762"/>
                    <a:pt x="30099" y="1268984"/>
                    <a:pt x="26797" y="1266698"/>
                  </a:cubicBezTo>
                  <a:lnTo>
                    <a:pt x="29464" y="1262761"/>
                  </a:lnTo>
                  <a:lnTo>
                    <a:pt x="26797" y="1266698"/>
                  </a:lnTo>
                  <a:cubicBezTo>
                    <a:pt x="23495" y="1264539"/>
                    <a:pt x="20447" y="1261999"/>
                    <a:pt x="17653" y="1259205"/>
                  </a:cubicBezTo>
                  <a:lnTo>
                    <a:pt x="17653" y="1259205"/>
                  </a:lnTo>
                  <a:lnTo>
                    <a:pt x="17653" y="1259205"/>
                  </a:lnTo>
                  <a:cubicBezTo>
                    <a:pt x="14859" y="1256411"/>
                    <a:pt x="12319" y="1253363"/>
                    <a:pt x="10160" y="1250061"/>
                  </a:cubicBezTo>
                  <a:lnTo>
                    <a:pt x="10160" y="1250061"/>
                  </a:lnTo>
                  <a:lnTo>
                    <a:pt x="10160" y="1250061"/>
                  </a:lnTo>
                  <a:cubicBezTo>
                    <a:pt x="8001" y="1246759"/>
                    <a:pt x="6096" y="1243330"/>
                    <a:pt x="4572" y="1239647"/>
                  </a:cubicBezTo>
                  <a:lnTo>
                    <a:pt x="9017" y="1237869"/>
                  </a:lnTo>
                  <a:lnTo>
                    <a:pt x="4572" y="1239647"/>
                  </a:lnTo>
                  <a:cubicBezTo>
                    <a:pt x="3048" y="1235964"/>
                    <a:pt x="1905" y="1232281"/>
                    <a:pt x="1143" y="1228344"/>
                  </a:cubicBezTo>
                  <a:lnTo>
                    <a:pt x="1143" y="1228344"/>
                  </a:lnTo>
                  <a:lnTo>
                    <a:pt x="1143" y="1228344"/>
                  </a:lnTo>
                  <a:cubicBezTo>
                    <a:pt x="381" y="1224534"/>
                    <a:pt x="0" y="1220597"/>
                    <a:pt x="0" y="1216660"/>
                  </a:cubicBezTo>
                  <a:lnTo>
                    <a:pt x="4826" y="1216660"/>
                  </a:lnTo>
                  <a:lnTo>
                    <a:pt x="127" y="1216660"/>
                  </a:lnTo>
                  <a:moveTo>
                    <a:pt x="9652" y="1216660"/>
                  </a:moveTo>
                  <a:cubicBezTo>
                    <a:pt x="9652" y="1219962"/>
                    <a:pt x="10033" y="1223264"/>
                    <a:pt x="10668" y="1226566"/>
                  </a:cubicBezTo>
                  <a:lnTo>
                    <a:pt x="5969" y="1227455"/>
                  </a:lnTo>
                  <a:lnTo>
                    <a:pt x="10668" y="1226566"/>
                  </a:lnTo>
                  <a:cubicBezTo>
                    <a:pt x="11303" y="1229868"/>
                    <a:pt x="12319" y="1232916"/>
                    <a:pt x="13589" y="1236091"/>
                  </a:cubicBezTo>
                  <a:lnTo>
                    <a:pt x="13589" y="1236091"/>
                  </a:lnTo>
                  <a:lnTo>
                    <a:pt x="13589" y="1236091"/>
                  </a:lnTo>
                  <a:cubicBezTo>
                    <a:pt x="14859" y="1239139"/>
                    <a:pt x="16383" y="1242060"/>
                    <a:pt x="18288" y="1244854"/>
                  </a:cubicBezTo>
                  <a:lnTo>
                    <a:pt x="14351" y="1247521"/>
                  </a:lnTo>
                  <a:lnTo>
                    <a:pt x="18288" y="1244854"/>
                  </a:lnTo>
                  <a:cubicBezTo>
                    <a:pt x="20193" y="1247648"/>
                    <a:pt x="22225" y="1250188"/>
                    <a:pt x="24511" y="1252474"/>
                  </a:cubicBezTo>
                  <a:lnTo>
                    <a:pt x="21082" y="1255903"/>
                  </a:lnTo>
                  <a:lnTo>
                    <a:pt x="24511" y="1252474"/>
                  </a:lnTo>
                  <a:cubicBezTo>
                    <a:pt x="26797" y="1254760"/>
                    <a:pt x="29464" y="1256919"/>
                    <a:pt x="32131" y="1258697"/>
                  </a:cubicBezTo>
                  <a:lnTo>
                    <a:pt x="32131" y="1258697"/>
                  </a:lnTo>
                  <a:lnTo>
                    <a:pt x="32131" y="1258697"/>
                  </a:lnTo>
                  <a:cubicBezTo>
                    <a:pt x="34925" y="1260602"/>
                    <a:pt x="37846" y="1262126"/>
                    <a:pt x="40894" y="1263396"/>
                  </a:cubicBezTo>
                  <a:lnTo>
                    <a:pt x="39116" y="1267841"/>
                  </a:lnTo>
                  <a:lnTo>
                    <a:pt x="40894" y="1263396"/>
                  </a:lnTo>
                  <a:cubicBezTo>
                    <a:pt x="43942" y="1264666"/>
                    <a:pt x="47117" y="1265682"/>
                    <a:pt x="50419" y="1266317"/>
                  </a:cubicBezTo>
                  <a:lnTo>
                    <a:pt x="50419" y="1266317"/>
                  </a:lnTo>
                  <a:lnTo>
                    <a:pt x="50419" y="1266317"/>
                  </a:lnTo>
                  <a:cubicBezTo>
                    <a:pt x="53721" y="1266952"/>
                    <a:pt x="56896" y="1267333"/>
                    <a:pt x="60325" y="1267333"/>
                  </a:cubicBezTo>
                  <a:lnTo>
                    <a:pt x="4969256" y="1267333"/>
                  </a:lnTo>
                  <a:cubicBezTo>
                    <a:pt x="4972558" y="1267333"/>
                    <a:pt x="4975860" y="1266952"/>
                    <a:pt x="4979035" y="1266317"/>
                  </a:cubicBezTo>
                  <a:lnTo>
                    <a:pt x="4979035" y="1266317"/>
                  </a:lnTo>
                  <a:lnTo>
                    <a:pt x="4979035" y="1266317"/>
                  </a:lnTo>
                  <a:cubicBezTo>
                    <a:pt x="4982337" y="1265682"/>
                    <a:pt x="4985385" y="1264666"/>
                    <a:pt x="4988433" y="1263396"/>
                  </a:cubicBezTo>
                  <a:lnTo>
                    <a:pt x="4988433" y="1263396"/>
                  </a:lnTo>
                  <a:lnTo>
                    <a:pt x="4988433" y="1263396"/>
                  </a:lnTo>
                  <a:cubicBezTo>
                    <a:pt x="4991480" y="1262126"/>
                    <a:pt x="4994402" y="1260602"/>
                    <a:pt x="4997196" y="1258697"/>
                  </a:cubicBezTo>
                  <a:lnTo>
                    <a:pt x="4999863" y="1262634"/>
                  </a:lnTo>
                  <a:lnTo>
                    <a:pt x="4997196" y="1258697"/>
                  </a:lnTo>
                  <a:cubicBezTo>
                    <a:pt x="4999990" y="1256792"/>
                    <a:pt x="5002530" y="1254760"/>
                    <a:pt x="5004816" y="1252474"/>
                  </a:cubicBezTo>
                  <a:lnTo>
                    <a:pt x="5008245" y="1255903"/>
                  </a:lnTo>
                  <a:lnTo>
                    <a:pt x="5004816" y="1252474"/>
                  </a:lnTo>
                  <a:cubicBezTo>
                    <a:pt x="5007102" y="1250188"/>
                    <a:pt x="5009261" y="1247521"/>
                    <a:pt x="5011039" y="1244854"/>
                  </a:cubicBezTo>
                  <a:lnTo>
                    <a:pt x="5014976" y="1247521"/>
                  </a:lnTo>
                  <a:lnTo>
                    <a:pt x="5011039" y="1244854"/>
                  </a:lnTo>
                  <a:cubicBezTo>
                    <a:pt x="5012817" y="1242060"/>
                    <a:pt x="5014467" y="1239139"/>
                    <a:pt x="5015738" y="1236091"/>
                  </a:cubicBezTo>
                  <a:lnTo>
                    <a:pt x="5020183" y="1237869"/>
                  </a:lnTo>
                  <a:lnTo>
                    <a:pt x="5015738" y="1236091"/>
                  </a:lnTo>
                  <a:cubicBezTo>
                    <a:pt x="5017008" y="1233043"/>
                    <a:pt x="5018023" y="1229868"/>
                    <a:pt x="5018659" y="1226566"/>
                  </a:cubicBezTo>
                  <a:lnTo>
                    <a:pt x="5018659" y="1226566"/>
                  </a:lnTo>
                  <a:lnTo>
                    <a:pt x="5018659" y="1226566"/>
                  </a:lnTo>
                  <a:cubicBezTo>
                    <a:pt x="5019294" y="1223264"/>
                    <a:pt x="5019674" y="1220089"/>
                    <a:pt x="5019674" y="1216660"/>
                  </a:cubicBezTo>
                  <a:lnTo>
                    <a:pt x="5019674" y="60198"/>
                  </a:lnTo>
                  <a:cubicBezTo>
                    <a:pt x="5019674" y="56896"/>
                    <a:pt x="5019294" y="53594"/>
                    <a:pt x="5018659" y="50292"/>
                  </a:cubicBezTo>
                  <a:lnTo>
                    <a:pt x="5018659" y="50292"/>
                  </a:lnTo>
                  <a:lnTo>
                    <a:pt x="5018659" y="50292"/>
                  </a:lnTo>
                  <a:cubicBezTo>
                    <a:pt x="5018024" y="47117"/>
                    <a:pt x="5017008" y="43942"/>
                    <a:pt x="5015738" y="40767"/>
                  </a:cubicBezTo>
                  <a:lnTo>
                    <a:pt x="5020183" y="38989"/>
                  </a:lnTo>
                  <a:lnTo>
                    <a:pt x="5015738" y="40767"/>
                  </a:lnTo>
                  <a:cubicBezTo>
                    <a:pt x="5014467" y="37719"/>
                    <a:pt x="5012944" y="34798"/>
                    <a:pt x="5011039" y="32004"/>
                  </a:cubicBezTo>
                  <a:lnTo>
                    <a:pt x="5014976" y="29337"/>
                  </a:lnTo>
                  <a:lnTo>
                    <a:pt x="5011039" y="32004"/>
                  </a:lnTo>
                  <a:cubicBezTo>
                    <a:pt x="5009134" y="29210"/>
                    <a:pt x="5007102" y="26670"/>
                    <a:pt x="5004816" y="24384"/>
                  </a:cubicBezTo>
                  <a:lnTo>
                    <a:pt x="5008245" y="20955"/>
                  </a:lnTo>
                  <a:lnTo>
                    <a:pt x="5004816" y="24384"/>
                  </a:lnTo>
                  <a:cubicBezTo>
                    <a:pt x="5002530" y="22098"/>
                    <a:pt x="4999863" y="19939"/>
                    <a:pt x="4997196" y="18161"/>
                  </a:cubicBezTo>
                  <a:lnTo>
                    <a:pt x="4999863" y="14224"/>
                  </a:lnTo>
                  <a:lnTo>
                    <a:pt x="4997196" y="18161"/>
                  </a:lnTo>
                  <a:cubicBezTo>
                    <a:pt x="4994402" y="16256"/>
                    <a:pt x="4991480" y="14732"/>
                    <a:pt x="4988433" y="13462"/>
                  </a:cubicBezTo>
                  <a:lnTo>
                    <a:pt x="4988433" y="13462"/>
                  </a:lnTo>
                  <a:lnTo>
                    <a:pt x="4988433" y="13462"/>
                  </a:lnTo>
                  <a:cubicBezTo>
                    <a:pt x="4985385" y="12192"/>
                    <a:pt x="4982210" y="11176"/>
                    <a:pt x="4978908" y="10541"/>
                  </a:cubicBezTo>
                  <a:lnTo>
                    <a:pt x="4978908" y="10541"/>
                  </a:lnTo>
                  <a:lnTo>
                    <a:pt x="4978908" y="10541"/>
                  </a:lnTo>
                  <a:cubicBezTo>
                    <a:pt x="4975605" y="9906"/>
                    <a:pt x="4972430" y="9525"/>
                    <a:pt x="4969002" y="9525"/>
                  </a:cubicBezTo>
                  <a:lnTo>
                    <a:pt x="60198" y="9525"/>
                  </a:lnTo>
                  <a:cubicBezTo>
                    <a:pt x="56896" y="9525"/>
                    <a:pt x="53594" y="9906"/>
                    <a:pt x="50292" y="10541"/>
                  </a:cubicBezTo>
                  <a:lnTo>
                    <a:pt x="50292" y="10541"/>
                  </a:lnTo>
                  <a:lnTo>
                    <a:pt x="50292" y="10541"/>
                  </a:lnTo>
                  <a:cubicBezTo>
                    <a:pt x="47117" y="11176"/>
                    <a:pt x="43942" y="12192"/>
                    <a:pt x="40767" y="13462"/>
                  </a:cubicBezTo>
                  <a:lnTo>
                    <a:pt x="38989" y="9017"/>
                  </a:lnTo>
                  <a:lnTo>
                    <a:pt x="40767" y="13462"/>
                  </a:lnTo>
                  <a:cubicBezTo>
                    <a:pt x="37719" y="14732"/>
                    <a:pt x="34798" y="16256"/>
                    <a:pt x="32004" y="18161"/>
                  </a:cubicBezTo>
                  <a:lnTo>
                    <a:pt x="29337" y="14224"/>
                  </a:lnTo>
                  <a:lnTo>
                    <a:pt x="32004" y="18161"/>
                  </a:lnTo>
                  <a:cubicBezTo>
                    <a:pt x="29210" y="20066"/>
                    <a:pt x="26670" y="22098"/>
                    <a:pt x="24384" y="24384"/>
                  </a:cubicBezTo>
                  <a:lnTo>
                    <a:pt x="20955" y="20955"/>
                  </a:lnTo>
                  <a:lnTo>
                    <a:pt x="24384" y="24384"/>
                  </a:lnTo>
                  <a:cubicBezTo>
                    <a:pt x="22098" y="26670"/>
                    <a:pt x="19939" y="29337"/>
                    <a:pt x="18161" y="32004"/>
                  </a:cubicBezTo>
                  <a:lnTo>
                    <a:pt x="14224" y="29337"/>
                  </a:lnTo>
                  <a:lnTo>
                    <a:pt x="18161" y="32004"/>
                  </a:lnTo>
                  <a:cubicBezTo>
                    <a:pt x="16256" y="34798"/>
                    <a:pt x="14732" y="37719"/>
                    <a:pt x="13462" y="40767"/>
                  </a:cubicBezTo>
                  <a:lnTo>
                    <a:pt x="13462" y="40767"/>
                  </a:lnTo>
                  <a:lnTo>
                    <a:pt x="13462" y="40767"/>
                  </a:lnTo>
                  <a:cubicBezTo>
                    <a:pt x="12192" y="43815"/>
                    <a:pt x="11176" y="46990"/>
                    <a:pt x="10541" y="50292"/>
                  </a:cubicBezTo>
                  <a:lnTo>
                    <a:pt x="5842" y="49403"/>
                  </a:lnTo>
                  <a:lnTo>
                    <a:pt x="10541" y="50292"/>
                  </a:lnTo>
                  <a:cubicBezTo>
                    <a:pt x="9906" y="53594"/>
                    <a:pt x="9525" y="56769"/>
                    <a:pt x="9525" y="60198"/>
                  </a:cubicBezTo>
                  <a:lnTo>
                    <a:pt x="9525" y="1216533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8991600" y="3013233"/>
            <a:ext cx="5926780" cy="1613074"/>
            <a:chOff x="0" y="0"/>
            <a:chExt cx="5156200" cy="1403350"/>
          </a:xfrm>
        </p:grpSpPr>
        <p:sp>
          <p:nvSpPr>
            <p:cNvPr id="7" name="Freeform 7"/>
            <p:cNvSpPr/>
            <p:nvPr/>
          </p:nvSpPr>
          <p:spPr>
            <a:xfrm>
              <a:off x="68326" y="68199"/>
              <a:ext cx="5019675" cy="1266825"/>
            </a:xfrm>
            <a:custGeom>
              <a:avLst/>
              <a:gdLst/>
              <a:ahLst/>
              <a:cxnLst/>
              <a:rect l="l" t="t" r="r" b="b"/>
              <a:pathLst>
                <a:path w="5019675" h="1266825">
                  <a:moveTo>
                    <a:pt x="0" y="1211580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4964430" y="0"/>
                  </a:lnTo>
                  <a:cubicBezTo>
                    <a:pt x="4968113" y="0"/>
                    <a:pt x="4971669" y="381"/>
                    <a:pt x="4975225" y="1016"/>
                  </a:cubicBezTo>
                  <a:cubicBezTo>
                    <a:pt x="4978781" y="1651"/>
                    <a:pt x="4982210" y="2794"/>
                    <a:pt x="4985639" y="4191"/>
                  </a:cubicBezTo>
                  <a:cubicBezTo>
                    <a:pt x="4989068" y="5588"/>
                    <a:pt x="4992243" y="7239"/>
                    <a:pt x="4995164" y="9271"/>
                  </a:cubicBezTo>
                  <a:cubicBezTo>
                    <a:pt x="4998085" y="11303"/>
                    <a:pt x="5001006" y="13589"/>
                    <a:pt x="5003546" y="16129"/>
                  </a:cubicBezTo>
                  <a:cubicBezTo>
                    <a:pt x="5006086" y="18669"/>
                    <a:pt x="5008372" y="21463"/>
                    <a:pt x="5010404" y="24511"/>
                  </a:cubicBezTo>
                  <a:cubicBezTo>
                    <a:pt x="5012436" y="27559"/>
                    <a:pt x="5014087" y="30734"/>
                    <a:pt x="5015484" y="34036"/>
                  </a:cubicBezTo>
                  <a:cubicBezTo>
                    <a:pt x="5016881" y="37338"/>
                    <a:pt x="5017897" y="40894"/>
                    <a:pt x="5018659" y="44450"/>
                  </a:cubicBezTo>
                  <a:cubicBezTo>
                    <a:pt x="5019421" y="48006"/>
                    <a:pt x="5019675" y="51562"/>
                    <a:pt x="5019675" y="55245"/>
                  </a:cubicBezTo>
                  <a:lnTo>
                    <a:pt x="5019675" y="1211580"/>
                  </a:lnTo>
                  <a:cubicBezTo>
                    <a:pt x="5019675" y="1215263"/>
                    <a:pt x="5019294" y="1218819"/>
                    <a:pt x="5018659" y="1222375"/>
                  </a:cubicBezTo>
                  <a:cubicBezTo>
                    <a:pt x="5018024" y="1225931"/>
                    <a:pt x="5016881" y="1229360"/>
                    <a:pt x="5015484" y="1232789"/>
                  </a:cubicBezTo>
                  <a:cubicBezTo>
                    <a:pt x="5014087" y="1236218"/>
                    <a:pt x="5012436" y="1239266"/>
                    <a:pt x="5010404" y="1242314"/>
                  </a:cubicBezTo>
                  <a:cubicBezTo>
                    <a:pt x="5008372" y="1245362"/>
                    <a:pt x="5006086" y="1248156"/>
                    <a:pt x="5003546" y="1250696"/>
                  </a:cubicBezTo>
                  <a:cubicBezTo>
                    <a:pt x="5001006" y="1253236"/>
                    <a:pt x="4998212" y="1255522"/>
                    <a:pt x="4995164" y="1257554"/>
                  </a:cubicBezTo>
                  <a:cubicBezTo>
                    <a:pt x="4992116" y="1259586"/>
                    <a:pt x="4988941" y="1261237"/>
                    <a:pt x="4985639" y="1262634"/>
                  </a:cubicBezTo>
                  <a:cubicBezTo>
                    <a:pt x="4982337" y="1264031"/>
                    <a:pt x="4978908" y="1265047"/>
                    <a:pt x="4975225" y="1265809"/>
                  </a:cubicBezTo>
                  <a:cubicBezTo>
                    <a:pt x="4971542" y="1266571"/>
                    <a:pt x="4968113" y="1266825"/>
                    <a:pt x="4964430" y="1266825"/>
                  </a:cubicBezTo>
                  <a:lnTo>
                    <a:pt x="55245" y="1266825"/>
                  </a:lnTo>
                  <a:cubicBezTo>
                    <a:pt x="51562" y="1266825"/>
                    <a:pt x="48006" y="1266444"/>
                    <a:pt x="44450" y="1265809"/>
                  </a:cubicBezTo>
                  <a:cubicBezTo>
                    <a:pt x="40894" y="1265174"/>
                    <a:pt x="37465" y="1264031"/>
                    <a:pt x="34036" y="1262634"/>
                  </a:cubicBezTo>
                  <a:cubicBezTo>
                    <a:pt x="30607" y="1261237"/>
                    <a:pt x="27559" y="1259586"/>
                    <a:pt x="24511" y="1257554"/>
                  </a:cubicBezTo>
                  <a:cubicBezTo>
                    <a:pt x="21463" y="1255522"/>
                    <a:pt x="18669" y="1253236"/>
                    <a:pt x="16129" y="1250696"/>
                  </a:cubicBezTo>
                  <a:cubicBezTo>
                    <a:pt x="13589" y="1248156"/>
                    <a:pt x="11303" y="1245362"/>
                    <a:pt x="9271" y="1242314"/>
                  </a:cubicBezTo>
                  <a:cubicBezTo>
                    <a:pt x="7239" y="1239266"/>
                    <a:pt x="5588" y="1236091"/>
                    <a:pt x="4191" y="1232789"/>
                  </a:cubicBezTo>
                  <a:cubicBezTo>
                    <a:pt x="2794" y="1229487"/>
                    <a:pt x="1778" y="1225931"/>
                    <a:pt x="1016" y="1222375"/>
                  </a:cubicBezTo>
                  <a:cubicBezTo>
                    <a:pt x="254" y="1218819"/>
                    <a:pt x="0" y="1215263"/>
                    <a:pt x="0" y="1211580"/>
                  </a:cubicBez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Freeform 8"/>
            <p:cNvSpPr/>
            <p:nvPr/>
          </p:nvSpPr>
          <p:spPr>
            <a:xfrm>
              <a:off x="63373" y="63246"/>
              <a:ext cx="5029581" cy="1276858"/>
            </a:xfrm>
            <a:custGeom>
              <a:avLst/>
              <a:gdLst/>
              <a:ahLst/>
              <a:cxnLst/>
              <a:rect l="l" t="t" r="r" b="b"/>
              <a:pathLst>
                <a:path w="5029581" h="1276858">
                  <a:moveTo>
                    <a:pt x="127" y="1216533"/>
                  </a:moveTo>
                  <a:lnTo>
                    <a:pt x="127" y="60198"/>
                  </a:lnTo>
                  <a:lnTo>
                    <a:pt x="4953" y="60198"/>
                  </a:lnTo>
                  <a:lnTo>
                    <a:pt x="127" y="60198"/>
                  </a:lnTo>
                  <a:cubicBezTo>
                    <a:pt x="127" y="56261"/>
                    <a:pt x="508" y="52324"/>
                    <a:pt x="1270" y="48514"/>
                  </a:cubicBezTo>
                  <a:lnTo>
                    <a:pt x="5969" y="49403"/>
                  </a:lnTo>
                  <a:lnTo>
                    <a:pt x="1270" y="48514"/>
                  </a:lnTo>
                  <a:cubicBezTo>
                    <a:pt x="2032" y="44577"/>
                    <a:pt x="3175" y="40894"/>
                    <a:pt x="4699" y="37211"/>
                  </a:cubicBezTo>
                  <a:lnTo>
                    <a:pt x="9144" y="38989"/>
                  </a:lnTo>
                  <a:lnTo>
                    <a:pt x="4699" y="37211"/>
                  </a:lnTo>
                  <a:cubicBezTo>
                    <a:pt x="6223" y="33528"/>
                    <a:pt x="8001" y="30099"/>
                    <a:pt x="10287" y="26797"/>
                  </a:cubicBezTo>
                  <a:lnTo>
                    <a:pt x="10287" y="26797"/>
                  </a:lnTo>
                  <a:lnTo>
                    <a:pt x="10287" y="26797"/>
                  </a:lnTo>
                  <a:cubicBezTo>
                    <a:pt x="12446" y="23495"/>
                    <a:pt x="14986" y="20447"/>
                    <a:pt x="17780" y="17653"/>
                  </a:cubicBezTo>
                  <a:lnTo>
                    <a:pt x="17780" y="17653"/>
                  </a:lnTo>
                  <a:lnTo>
                    <a:pt x="17780" y="17653"/>
                  </a:lnTo>
                  <a:cubicBezTo>
                    <a:pt x="20574" y="14859"/>
                    <a:pt x="23622" y="12446"/>
                    <a:pt x="26924" y="10160"/>
                  </a:cubicBezTo>
                  <a:lnTo>
                    <a:pt x="26924" y="10160"/>
                  </a:lnTo>
                  <a:lnTo>
                    <a:pt x="26924" y="10160"/>
                  </a:lnTo>
                  <a:cubicBezTo>
                    <a:pt x="30226" y="8001"/>
                    <a:pt x="33655" y="6096"/>
                    <a:pt x="37338" y="4572"/>
                  </a:cubicBezTo>
                  <a:lnTo>
                    <a:pt x="39116" y="9017"/>
                  </a:lnTo>
                  <a:lnTo>
                    <a:pt x="37338" y="4572"/>
                  </a:lnTo>
                  <a:cubicBezTo>
                    <a:pt x="41021" y="3048"/>
                    <a:pt x="44704" y="1905"/>
                    <a:pt x="48641" y="1143"/>
                  </a:cubicBezTo>
                  <a:lnTo>
                    <a:pt x="49530" y="5842"/>
                  </a:lnTo>
                  <a:lnTo>
                    <a:pt x="48641" y="1143"/>
                  </a:lnTo>
                  <a:cubicBezTo>
                    <a:pt x="52451" y="381"/>
                    <a:pt x="56388" y="0"/>
                    <a:pt x="60325" y="0"/>
                  </a:cubicBezTo>
                  <a:lnTo>
                    <a:pt x="60325" y="4826"/>
                  </a:lnTo>
                  <a:lnTo>
                    <a:pt x="60325" y="254"/>
                  </a:lnTo>
                  <a:lnTo>
                    <a:pt x="4969383" y="254"/>
                  </a:lnTo>
                  <a:lnTo>
                    <a:pt x="4969383" y="5080"/>
                  </a:lnTo>
                  <a:lnTo>
                    <a:pt x="4969383" y="254"/>
                  </a:lnTo>
                  <a:cubicBezTo>
                    <a:pt x="4973320" y="254"/>
                    <a:pt x="4977257" y="635"/>
                    <a:pt x="4981067" y="1397"/>
                  </a:cubicBezTo>
                  <a:lnTo>
                    <a:pt x="4980178" y="6096"/>
                  </a:lnTo>
                  <a:lnTo>
                    <a:pt x="4981067" y="1397"/>
                  </a:lnTo>
                  <a:cubicBezTo>
                    <a:pt x="4985004" y="2159"/>
                    <a:pt x="4988687" y="3302"/>
                    <a:pt x="4992370" y="4826"/>
                  </a:cubicBezTo>
                  <a:lnTo>
                    <a:pt x="4990592" y="9271"/>
                  </a:lnTo>
                  <a:lnTo>
                    <a:pt x="4992370" y="4826"/>
                  </a:lnTo>
                  <a:cubicBezTo>
                    <a:pt x="4996053" y="6350"/>
                    <a:pt x="4999482" y="8128"/>
                    <a:pt x="5002784" y="10414"/>
                  </a:cubicBezTo>
                  <a:lnTo>
                    <a:pt x="5000118" y="14351"/>
                  </a:lnTo>
                  <a:lnTo>
                    <a:pt x="5002784" y="10414"/>
                  </a:lnTo>
                  <a:cubicBezTo>
                    <a:pt x="5006087" y="12573"/>
                    <a:pt x="5009134" y="15113"/>
                    <a:pt x="5011928" y="17907"/>
                  </a:cubicBezTo>
                  <a:lnTo>
                    <a:pt x="5011928" y="17907"/>
                  </a:lnTo>
                  <a:lnTo>
                    <a:pt x="5011928" y="17907"/>
                  </a:lnTo>
                  <a:cubicBezTo>
                    <a:pt x="5014722" y="20701"/>
                    <a:pt x="5017135" y="23749"/>
                    <a:pt x="5019421" y="27051"/>
                  </a:cubicBezTo>
                  <a:lnTo>
                    <a:pt x="5019421" y="27051"/>
                  </a:lnTo>
                  <a:lnTo>
                    <a:pt x="5019421" y="27051"/>
                  </a:lnTo>
                  <a:cubicBezTo>
                    <a:pt x="5021581" y="30353"/>
                    <a:pt x="5023485" y="33782"/>
                    <a:pt x="5025009" y="37465"/>
                  </a:cubicBezTo>
                  <a:lnTo>
                    <a:pt x="5025009" y="37465"/>
                  </a:lnTo>
                  <a:lnTo>
                    <a:pt x="5025009" y="37465"/>
                  </a:lnTo>
                  <a:cubicBezTo>
                    <a:pt x="5026533" y="41148"/>
                    <a:pt x="5027676" y="44831"/>
                    <a:pt x="5028438" y="48768"/>
                  </a:cubicBezTo>
                  <a:lnTo>
                    <a:pt x="5023739" y="49657"/>
                  </a:lnTo>
                  <a:lnTo>
                    <a:pt x="5028438" y="48768"/>
                  </a:lnTo>
                  <a:cubicBezTo>
                    <a:pt x="5029200" y="52578"/>
                    <a:pt x="5029581" y="56515"/>
                    <a:pt x="5029581" y="60452"/>
                  </a:cubicBezTo>
                  <a:lnTo>
                    <a:pt x="5024755" y="60452"/>
                  </a:lnTo>
                  <a:lnTo>
                    <a:pt x="5029581" y="60452"/>
                  </a:lnTo>
                  <a:lnTo>
                    <a:pt x="5029581" y="1216787"/>
                  </a:lnTo>
                  <a:lnTo>
                    <a:pt x="5024755" y="1216787"/>
                  </a:lnTo>
                  <a:lnTo>
                    <a:pt x="5029581" y="1216787"/>
                  </a:lnTo>
                  <a:cubicBezTo>
                    <a:pt x="5029581" y="1220724"/>
                    <a:pt x="5029200" y="1224661"/>
                    <a:pt x="5028438" y="1228471"/>
                  </a:cubicBezTo>
                  <a:lnTo>
                    <a:pt x="5023739" y="1227582"/>
                  </a:lnTo>
                  <a:lnTo>
                    <a:pt x="5028438" y="1228471"/>
                  </a:lnTo>
                  <a:cubicBezTo>
                    <a:pt x="5027676" y="1232408"/>
                    <a:pt x="5026533" y="1236091"/>
                    <a:pt x="5025009" y="1239774"/>
                  </a:cubicBezTo>
                  <a:lnTo>
                    <a:pt x="5025009" y="1239774"/>
                  </a:lnTo>
                  <a:lnTo>
                    <a:pt x="5025009" y="1239774"/>
                  </a:lnTo>
                  <a:cubicBezTo>
                    <a:pt x="5023485" y="1243330"/>
                    <a:pt x="5021707" y="1246886"/>
                    <a:pt x="5019421" y="1250061"/>
                  </a:cubicBezTo>
                  <a:lnTo>
                    <a:pt x="5019421" y="1250061"/>
                  </a:lnTo>
                  <a:lnTo>
                    <a:pt x="5019421" y="1250061"/>
                  </a:lnTo>
                  <a:cubicBezTo>
                    <a:pt x="5017262" y="1253363"/>
                    <a:pt x="5014722" y="1256411"/>
                    <a:pt x="5011928" y="1259205"/>
                  </a:cubicBezTo>
                  <a:lnTo>
                    <a:pt x="5011928" y="1259205"/>
                  </a:lnTo>
                  <a:lnTo>
                    <a:pt x="5011928" y="1259205"/>
                  </a:lnTo>
                  <a:cubicBezTo>
                    <a:pt x="5009134" y="1261999"/>
                    <a:pt x="5006087" y="1264539"/>
                    <a:pt x="5002784" y="1266698"/>
                  </a:cubicBezTo>
                  <a:lnTo>
                    <a:pt x="5000118" y="1262761"/>
                  </a:lnTo>
                  <a:lnTo>
                    <a:pt x="5002784" y="1266698"/>
                  </a:lnTo>
                  <a:cubicBezTo>
                    <a:pt x="4999482" y="1268857"/>
                    <a:pt x="4996053" y="1270762"/>
                    <a:pt x="4992370" y="1272286"/>
                  </a:cubicBezTo>
                  <a:lnTo>
                    <a:pt x="4990592" y="1267841"/>
                  </a:lnTo>
                  <a:lnTo>
                    <a:pt x="4992370" y="1272286"/>
                  </a:lnTo>
                  <a:cubicBezTo>
                    <a:pt x="4988687" y="1273810"/>
                    <a:pt x="4985005" y="1274953"/>
                    <a:pt x="4981067" y="1275715"/>
                  </a:cubicBezTo>
                  <a:lnTo>
                    <a:pt x="4980178" y="1271016"/>
                  </a:lnTo>
                  <a:lnTo>
                    <a:pt x="4981067" y="1275715"/>
                  </a:lnTo>
                  <a:cubicBezTo>
                    <a:pt x="4977257" y="1276477"/>
                    <a:pt x="4973320" y="1276858"/>
                    <a:pt x="4969383" y="1276858"/>
                  </a:cubicBezTo>
                  <a:lnTo>
                    <a:pt x="4969383" y="1272032"/>
                  </a:lnTo>
                  <a:lnTo>
                    <a:pt x="4969383" y="1276858"/>
                  </a:lnTo>
                  <a:lnTo>
                    <a:pt x="60198" y="1276858"/>
                  </a:lnTo>
                  <a:lnTo>
                    <a:pt x="60198" y="1272032"/>
                  </a:lnTo>
                  <a:lnTo>
                    <a:pt x="60198" y="1276858"/>
                  </a:lnTo>
                  <a:cubicBezTo>
                    <a:pt x="56261" y="1276858"/>
                    <a:pt x="52324" y="1276477"/>
                    <a:pt x="48514" y="1275715"/>
                  </a:cubicBezTo>
                  <a:lnTo>
                    <a:pt x="49403" y="1271016"/>
                  </a:lnTo>
                  <a:lnTo>
                    <a:pt x="48514" y="1275715"/>
                  </a:lnTo>
                  <a:cubicBezTo>
                    <a:pt x="44577" y="1274953"/>
                    <a:pt x="40894" y="1273810"/>
                    <a:pt x="37211" y="1272286"/>
                  </a:cubicBezTo>
                  <a:lnTo>
                    <a:pt x="38989" y="1267841"/>
                  </a:lnTo>
                  <a:lnTo>
                    <a:pt x="37211" y="1272286"/>
                  </a:lnTo>
                  <a:cubicBezTo>
                    <a:pt x="33528" y="1270762"/>
                    <a:pt x="30099" y="1268984"/>
                    <a:pt x="26797" y="1266698"/>
                  </a:cubicBezTo>
                  <a:lnTo>
                    <a:pt x="26797" y="1266698"/>
                  </a:lnTo>
                  <a:lnTo>
                    <a:pt x="26797" y="1266698"/>
                  </a:lnTo>
                  <a:cubicBezTo>
                    <a:pt x="23495" y="1264539"/>
                    <a:pt x="20447" y="1261999"/>
                    <a:pt x="17653" y="1259205"/>
                  </a:cubicBezTo>
                  <a:lnTo>
                    <a:pt x="17653" y="1259205"/>
                  </a:lnTo>
                  <a:lnTo>
                    <a:pt x="17653" y="1259205"/>
                  </a:lnTo>
                  <a:cubicBezTo>
                    <a:pt x="14859" y="1256411"/>
                    <a:pt x="12446" y="1253363"/>
                    <a:pt x="10160" y="1250061"/>
                  </a:cubicBezTo>
                  <a:lnTo>
                    <a:pt x="10160" y="1250061"/>
                  </a:lnTo>
                  <a:lnTo>
                    <a:pt x="10160" y="1250061"/>
                  </a:lnTo>
                  <a:cubicBezTo>
                    <a:pt x="8001" y="1246759"/>
                    <a:pt x="6096" y="1243330"/>
                    <a:pt x="4572" y="1239647"/>
                  </a:cubicBezTo>
                  <a:lnTo>
                    <a:pt x="9017" y="1237869"/>
                  </a:lnTo>
                  <a:lnTo>
                    <a:pt x="4572" y="1239647"/>
                  </a:lnTo>
                  <a:cubicBezTo>
                    <a:pt x="3048" y="1235964"/>
                    <a:pt x="1905" y="1232281"/>
                    <a:pt x="1143" y="1228344"/>
                  </a:cubicBezTo>
                  <a:lnTo>
                    <a:pt x="5842" y="1227455"/>
                  </a:lnTo>
                  <a:lnTo>
                    <a:pt x="1143" y="1228344"/>
                  </a:lnTo>
                  <a:cubicBezTo>
                    <a:pt x="381" y="1224534"/>
                    <a:pt x="0" y="1220597"/>
                    <a:pt x="0" y="1216660"/>
                  </a:cubicBezTo>
                  <a:lnTo>
                    <a:pt x="4826" y="1216660"/>
                  </a:lnTo>
                  <a:lnTo>
                    <a:pt x="127" y="1216660"/>
                  </a:lnTo>
                  <a:moveTo>
                    <a:pt x="9652" y="1216660"/>
                  </a:moveTo>
                  <a:cubicBezTo>
                    <a:pt x="9652" y="1219962"/>
                    <a:pt x="10033" y="1223264"/>
                    <a:pt x="10668" y="1226566"/>
                  </a:cubicBezTo>
                  <a:lnTo>
                    <a:pt x="10668" y="1226566"/>
                  </a:lnTo>
                  <a:lnTo>
                    <a:pt x="10668" y="1226566"/>
                  </a:lnTo>
                  <a:cubicBezTo>
                    <a:pt x="11303" y="1229741"/>
                    <a:pt x="12319" y="1232916"/>
                    <a:pt x="13589" y="1236091"/>
                  </a:cubicBezTo>
                  <a:lnTo>
                    <a:pt x="13589" y="1236091"/>
                  </a:lnTo>
                  <a:lnTo>
                    <a:pt x="13589" y="1236091"/>
                  </a:lnTo>
                  <a:cubicBezTo>
                    <a:pt x="14859" y="1239139"/>
                    <a:pt x="16383" y="1242060"/>
                    <a:pt x="18288" y="1244854"/>
                  </a:cubicBezTo>
                  <a:lnTo>
                    <a:pt x="14351" y="1247521"/>
                  </a:lnTo>
                  <a:lnTo>
                    <a:pt x="18288" y="1244854"/>
                  </a:lnTo>
                  <a:cubicBezTo>
                    <a:pt x="20193" y="1247648"/>
                    <a:pt x="22225" y="1250188"/>
                    <a:pt x="24511" y="1252474"/>
                  </a:cubicBezTo>
                  <a:lnTo>
                    <a:pt x="21082" y="1255903"/>
                  </a:lnTo>
                  <a:lnTo>
                    <a:pt x="24511" y="1252474"/>
                  </a:lnTo>
                  <a:cubicBezTo>
                    <a:pt x="26797" y="1254760"/>
                    <a:pt x="29464" y="1256919"/>
                    <a:pt x="32131" y="1258697"/>
                  </a:cubicBezTo>
                  <a:lnTo>
                    <a:pt x="29464" y="1262634"/>
                  </a:lnTo>
                  <a:lnTo>
                    <a:pt x="32131" y="1258697"/>
                  </a:lnTo>
                  <a:cubicBezTo>
                    <a:pt x="34925" y="1260602"/>
                    <a:pt x="37846" y="1262126"/>
                    <a:pt x="40894" y="1263396"/>
                  </a:cubicBezTo>
                  <a:lnTo>
                    <a:pt x="40894" y="1263396"/>
                  </a:lnTo>
                  <a:lnTo>
                    <a:pt x="40894" y="1263396"/>
                  </a:lnTo>
                  <a:cubicBezTo>
                    <a:pt x="43942" y="1264666"/>
                    <a:pt x="47117" y="1265682"/>
                    <a:pt x="50419" y="1266317"/>
                  </a:cubicBezTo>
                  <a:lnTo>
                    <a:pt x="50419" y="1266317"/>
                  </a:lnTo>
                  <a:lnTo>
                    <a:pt x="50419" y="1266317"/>
                  </a:lnTo>
                  <a:cubicBezTo>
                    <a:pt x="53721" y="1266952"/>
                    <a:pt x="56896" y="1267333"/>
                    <a:pt x="60325" y="1267333"/>
                  </a:cubicBezTo>
                  <a:lnTo>
                    <a:pt x="4969383" y="1267333"/>
                  </a:lnTo>
                  <a:cubicBezTo>
                    <a:pt x="4972685" y="1267333"/>
                    <a:pt x="4975987" y="1266952"/>
                    <a:pt x="4979162" y="1266317"/>
                  </a:cubicBezTo>
                  <a:lnTo>
                    <a:pt x="4979162" y="1266317"/>
                  </a:lnTo>
                  <a:lnTo>
                    <a:pt x="4979162" y="1266317"/>
                  </a:lnTo>
                  <a:cubicBezTo>
                    <a:pt x="4982464" y="1265682"/>
                    <a:pt x="4985512" y="1264666"/>
                    <a:pt x="4988560" y="1263396"/>
                  </a:cubicBezTo>
                  <a:lnTo>
                    <a:pt x="4988560" y="1263396"/>
                  </a:lnTo>
                  <a:lnTo>
                    <a:pt x="4988560" y="1263396"/>
                  </a:lnTo>
                  <a:cubicBezTo>
                    <a:pt x="4991608" y="1262126"/>
                    <a:pt x="4994529" y="1260602"/>
                    <a:pt x="4997323" y="1258697"/>
                  </a:cubicBezTo>
                  <a:lnTo>
                    <a:pt x="4997323" y="1258697"/>
                  </a:lnTo>
                  <a:lnTo>
                    <a:pt x="4997323" y="1258697"/>
                  </a:lnTo>
                  <a:cubicBezTo>
                    <a:pt x="5000117" y="1256792"/>
                    <a:pt x="5002657" y="1254760"/>
                    <a:pt x="5004943" y="1252474"/>
                  </a:cubicBezTo>
                  <a:lnTo>
                    <a:pt x="5008372" y="1255903"/>
                  </a:lnTo>
                  <a:lnTo>
                    <a:pt x="5004943" y="1252474"/>
                  </a:lnTo>
                  <a:cubicBezTo>
                    <a:pt x="5007229" y="1250188"/>
                    <a:pt x="5009388" y="1247521"/>
                    <a:pt x="5011166" y="1244854"/>
                  </a:cubicBezTo>
                  <a:lnTo>
                    <a:pt x="5015103" y="1247521"/>
                  </a:lnTo>
                  <a:lnTo>
                    <a:pt x="5011166" y="1244854"/>
                  </a:lnTo>
                  <a:cubicBezTo>
                    <a:pt x="5012944" y="1242060"/>
                    <a:pt x="5014595" y="1239139"/>
                    <a:pt x="5015865" y="1236091"/>
                  </a:cubicBezTo>
                  <a:lnTo>
                    <a:pt x="5020310" y="1237869"/>
                  </a:lnTo>
                  <a:lnTo>
                    <a:pt x="5015865" y="1236091"/>
                  </a:lnTo>
                  <a:cubicBezTo>
                    <a:pt x="5017135" y="1233043"/>
                    <a:pt x="5018151" y="1229868"/>
                    <a:pt x="5018786" y="1226566"/>
                  </a:cubicBezTo>
                  <a:lnTo>
                    <a:pt x="5018786" y="1226566"/>
                  </a:lnTo>
                  <a:lnTo>
                    <a:pt x="5018786" y="1226566"/>
                  </a:lnTo>
                  <a:cubicBezTo>
                    <a:pt x="5019421" y="1223264"/>
                    <a:pt x="5019802" y="1220089"/>
                    <a:pt x="5019802" y="1216660"/>
                  </a:cubicBezTo>
                  <a:lnTo>
                    <a:pt x="5019802" y="60198"/>
                  </a:lnTo>
                  <a:cubicBezTo>
                    <a:pt x="5019802" y="56896"/>
                    <a:pt x="5019421" y="53594"/>
                    <a:pt x="5018786" y="50292"/>
                  </a:cubicBezTo>
                  <a:lnTo>
                    <a:pt x="5018786" y="50292"/>
                  </a:lnTo>
                  <a:lnTo>
                    <a:pt x="5018786" y="50292"/>
                  </a:lnTo>
                  <a:cubicBezTo>
                    <a:pt x="5018151" y="47117"/>
                    <a:pt x="5017135" y="43942"/>
                    <a:pt x="5015865" y="40767"/>
                  </a:cubicBezTo>
                  <a:lnTo>
                    <a:pt x="5020310" y="38989"/>
                  </a:lnTo>
                  <a:lnTo>
                    <a:pt x="5015865" y="40767"/>
                  </a:lnTo>
                  <a:cubicBezTo>
                    <a:pt x="5014595" y="37719"/>
                    <a:pt x="5013071" y="34798"/>
                    <a:pt x="5011166" y="32004"/>
                  </a:cubicBezTo>
                  <a:lnTo>
                    <a:pt x="5015103" y="29337"/>
                  </a:lnTo>
                  <a:lnTo>
                    <a:pt x="5011166" y="32004"/>
                  </a:lnTo>
                  <a:cubicBezTo>
                    <a:pt x="5009261" y="29210"/>
                    <a:pt x="5007229" y="26670"/>
                    <a:pt x="5004943" y="24384"/>
                  </a:cubicBezTo>
                  <a:lnTo>
                    <a:pt x="5008372" y="20955"/>
                  </a:lnTo>
                  <a:lnTo>
                    <a:pt x="5004943" y="24384"/>
                  </a:lnTo>
                  <a:cubicBezTo>
                    <a:pt x="5002657" y="22098"/>
                    <a:pt x="4999990" y="19939"/>
                    <a:pt x="4997323" y="18161"/>
                  </a:cubicBezTo>
                  <a:lnTo>
                    <a:pt x="4997323" y="18161"/>
                  </a:lnTo>
                  <a:lnTo>
                    <a:pt x="4997323" y="18161"/>
                  </a:lnTo>
                  <a:cubicBezTo>
                    <a:pt x="4994529" y="16256"/>
                    <a:pt x="4991735" y="14732"/>
                    <a:pt x="4988560" y="13462"/>
                  </a:cubicBezTo>
                  <a:lnTo>
                    <a:pt x="4988560" y="13462"/>
                  </a:lnTo>
                  <a:lnTo>
                    <a:pt x="4988560" y="13462"/>
                  </a:lnTo>
                  <a:cubicBezTo>
                    <a:pt x="4985512" y="12192"/>
                    <a:pt x="4982337" y="11176"/>
                    <a:pt x="4979162" y="10541"/>
                  </a:cubicBezTo>
                  <a:lnTo>
                    <a:pt x="4979162" y="10541"/>
                  </a:lnTo>
                  <a:lnTo>
                    <a:pt x="4979162" y="10541"/>
                  </a:lnTo>
                  <a:cubicBezTo>
                    <a:pt x="4975860" y="9906"/>
                    <a:pt x="4972685" y="9525"/>
                    <a:pt x="4969383" y="9525"/>
                  </a:cubicBezTo>
                  <a:lnTo>
                    <a:pt x="60198" y="9525"/>
                  </a:lnTo>
                  <a:cubicBezTo>
                    <a:pt x="56896" y="9525"/>
                    <a:pt x="53594" y="9906"/>
                    <a:pt x="50292" y="10541"/>
                  </a:cubicBezTo>
                  <a:lnTo>
                    <a:pt x="50292" y="10541"/>
                  </a:lnTo>
                  <a:lnTo>
                    <a:pt x="50292" y="10541"/>
                  </a:lnTo>
                  <a:cubicBezTo>
                    <a:pt x="47117" y="11176"/>
                    <a:pt x="43942" y="12192"/>
                    <a:pt x="40767" y="13462"/>
                  </a:cubicBezTo>
                  <a:lnTo>
                    <a:pt x="40767" y="13462"/>
                  </a:lnTo>
                  <a:lnTo>
                    <a:pt x="40767" y="13462"/>
                  </a:lnTo>
                  <a:cubicBezTo>
                    <a:pt x="37719" y="14732"/>
                    <a:pt x="34798" y="16256"/>
                    <a:pt x="32004" y="18161"/>
                  </a:cubicBezTo>
                  <a:lnTo>
                    <a:pt x="29337" y="14224"/>
                  </a:lnTo>
                  <a:lnTo>
                    <a:pt x="32004" y="18161"/>
                  </a:lnTo>
                  <a:cubicBezTo>
                    <a:pt x="29210" y="20066"/>
                    <a:pt x="26670" y="22098"/>
                    <a:pt x="24384" y="24384"/>
                  </a:cubicBezTo>
                  <a:lnTo>
                    <a:pt x="20955" y="20955"/>
                  </a:lnTo>
                  <a:lnTo>
                    <a:pt x="24384" y="24384"/>
                  </a:lnTo>
                  <a:cubicBezTo>
                    <a:pt x="22098" y="26670"/>
                    <a:pt x="19939" y="29337"/>
                    <a:pt x="18161" y="32004"/>
                  </a:cubicBezTo>
                  <a:lnTo>
                    <a:pt x="14224" y="29337"/>
                  </a:lnTo>
                  <a:lnTo>
                    <a:pt x="18161" y="32004"/>
                  </a:lnTo>
                  <a:cubicBezTo>
                    <a:pt x="16256" y="34798"/>
                    <a:pt x="14732" y="37719"/>
                    <a:pt x="13462" y="40767"/>
                  </a:cubicBezTo>
                  <a:lnTo>
                    <a:pt x="13462" y="40767"/>
                  </a:lnTo>
                  <a:lnTo>
                    <a:pt x="13462" y="40767"/>
                  </a:lnTo>
                  <a:cubicBezTo>
                    <a:pt x="12192" y="43815"/>
                    <a:pt x="11176" y="46990"/>
                    <a:pt x="10541" y="50292"/>
                  </a:cubicBezTo>
                  <a:lnTo>
                    <a:pt x="10541" y="50292"/>
                  </a:lnTo>
                  <a:lnTo>
                    <a:pt x="10541" y="50292"/>
                  </a:lnTo>
                  <a:cubicBezTo>
                    <a:pt x="9906" y="53594"/>
                    <a:pt x="9525" y="56769"/>
                    <a:pt x="9525" y="60198"/>
                  </a:cubicBezTo>
                  <a:lnTo>
                    <a:pt x="9525" y="1216533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437836" y="4880224"/>
            <a:ext cx="9572659" cy="4845462"/>
            <a:chOff x="0" y="0"/>
            <a:chExt cx="13639800" cy="63627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639800" cy="6362700"/>
            </a:xfrm>
            <a:custGeom>
              <a:avLst/>
              <a:gdLst/>
              <a:ahLst/>
              <a:cxnLst/>
              <a:rect l="l" t="t" r="r" b="b"/>
              <a:pathLst>
                <a:path w="13639800" h="6362700">
                  <a:moveTo>
                    <a:pt x="79756" y="0"/>
                  </a:moveTo>
                  <a:cubicBezTo>
                    <a:pt x="69215" y="0"/>
                    <a:pt x="59055" y="2032"/>
                    <a:pt x="49403" y="6096"/>
                  </a:cubicBezTo>
                  <a:cubicBezTo>
                    <a:pt x="39751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6282690"/>
                  </a:lnTo>
                  <a:cubicBezTo>
                    <a:pt x="0" y="6293358"/>
                    <a:pt x="2032" y="6303518"/>
                    <a:pt x="6096" y="6313297"/>
                  </a:cubicBezTo>
                  <a:cubicBezTo>
                    <a:pt x="10160" y="6323076"/>
                    <a:pt x="15875" y="6331712"/>
                    <a:pt x="23495" y="6339205"/>
                  </a:cubicBezTo>
                  <a:cubicBezTo>
                    <a:pt x="31115" y="6346698"/>
                    <a:pt x="39624" y="6352540"/>
                    <a:pt x="49403" y="6356604"/>
                  </a:cubicBezTo>
                  <a:cubicBezTo>
                    <a:pt x="59182" y="6360668"/>
                    <a:pt x="69469" y="6362700"/>
                    <a:pt x="80010" y="6362700"/>
                  </a:cubicBezTo>
                  <a:lnTo>
                    <a:pt x="13559789" y="6362700"/>
                  </a:lnTo>
                  <a:cubicBezTo>
                    <a:pt x="13570457" y="6362700"/>
                    <a:pt x="13580618" y="6360668"/>
                    <a:pt x="13590397" y="6356604"/>
                  </a:cubicBezTo>
                  <a:cubicBezTo>
                    <a:pt x="13600176" y="6352540"/>
                    <a:pt x="13608811" y="6346825"/>
                    <a:pt x="13616305" y="6339205"/>
                  </a:cubicBezTo>
                  <a:cubicBezTo>
                    <a:pt x="13623799" y="6331585"/>
                    <a:pt x="13629641" y="6323076"/>
                    <a:pt x="13633704" y="6313297"/>
                  </a:cubicBezTo>
                  <a:cubicBezTo>
                    <a:pt x="13637768" y="6303518"/>
                    <a:pt x="13639800" y="6293358"/>
                    <a:pt x="13639800" y="6282690"/>
                  </a:cubicBezTo>
                  <a:lnTo>
                    <a:pt x="13639800" y="80010"/>
                  </a:lnTo>
                  <a:cubicBezTo>
                    <a:pt x="13639800" y="69342"/>
                    <a:pt x="13637768" y="59182"/>
                    <a:pt x="13633704" y="49403"/>
                  </a:cubicBezTo>
                  <a:cubicBezTo>
                    <a:pt x="13629641" y="39624"/>
                    <a:pt x="13623925" y="30988"/>
                    <a:pt x="13616305" y="23495"/>
                  </a:cubicBezTo>
                  <a:cubicBezTo>
                    <a:pt x="13608686" y="16002"/>
                    <a:pt x="13600176" y="10160"/>
                    <a:pt x="13590397" y="6096"/>
                  </a:cubicBezTo>
                  <a:cubicBezTo>
                    <a:pt x="13580618" y="2032"/>
                    <a:pt x="13570584" y="0"/>
                    <a:pt x="13560044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803836" y="2270873"/>
            <a:ext cx="6360689" cy="517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63"/>
              </a:lnSpc>
            </a:pPr>
            <a:r>
              <a:rPr lang="en-US" sz="3116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Acidentes</a:t>
            </a:r>
            <a:r>
              <a:rPr lang="en-US" sz="3116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3116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por</a:t>
            </a:r>
            <a:r>
              <a:rPr lang="en-US" sz="3116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Tipo de </a:t>
            </a:r>
            <a:r>
              <a:rPr lang="en-US" sz="3116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Veículo</a:t>
            </a:r>
            <a:endParaRPr lang="en-US" sz="3116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937313" y="3277618"/>
            <a:ext cx="5459663" cy="1036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15"/>
              </a:lnSpc>
            </a:pPr>
            <a:r>
              <a:rPr lang="en-US" sz="1939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Motocicletas</a:t>
            </a:r>
            <a:endParaRPr lang="en-US" sz="1939" b="1" dirty="0">
              <a:solidFill>
                <a:srgbClr val="272525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l">
              <a:lnSpc>
                <a:spcPts val="2414"/>
              </a:lnSpc>
            </a:pPr>
            <a:r>
              <a:rPr lang="en-US" sz="15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Mesmo</a:t>
            </a:r>
            <a:r>
              <a:rPr lang="en-US" sz="15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Motos tendo 10% a </a:t>
            </a:r>
            <a:r>
              <a:rPr lang="en-US" sz="15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menos</a:t>
            </a:r>
            <a:r>
              <a:rPr lang="en-US" sz="15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de </a:t>
            </a:r>
            <a:r>
              <a:rPr lang="en-US" sz="15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quantidades</a:t>
            </a:r>
            <a:r>
              <a:rPr lang="en-US" sz="15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de </a:t>
            </a:r>
            <a:r>
              <a:rPr lang="en-US" sz="15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acidentes</a:t>
            </a:r>
            <a:r>
              <a:rPr lang="en-US" sz="15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registrados</a:t>
            </a:r>
            <a:r>
              <a:rPr lang="en-US" sz="15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em</a:t>
            </a:r>
            <a:r>
              <a:rPr lang="en-US" sz="15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relação</a:t>
            </a:r>
            <a:r>
              <a:rPr lang="en-US" sz="15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a </a:t>
            </a:r>
            <a:r>
              <a:rPr lang="en-US" sz="15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mortes</a:t>
            </a:r>
            <a:r>
              <a:rPr lang="en-US" sz="15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representa</a:t>
            </a:r>
            <a:r>
              <a:rPr lang="en-US" sz="15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29%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216406" y="3277618"/>
            <a:ext cx="5477168" cy="616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15"/>
              </a:lnSpc>
            </a:pPr>
            <a:r>
              <a:rPr lang="en-US" sz="1939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Políticas Necessárias</a:t>
            </a:r>
          </a:p>
          <a:p>
            <a:pPr algn="l">
              <a:lnSpc>
                <a:spcPts val="2172"/>
              </a:lnSpc>
            </a:pPr>
            <a:r>
              <a:rPr lang="en-US" sz="155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Foco urgente em segurança para motociclistas.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BBABF6-1D50-8EB8-9FEB-336933E4D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4991100"/>
            <a:ext cx="9406852" cy="484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0005641" y="1718413"/>
            <a:ext cx="1250141" cy="154657"/>
            <a:chOff x="0" y="0"/>
            <a:chExt cx="1847850" cy="2286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47723" cy="228727"/>
            </a:xfrm>
            <a:custGeom>
              <a:avLst/>
              <a:gdLst/>
              <a:ahLst/>
              <a:cxnLst/>
              <a:rect l="l" t="t" r="r" b="b"/>
              <a:pathLst>
                <a:path w="1847723" h="228727">
                  <a:moveTo>
                    <a:pt x="0" y="207137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335"/>
                  </a:cubicBezTo>
                  <a:cubicBezTo>
                    <a:pt x="2794" y="10795"/>
                    <a:pt x="4318" y="8255"/>
                    <a:pt x="6223" y="6223"/>
                  </a:cubicBezTo>
                  <a:cubicBezTo>
                    <a:pt x="8128" y="4191"/>
                    <a:pt x="10668" y="2667"/>
                    <a:pt x="13208" y="1651"/>
                  </a:cubicBezTo>
                  <a:cubicBezTo>
                    <a:pt x="15748" y="635"/>
                    <a:pt x="18542" y="0"/>
                    <a:pt x="21463" y="0"/>
                  </a:cubicBezTo>
                  <a:lnTo>
                    <a:pt x="1826387" y="0"/>
                  </a:lnTo>
                  <a:cubicBezTo>
                    <a:pt x="1829181" y="0"/>
                    <a:pt x="1831975" y="508"/>
                    <a:pt x="1834515" y="1651"/>
                  </a:cubicBezTo>
                  <a:cubicBezTo>
                    <a:pt x="1837055" y="2794"/>
                    <a:pt x="1839468" y="4318"/>
                    <a:pt x="1841500" y="6350"/>
                  </a:cubicBezTo>
                  <a:cubicBezTo>
                    <a:pt x="1843532" y="8382"/>
                    <a:pt x="1845056" y="10668"/>
                    <a:pt x="1846072" y="13335"/>
                  </a:cubicBezTo>
                  <a:cubicBezTo>
                    <a:pt x="1847088" y="16002"/>
                    <a:pt x="1847723" y="18669"/>
                    <a:pt x="1847723" y="21463"/>
                  </a:cubicBezTo>
                  <a:lnTo>
                    <a:pt x="1847723" y="207137"/>
                  </a:lnTo>
                  <a:cubicBezTo>
                    <a:pt x="1847723" y="209931"/>
                    <a:pt x="1847215" y="212725"/>
                    <a:pt x="1846072" y="215392"/>
                  </a:cubicBezTo>
                  <a:cubicBezTo>
                    <a:pt x="1844929" y="218059"/>
                    <a:pt x="1843405" y="220345"/>
                    <a:pt x="1841500" y="222377"/>
                  </a:cubicBezTo>
                  <a:cubicBezTo>
                    <a:pt x="1839595" y="224409"/>
                    <a:pt x="1837182" y="225933"/>
                    <a:pt x="1834515" y="227076"/>
                  </a:cubicBezTo>
                  <a:cubicBezTo>
                    <a:pt x="1831848" y="228219"/>
                    <a:pt x="1829181" y="228727"/>
                    <a:pt x="1826387" y="228727"/>
                  </a:cubicBezTo>
                  <a:lnTo>
                    <a:pt x="21463" y="228727"/>
                  </a:lnTo>
                  <a:cubicBezTo>
                    <a:pt x="18669" y="228727"/>
                    <a:pt x="15875" y="228219"/>
                    <a:pt x="13208" y="227076"/>
                  </a:cubicBezTo>
                  <a:cubicBezTo>
                    <a:pt x="10541" y="225933"/>
                    <a:pt x="8255" y="224409"/>
                    <a:pt x="6223" y="222377"/>
                  </a:cubicBezTo>
                  <a:cubicBezTo>
                    <a:pt x="4191" y="220345"/>
                    <a:pt x="2667" y="218059"/>
                    <a:pt x="1524" y="215392"/>
                  </a:cubicBezTo>
                  <a:cubicBezTo>
                    <a:pt x="381" y="212725"/>
                    <a:pt x="0" y="210058"/>
                    <a:pt x="0" y="207137"/>
                  </a:cubicBez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9498409" y="2415184"/>
            <a:ext cx="8244841" cy="5053059"/>
            <a:chOff x="0" y="0"/>
            <a:chExt cx="9842500" cy="5918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842499" cy="5918200"/>
            </a:xfrm>
            <a:custGeom>
              <a:avLst/>
              <a:gdLst/>
              <a:ahLst/>
              <a:cxnLst/>
              <a:rect l="l" t="t" r="r" b="b"/>
              <a:pathLst>
                <a:path w="9842499" h="5918200">
                  <a:moveTo>
                    <a:pt x="80010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5838190"/>
                  </a:lnTo>
                  <a:cubicBezTo>
                    <a:pt x="0" y="5848731"/>
                    <a:pt x="2032" y="5859018"/>
                    <a:pt x="6096" y="5868797"/>
                  </a:cubicBezTo>
                  <a:cubicBezTo>
                    <a:pt x="10160" y="5878576"/>
                    <a:pt x="15875" y="5887212"/>
                    <a:pt x="23495" y="5894705"/>
                  </a:cubicBezTo>
                  <a:cubicBezTo>
                    <a:pt x="31115" y="5902198"/>
                    <a:pt x="39624" y="5908040"/>
                    <a:pt x="49403" y="5912104"/>
                  </a:cubicBezTo>
                  <a:cubicBezTo>
                    <a:pt x="59182" y="5916168"/>
                    <a:pt x="69469" y="5918200"/>
                    <a:pt x="80010" y="5918200"/>
                  </a:cubicBezTo>
                  <a:lnTo>
                    <a:pt x="9762490" y="5918200"/>
                  </a:lnTo>
                  <a:cubicBezTo>
                    <a:pt x="9773158" y="5918200"/>
                    <a:pt x="9783318" y="5916168"/>
                    <a:pt x="9793097" y="5912104"/>
                  </a:cubicBezTo>
                  <a:cubicBezTo>
                    <a:pt x="9802875" y="5908040"/>
                    <a:pt x="9811512" y="5902325"/>
                    <a:pt x="9819005" y="5894705"/>
                  </a:cubicBezTo>
                  <a:cubicBezTo>
                    <a:pt x="9826497" y="5887085"/>
                    <a:pt x="9832339" y="5878576"/>
                    <a:pt x="9836403" y="5868797"/>
                  </a:cubicBezTo>
                  <a:cubicBezTo>
                    <a:pt x="9840468" y="5859018"/>
                    <a:pt x="9842499" y="5848731"/>
                    <a:pt x="9842499" y="5838190"/>
                  </a:cubicBezTo>
                  <a:lnTo>
                    <a:pt x="9842499" y="80010"/>
                  </a:lnTo>
                  <a:cubicBezTo>
                    <a:pt x="9842499" y="69342"/>
                    <a:pt x="9840468" y="59182"/>
                    <a:pt x="9836403" y="49403"/>
                  </a:cubicBezTo>
                  <a:cubicBezTo>
                    <a:pt x="9832339" y="39624"/>
                    <a:pt x="9826624" y="30988"/>
                    <a:pt x="9819005" y="23495"/>
                  </a:cubicBezTo>
                  <a:cubicBezTo>
                    <a:pt x="9811385" y="16002"/>
                    <a:pt x="9802876" y="10160"/>
                    <a:pt x="9793097" y="6096"/>
                  </a:cubicBezTo>
                  <a:cubicBezTo>
                    <a:pt x="9783318" y="2032"/>
                    <a:pt x="9773158" y="0"/>
                    <a:pt x="9762490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2132935" y="1793865"/>
            <a:ext cx="1200675" cy="161889"/>
            <a:chOff x="0" y="0"/>
            <a:chExt cx="1695450" cy="2286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95323" cy="228600"/>
            </a:xfrm>
            <a:custGeom>
              <a:avLst/>
              <a:gdLst/>
              <a:ahLst/>
              <a:cxnLst/>
              <a:rect l="l" t="t" r="r" b="b"/>
              <a:pathLst>
                <a:path w="1695323" h="228600">
                  <a:moveTo>
                    <a:pt x="0" y="207137"/>
                  </a:moveTo>
                  <a:lnTo>
                    <a:pt x="0" y="21463"/>
                  </a:lnTo>
                  <a:cubicBezTo>
                    <a:pt x="0" y="18669"/>
                    <a:pt x="508" y="15875"/>
                    <a:pt x="1651" y="13208"/>
                  </a:cubicBezTo>
                  <a:cubicBezTo>
                    <a:pt x="2794" y="10541"/>
                    <a:pt x="4318" y="8255"/>
                    <a:pt x="6223" y="6223"/>
                  </a:cubicBezTo>
                  <a:cubicBezTo>
                    <a:pt x="8128" y="4191"/>
                    <a:pt x="10668" y="2667"/>
                    <a:pt x="13208" y="1651"/>
                  </a:cubicBezTo>
                  <a:cubicBezTo>
                    <a:pt x="15748" y="635"/>
                    <a:pt x="18542" y="0"/>
                    <a:pt x="21463" y="0"/>
                  </a:cubicBezTo>
                  <a:lnTo>
                    <a:pt x="1673987" y="0"/>
                  </a:lnTo>
                  <a:cubicBezTo>
                    <a:pt x="1676781" y="0"/>
                    <a:pt x="1679575" y="508"/>
                    <a:pt x="1682115" y="1651"/>
                  </a:cubicBezTo>
                  <a:cubicBezTo>
                    <a:pt x="1684655" y="2794"/>
                    <a:pt x="1687068" y="4318"/>
                    <a:pt x="1689100" y="6350"/>
                  </a:cubicBezTo>
                  <a:cubicBezTo>
                    <a:pt x="1691132" y="8382"/>
                    <a:pt x="1692656" y="10668"/>
                    <a:pt x="1693672" y="13335"/>
                  </a:cubicBezTo>
                  <a:cubicBezTo>
                    <a:pt x="1694688" y="16002"/>
                    <a:pt x="1695323" y="18669"/>
                    <a:pt x="1695323" y="21590"/>
                  </a:cubicBezTo>
                  <a:lnTo>
                    <a:pt x="1695323" y="207137"/>
                  </a:lnTo>
                  <a:cubicBezTo>
                    <a:pt x="1695323" y="209931"/>
                    <a:pt x="1694815" y="212725"/>
                    <a:pt x="1693672" y="215392"/>
                  </a:cubicBezTo>
                  <a:cubicBezTo>
                    <a:pt x="1692529" y="218059"/>
                    <a:pt x="1691005" y="220345"/>
                    <a:pt x="1689100" y="222377"/>
                  </a:cubicBezTo>
                  <a:cubicBezTo>
                    <a:pt x="1687195" y="224409"/>
                    <a:pt x="1684782" y="225933"/>
                    <a:pt x="1682115" y="226949"/>
                  </a:cubicBezTo>
                  <a:cubicBezTo>
                    <a:pt x="1679448" y="227965"/>
                    <a:pt x="1676781" y="228600"/>
                    <a:pt x="1673987" y="228600"/>
                  </a:cubicBezTo>
                  <a:lnTo>
                    <a:pt x="21463" y="228600"/>
                  </a:lnTo>
                  <a:cubicBezTo>
                    <a:pt x="18669" y="228600"/>
                    <a:pt x="15875" y="228092"/>
                    <a:pt x="13208" y="226949"/>
                  </a:cubicBezTo>
                  <a:cubicBezTo>
                    <a:pt x="10541" y="225806"/>
                    <a:pt x="8255" y="224282"/>
                    <a:pt x="6223" y="222377"/>
                  </a:cubicBezTo>
                  <a:cubicBezTo>
                    <a:pt x="4191" y="220472"/>
                    <a:pt x="2667" y="218059"/>
                    <a:pt x="1524" y="215392"/>
                  </a:cubicBezTo>
                  <a:cubicBezTo>
                    <a:pt x="381" y="212725"/>
                    <a:pt x="0" y="210058"/>
                    <a:pt x="0" y="207137"/>
                  </a:cubicBez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422303" y="2324100"/>
            <a:ext cx="9076107" cy="5248556"/>
            <a:chOff x="0" y="0"/>
            <a:chExt cx="10058400" cy="58166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058399" cy="5816600"/>
            </a:xfrm>
            <a:custGeom>
              <a:avLst/>
              <a:gdLst/>
              <a:ahLst/>
              <a:cxnLst/>
              <a:rect l="l" t="t" r="r" b="b"/>
              <a:pathLst>
                <a:path w="10058399" h="5816600">
                  <a:moveTo>
                    <a:pt x="79756" y="0"/>
                  </a:moveTo>
                  <a:cubicBezTo>
                    <a:pt x="69215" y="0"/>
                    <a:pt x="59055" y="2032"/>
                    <a:pt x="49403" y="6096"/>
                  </a:cubicBezTo>
                  <a:cubicBezTo>
                    <a:pt x="39751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5736590"/>
                  </a:lnTo>
                  <a:cubicBezTo>
                    <a:pt x="0" y="5747258"/>
                    <a:pt x="2032" y="5757418"/>
                    <a:pt x="6096" y="5767197"/>
                  </a:cubicBezTo>
                  <a:cubicBezTo>
                    <a:pt x="10160" y="5776976"/>
                    <a:pt x="15875" y="5785612"/>
                    <a:pt x="23495" y="5793105"/>
                  </a:cubicBezTo>
                  <a:cubicBezTo>
                    <a:pt x="31115" y="5800598"/>
                    <a:pt x="39624" y="5806440"/>
                    <a:pt x="49403" y="5810504"/>
                  </a:cubicBezTo>
                  <a:cubicBezTo>
                    <a:pt x="59182" y="5814568"/>
                    <a:pt x="69469" y="5816600"/>
                    <a:pt x="80010" y="5816600"/>
                  </a:cubicBezTo>
                  <a:lnTo>
                    <a:pt x="9978390" y="5816600"/>
                  </a:lnTo>
                  <a:cubicBezTo>
                    <a:pt x="9989058" y="5816600"/>
                    <a:pt x="9999218" y="5814568"/>
                    <a:pt x="10008997" y="5810504"/>
                  </a:cubicBezTo>
                  <a:cubicBezTo>
                    <a:pt x="10018775" y="5806440"/>
                    <a:pt x="10027412" y="5800598"/>
                    <a:pt x="10034905" y="5793105"/>
                  </a:cubicBezTo>
                  <a:cubicBezTo>
                    <a:pt x="10042397" y="5785612"/>
                    <a:pt x="10048239" y="5776976"/>
                    <a:pt x="10052303" y="5767197"/>
                  </a:cubicBezTo>
                  <a:cubicBezTo>
                    <a:pt x="10056368" y="5757418"/>
                    <a:pt x="10058399" y="5747131"/>
                    <a:pt x="10058399" y="5736590"/>
                  </a:cubicBezTo>
                  <a:lnTo>
                    <a:pt x="10058399" y="80010"/>
                  </a:lnTo>
                  <a:cubicBezTo>
                    <a:pt x="10058399" y="69342"/>
                    <a:pt x="10056368" y="59182"/>
                    <a:pt x="10052303" y="49403"/>
                  </a:cubicBezTo>
                  <a:cubicBezTo>
                    <a:pt x="10048239" y="39624"/>
                    <a:pt x="10042524" y="30988"/>
                    <a:pt x="10034905" y="23495"/>
                  </a:cubicBezTo>
                  <a:cubicBezTo>
                    <a:pt x="10027285" y="16002"/>
                    <a:pt x="10018776" y="10160"/>
                    <a:pt x="10008997" y="6096"/>
                  </a:cubicBezTo>
                  <a:cubicBezTo>
                    <a:pt x="9999218" y="2032"/>
                    <a:pt x="9989185" y="0"/>
                    <a:pt x="9978644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243609" y="696947"/>
            <a:ext cx="6249274" cy="4512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04"/>
              </a:lnSpc>
            </a:pPr>
            <a:r>
              <a:rPr lang="en-US" sz="2608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Acidentes</a:t>
            </a:r>
            <a:r>
              <a:rPr lang="en-US" sz="2608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608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por</a:t>
            </a:r>
            <a:r>
              <a:rPr lang="en-US" sz="2608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608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tipos</a:t>
            </a:r>
            <a:r>
              <a:rPr lang="en-US" sz="2608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de </a:t>
            </a:r>
            <a:r>
              <a:rPr lang="en-US" sz="2608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veículo</a:t>
            </a:r>
            <a:endParaRPr lang="en-US" sz="2608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l">
              <a:lnSpc>
                <a:spcPts val="2608"/>
              </a:lnSpc>
            </a:pPr>
            <a:r>
              <a:rPr lang="en-US" sz="1043" dirty="0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Soma de </a:t>
            </a:r>
            <a:r>
              <a:rPr lang="en-US" sz="1043" dirty="0" err="1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mortos</a:t>
            </a:r>
            <a:r>
              <a:rPr lang="en-US" sz="1043" dirty="0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43" dirty="0" err="1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por</a:t>
            </a:r>
            <a:r>
              <a:rPr lang="en-US" sz="1043" dirty="0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043" dirty="0" err="1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veículo</a:t>
            </a:r>
            <a:r>
              <a:rPr lang="en-US" sz="1043" dirty="0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09800" y="1790700"/>
            <a:ext cx="1046946" cy="149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6"/>
              </a:lnSpc>
            </a:pPr>
            <a:r>
              <a:rPr lang="en-US" sz="825" dirty="0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Soma de </a:t>
            </a:r>
            <a:r>
              <a:rPr lang="en-US" sz="825" dirty="0" err="1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feridos</a:t>
            </a:r>
            <a:r>
              <a:rPr lang="en-US" sz="825" dirty="0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825" dirty="0" err="1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leves</a:t>
            </a:r>
            <a:endParaRPr lang="en-US" sz="825" dirty="0">
              <a:solidFill>
                <a:srgbClr val="27252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058400" y="1718819"/>
            <a:ext cx="1197382" cy="143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6"/>
              </a:lnSpc>
            </a:pPr>
            <a:r>
              <a:rPr lang="en-US" sz="825">
                <a:solidFill>
                  <a:srgbClr val="272525"/>
                </a:solidFill>
                <a:latin typeface="Open Sans"/>
                <a:ea typeface="Open Sans"/>
                <a:cs typeface="Open Sans"/>
                <a:sym typeface="Open Sans"/>
              </a:rPr>
              <a:t>Soma de feridos graves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9924" y="911779"/>
            <a:ext cx="5113195" cy="7680849"/>
          </a:xfrm>
          <a:custGeom>
            <a:avLst/>
            <a:gdLst/>
            <a:ahLst/>
            <a:cxnLst/>
            <a:rect l="l" t="t" r="r" b="b"/>
            <a:pathLst>
              <a:path w="5113195" h="7680849">
                <a:moveTo>
                  <a:pt x="0" y="0"/>
                </a:moveTo>
                <a:lnTo>
                  <a:pt x="5113195" y="0"/>
                </a:lnTo>
                <a:lnTo>
                  <a:pt x="5113195" y="7680849"/>
                </a:lnTo>
                <a:lnTo>
                  <a:pt x="0" y="76808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8639355" y="4530903"/>
            <a:ext cx="88213" cy="88213"/>
            <a:chOff x="0" y="0"/>
            <a:chExt cx="57150" cy="571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8639355" y="5045480"/>
            <a:ext cx="88213" cy="88213"/>
            <a:chOff x="0" y="0"/>
            <a:chExt cx="57150" cy="571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2926"/>
                    <a:pt x="2159" y="39497"/>
                  </a:cubicBezTo>
                  <a:cubicBezTo>
                    <a:pt x="635" y="36068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8639355" y="5560058"/>
            <a:ext cx="88213" cy="88213"/>
            <a:chOff x="0" y="0"/>
            <a:chExt cx="57150" cy="571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639355" y="2811980"/>
            <a:ext cx="5227594" cy="890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93"/>
              </a:lnSpc>
            </a:pPr>
            <a:r>
              <a:rPr lang="en-US" sz="5209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Insights e Riscos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878922" y="4317408"/>
            <a:ext cx="7543252" cy="1499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0"/>
              </a:lnSpc>
            </a:pPr>
            <a:r>
              <a:rPr lang="en-US" sz="2083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Motociclistas são os mais vulneráveis e com alta mortalidade. Reação tardia reflete distração e imprudência. Álcool, sono e velocidade são vilões clássicos.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59561" y="1163085"/>
            <a:ext cx="5312539" cy="7980295"/>
          </a:xfrm>
          <a:custGeom>
            <a:avLst/>
            <a:gdLst/>
            <a:ahLst/>
            <a:cxnLst/>
            <a:rect l="l" t="t" r="r" b="b"/>
            <a:pathLst>
              <a:path w="5312539" h="7980295">
                <a:moveTo>
                  <a:pt x="0" y="0"/>
                </a:moveTo>
                <a:lnTo>
                  <a:pt x="5312538" y="0"/>
                </a:lnTo>
                <a:lnTo>
                  <a:pt x="5312538" y="7980295"/>
                </a:lnTo>
                <a:lnTo>
                  <a:pt x="0" y="79802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0083648" y="4738286"/>
            <a:ext cx="5994551" cy="8854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52"/>
              </a:lnSpc>
            </a:pPr>
            <a:r>
              <a:rPr lang="en-US" sz="5105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Análise</a:t>
            </a:r>
            <a:r>
              <a:rPr lang="en-US" sz="5105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Temporal</a:t>
            </a:r>
          </a:p>
          <a:p>
            <a:pPr algn="l">
              <a:lnSpc>
                <a:spcPts val="5105"/>
              </a:lnSpc>
            </a:pPr>
            <a:r>
              <a:rPr lang="en-US" sz="204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Objetivo</a:t>
            </a:r>
            <a:r>
              <a:rPr lang="en-US" sz="204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-US" sz="204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identificar</a:t>
            </a:r>
            <a:r>
              <a:rPr lang="en-US" sz="204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4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picos</a:t>
            </a:r>
            <a:r>
              <a:rPr lang="en-US" sz="204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4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em</a:t>
            </a:r>
            <a:r>
              <a:rPr lang="en-US" sz="204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4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dias</a:t>
            </a:r>
            <a:r>
              <a:rPr lang="en-US" sz="204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da </a:t>
            </a:r>
            <a:r>
              <a:rPr lang="en-US" sz="204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semana</a:t>
            </a:r>
            <a:r>
              <a:rPr lang="en-US" sz="204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2064858" y="2207480"/>
            <a:ext cx="14393457" cy="3390638"/>
            <a:chOff x="0" y="0"/>
            <a:chExt cx="13639800" cy="3213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639800" cy="3213100"/>
            </a:xfrm>
            <a:custGeom>
              <a:avLst/>
              <a:gdLst/>
              <a:ahLst/>
              <a:cxnLst/>
              <a:rect l="l" t="t" r="r" b="b"/>
              <a:pathLst>
                <a:path w="13639800" h="3213100">
                  <a:moveTo>
                    <a:pt x="80010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3133090"/>
                  </a:lnTo>
                  <a:cubicBezTo>
                    <a:pt x="0" y="3143758"/>
                    <a:pt x="2032" y="3153918"/>
                    <a:pt x="6096" y="3163697"/>
                  </a:cubicBezTo>
                  <a:cubicBezTo>
                    <a:pt x="10160" y="3173476"/>
                    <a:pt x="15875" y="3182112"/>
                    <a:pt x="23495" y="3189605"/>
                  </a:cubicBezTo>
                  <a:cubicBezTo>
                    <a:pt x="31115" y="3197098"/>
                    <a:pt x="39624" y="3202940"/>
                    <a:pt x="49403" y="3207004"/>
                  </a:cubicBezTo>
                  <a:cubicBezTo>
                    <a:pt x="59182" y="3211068"/>
                    <a:pt x="69469" y="3213100"/>
                    <a:pt x="80010" y="3213100"/>
                  </a:cubicBezTo>
                  <a:lnTo>
                    <a:pt x="13559789" y="3213100"/>
                  </a:lnTo>
                  <a:cubicBezTo>
                    <a:pt x="13570457" y="3213100"/>
                    <a:pt x="13580618" y="3211068"/>
                    <a:pt x="13590397" y="3207004"/>
                  </a:cubicBezTo>
                  <a:cubicBezTo>
                    <a:pt x="13600176" y="3202940"/>
                    <a:pt x="13608811" y="3197225"/>
                    <a:pt x="13616305" y="3189605"/>
                  </a:cubicBezTo>
                  <a:cubicBezTo>
                    <a:pt x="13623799" y="3181985"/>
                    <a:pt x="13629641" y="3173476"/>
                    <a:pt x="13633704" y="3163697"/>
                  </a:cubicBezTo>
                  <a:cubicBezTo>
                    <a:pt x="13637768" y="3153918"/>
                    <a:pt x="13639800" y="3143758"/>
                    <a:pt x="13639800" y="3133090"/>
                  </a:cubicBezTo>
                  <a:lnTo>
                    <a:pt x="13639800" y="80010"/>
                  </a:lnTo>
                  <a:cubicBezTo>
                    <a:pt x="13639800" y="69342"/>
                    <a:pt x="13637768" y="59182"/>
                    <a:pt x="13633704" y="49403"/>
                  </a:cubicBezTo>
                  <a:cubicBezTo>
                    <a:pt x="13629641" y="39624"/>
                    <a:pt x="13623925" y="30988"/>
                    <a:pt x="13616305" y="23495"/>
                  </a:cubicBezTo>
                  <a:cubicBezTo>
                    <a:pt x="13608686" y="16002"/>
                    <a:pt x="13600176" y="10160"/>
                    <a:pt x="13590397" y="6096"/>
                  </a:cubicBezTo>
                  <a:cubicBezTo>
                    <a:pt x="13580618" y="2032"/>
                    <a:pt x="13570458" y="0"/>
                    <a:pt x="13559789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566412" y="5979200"/>
            <a:ext cx="2284610" cy="907585"/>
            <a:chOff x="0" y="0"/>
            <a:chExt cx="2781300" cy="11049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81300" cy="1104900"/>
            </a:xfrm>
            <a:custGeom>
              <a:avLst/>
              <a:gdLst/>
              <a:ahLst/>
              <a:cxnLst/>
              <a:rect l="l" t="t" r="r" b="b"/>
              <a:pathLst>
                <a:path w="2781300" h="1104900">
                  <a:moveTo>
                    <a:pt x="79756" y="0"/>
                  </a:moveTo>
                  <a:cubicBezTo>
                    <a:pt x="69215" y="0"/>
                    <a:pt x="59182" y="2032"/>
                    <a:pt x="49403" y="6096"/>
                  </a:cubicBezTo>
                  <a:cubicBezTo>
                    <a:pt x="39624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1024890"/>
                  </a:lnTo>
                  <a:cubicBezTo>
                    <a:pt x="0" y="1035431"/>
                    <a:pt x="2032" y="1045718"/>
                    <a:pt x="6096" y="1055497"/>
                  </a:cubicBezTo>
                  <a:cubicBezTo>
                    <a:pt x="10160" y="1065276"/>
                    <a:pt x="15875" y="1073912"/>
                    <a:pt x="23495" y="1081405"/>
                  </a:cubicBezTo>
                  <a:cubicBezTo>
                    <a:pt x="31115" y="1088898"/>
                    <a:pt x="39624" y="1094740"/>
                    <a:pt x="49403" y="1098804"/>
                  </a:cubicBezTo>
                  <a:cubicBezTo>
                    <a:pt x="59182" y="1102868"/>
                    <a:pt x="69342" y="1104900"/>
                    <a:pt x="80010" y="1104900"/>
                  </a:cubicBezTo>
                  <a:lnTo>
                    <a:pt x="2701290" y="1104900"/>
                  </a:lnTo>
                  <a:cubicBezTo>
                    <a:pt x="2711958" y="1104900"/>
                    <a:pt x="2722118" y="1102868"/>
                    <a:pt x="2731897" y="1098804"/>
                  </a:cubicBezTo>
                  <a:cubicBezTo>
                    <a:pt x="2741676" y="1094740"/>
                    <a:pt x="2750312" y="1089025"/>
                    <a:pt x="2757805" y="1081405"/>
                  </a:cubicBezTo>
                  <a:cubicBezTo>
                    <a:pt x="2765298" y="1073785"/>
                    <a:pt x="2771140" y="1065276"/>
                    <a:pt x="2775204" y="1055497"/>
                  </a:cubicBezTo>
                  <a:cubicBezTo>
                    <a:pt x="2779268" y="1045718"/>
                    <a:pt x="2781300" y="1035431"/>
                    <a:pt x="2781300" y="1024890"/>
                  </a:cubicBezTo>
                  <a:lnTo>
                    <a:pt x="2781300" y="80010"/>
                  </a:lnTo>
                  <a:cubicBezTo>
                    <a:pt x="2781300" y="69342"/>
                    <a:pt x="2779268" y="59182"/>
                    <a:pt x="2775204" y="49403"/>
                  </a:cubicBezTo>
                  <a:cubicBezTo>
                    <a:pt x="2771140" y="39624"/>
                    <a:pt x="2765425" y="30988"/>
                    <a:pt x="2757805" y="23495"/>
                  </a:cubicBezTo>
                  <a:cubicBezTo>
                    <a:pt x="2750185" y="16002"/>
                    <a:pt x="2741676" y="10160"/>
                    <a:pt x="2731897" y="6096"/>
                  </a:cubicBezTo>
                  <a:cubicBezTo>
                    <a:pt x="2722118" y="2032"/>
                    <a:pt x="2712085" y="0"/>
                    <a:pt x="2701544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6487374" y="5979200"/>
            <a:ext cx="2336770" cy="959745"/>
            <a:chOff x="0" y="0"/>
            <a:chExt cx="2844800" cy="116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44800" cy="1168400"/>
            </a:xfrm>
            <a:custGeom>
              <a:avLst/>
              <a:gdLst/>
              <a:ahLst/>
              <a:cxnLst/>
              <a:rect l="l" t="t" r="r" b="b"/>
              <a:pathLst>
                <a:path w="2844800" h="1168400">
                  <a:moveTo>
                    <a:pt x="79756" y="0"/>
                  </a:moveTo>
                  <a:cubicBezTo>
                    <a:pt x="69215" y="0"/>
                    <a:pt x="59182" y="2032"/>
                    <a:pt x="49403" y="6096"/>
                  </a:cubicBezTo>
                  <a:cubicBezTo>
                    <a:pt x="39624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1088390"/>
                  </a:lnTo>
                  <a:cubicBezTo>
                    <a:pt x="0" y="1099058"/>
                    <a:pt x="2032" y="1109218"/>
                    <a:pt x="6096" y="1118997"/>
                  </a:cubicBezTo>
                  <a:cubicBezTo>
                    <a:pt x="10160" y="1128776"/>
                    <a:pt x="15875" y="1137412"/>
                    <a:pt x="23495" y="1144905"/>
                  </a:cubicBezTo>
                  <a:cubicBezTo>
                    <a:pt x="31115" y="1152398"/>
                    <a:pt x="39624" y="1158240"/>
                    <a:pt x="49403" y="1162304"/>
                  </a:cubicBezTo>
                  <a:cubicBezTo>
                    <a:pt x="59182" y="1166368"/>
                    <a:pt x="69342" y="1168400"/>
                    <a:pt x="80010" y="1168400"/>
                  </a:cubicBezTo>
                  <a:lnTo>
                    <a:pt x="2764790" y="1168400"/>
                  </a:lnTo>
                  <a:cubicBezTo>
                    <a:pt x="2775458" y="1168400"/>
                    <a:pt x="2785618" y="1166368"/>
                    <a:pt x="2795397" y="1162304"/>
                  </a:cubicBezTo>
                  <a:cubicBezTo>
                    <a:pt x="2805176" y="1158240"/>
                    <a:pt x="2813812" y="1152525"/>
                    <a:pt x="2821305" y="1144905"/>
                  </a:cubicBezTo>
                  <a:cubicBezTo>
                    <a:pt x="2828798" y="1137285"/>
                    <a:pt x="2834640" y="1128776"/>
                    <a:pt x="2838704" y="1118997"/>
                  </a:cubicBezTo>
                  <a:cubicBezTo>
                    <a:pt x="2842768" y="1109218"/>
                    <a:pt x="2844800" y="1099058"/>
                    <a:pt x="2844800" y="1088390"/>
                  </a:cubicBezTo>
                  <a:lnTo>
                    <a:pt x="2844800" y="80010"/>
                  </a:lnTo>
                  <a:cubicBezTo>
                    <a:pt x="2844800" y="69342"/>
                    <a:pt x="2842768" y="59182"/>
                    <a:pt x="2838704" y="49403"/>
                  </a:cubicBezTo>
                  <a:cubicBezTo>
                    <a:pt x="2834640" y="39624"/>
                    <a:pt x="2828925" y="30988"/>
                    <a:pt x="2821305" y="23495"/>
                  </a:cubicBezTo>
                  <a:cubicBezTo>
                    <a:pt x="2813685" y="16002"/>
                    <a:pt x="2805176" y="10160"/>
                    <a:pt x="2795397" y="6096"/>
                  </a:cubicBezTo>
                  <a:cubicBezTo>
                    <a:pt x="2785618" y="2032"/>
                    <a:pt x="2775585" y="0"/>
                    <a:pt x="2765044" y="0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9418769" y="5979200"/>
            <a:ext cx="2336770" cy="980609"/>
            <a:chOff x="0" y="0"/>
            <a:chExt cx="2844800" cy="1193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44800" cy="1193800"/>
            </a:xfrm>
            <a:custGeom>
              <a:avLst/>
              <a:gdLst/>
              <a:ahLst/>
              <a:cxnLst/>
              <a:rect l="l" t="t" r="r" b="b"/>
              <a:pathLst>
                <a:path w="2844800" h="1193800">
                  <a:moveTo>
                    <a:pt x="79756" y="0"/>
                  </a:moveTo>
                  <a:cubicBezTo>
                    <a:pt x="69215" y="0"/>
                    <a:pt x="59182" y="2032"/>
                    <a:pt x="49403" y="6096"/>
                  </a:cubicBezTo>
                  <a:cubicBezTo>
                    <a:pt x="39624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1113790"/>
                  </a:lnTo>
                  <a:cubicBezTo>
                    <a:pt x="0" y="1124331"/>
                    <a:pt x="2032" y="1134618"/>
                    <a:pt x="6096" y="1144397"/>
                  </a:cubicBezTo>
                  <a:cubicBezTo>
                    <a:pt x="10160" y="1154176"/>
                    <a:pt x="15875" y="1162812"/>
                    <a:pt x="23495" y="1170305"/>
                  </a:cubicBezTo>
                  <a:cubicBezTo>
                    <a:pt x="31115" y="1177798"/>
                    <a:pt x="39624" y="1183640"/>
                    <a:pt x="49403" y="1187704"/>
                  </a:cubicBezTo>
                  <a:cubicBezTo>
                    <a:pt x="59182" y="1191768"/>
                    <a:pt x="69342" y="1193800"/>
                    <a:pt x="80010" y="1193800"/>
                  </a:cubicBezTo>
                  <a:lnTo>
                    <a:pt x="2764790" y="1193800"/>
                  </a:lnTo>
                  <a:cubicBezTo>
                    <a:pt x="2775458" y="1193800"/>
                    <a:pt x="2785618" y="1191768"/>
                    <a:pt x="2795397" y="1187704"/>
                  </a:cubicBezTo>
                  <a:cubicBezTo>
                    <a:pt x="2805176" y="1183640"/>
                    <a:pt x="2813812" y="1177925"/>
                    <a:pt x="2821305" y="1170305"/>
                  </a:cubicBezTo>
                  <a:cubicBezTo>
                    <a:pt x="2828798" y="1162685"/>
                    <a:pt x="2834640" y="1154176"/>
                    <a:pt x="2838704" y="1144397"/>
                  </a:cubicBezTo>
                  <a:cubicBezTo>
                    <a:pt x="2842768" y="1134618"/>
                    <a:pt x="2844800" y="1124331"/>
                    <a:pt x="2844800" y="1113790"/>
                  </a:cubicBezTo>
                  <a:lnTo>
                    <a:pt x="2844800" y="80010"/>
                  </a:lnTo>
                  <a:cubicBezTo>
                    <a:pt x="2844800" y="69342"/>
                    <a:pt x="2842768" y="59182"/>
                    <a:pt x="2838704" y="49403"/>
                  </a:cubicBezTo>
                  <a:cubicBezTo>
                    <a:pt x="2834640" y="39624"/>
                    <a:pt x="2828925" y="30988"/>
                    <a:pt x="2821305" y="23495"/>
                  </a:cubicBezTo>
                  <a:cubicBezTo>
                    <a:pt x="2813685" y="16002"/>
                    <a:pt x="2805176" y="10160"/>
                    <a:pt x="2795397" y="6096"/>
                  </a:cubicBezTo>
                  <a:cubicBezTo>
                    <a:pt x="2785618" y="2032"/>
                    <a:pt x="2775585" y="0"/>
                    <a:pt x="2765044" y="0"/>
                  </a:cubicBez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8048639" y="7328972"/>
            <a:ext cx="2190722" cy="876289"/>
            <a:chOff x="0" y="0"/>
            <a:chExt cx="2667000" cy="1066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667000" cy="1066800"/>
            </a:xfrm>
            <a:custGeom>
              <a:avLst/>
              <a:gdLst/>
              <a:ahLst/>
              <a:cxnLst/>
              <a:rect l="l" t="t" r="r" b="b"/>
              <a:pathLst>
                <a:path w="2667000" h="1066800">
                  <a:moveTo>
                    <a:pt x="79756" y="0"/>
                  </a:moveTo>
                  <a:cubicBezTo>
                    <a:pt x="69215" y="0"/>
                    <a:pt x="59182" y="2032"/>
                    <a:pt x="49403" y="6096"/>
                  </a:cubicBezTo>
                  <a:cubicBezTo>
                    <a:pt x="39624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986790"/>
                  </a:lnTo>
                  <a:cubicBezTo>
                    <a:pt x="0" y="997331"/>
                    <a:pt x="2032" y="1007618"/>
                    <a:pt x="6096" y="1017397"/>
                  </a:cubicBezTo>
                  <a:cubicBezTo>
                    <a:pt x="10160" y="1027176"/>
                    <a:pt x="15875" y="1035812"/>
                    <a:pt x="23495" y="1043305"/>
                  </a:cubicBezTo>
                  <a:cubicBezTo>
                    <a:pt x="31115" y="1050798"/>
                    <a:pt x="39624" y="1056640"/>
                    <a:pt x="49403" y="1060704"/>
                  </a:cubicBezTo>
                  <a:cubicBezTo>
                    <a:pt x="59182" y="1064768"/>
                    <a:pt x="69342" y="1066800"/>
                    <a:pt x="80010" y="1066800"/>
                  </a:cubicBezTo>
                  <a:lnTo>
                    <a:pt x="2586990" y="1066800"/>
                  </a:lnTo>
                  <a:cubicBezTo>
                    <a:pt x="2597658" y="1066800"/>
                    <a:pt x="2607818" y="1064768"/>
                    <a:pt x="2617597" y="1060704"/>
                  </a:cubicBezTo>
                  <a:cubicBezTo>
                    <a:pt x="2627376" y="1056640"/>
                    <a:pt x="2636012" y="1050925"/>
                    <a:pt x="2643505" y="1043305"/>
                  </a:cubicBezTo>
                  <a:cubicBezTo>
                    <a:pt x="2650998" y="1035685"/>
                    <a:pt x="2656840" y="1027176"/>
                    <a:pt x="2660904" y="1017397"/>
                  </a:cubicBezTo>
                  <a:cubicBezTo>
                    <a:pt x="2664968" y="1007618"/>
                    <a:pt x="2667000" y="997331"/>
                    <a:pt x="2667000" y="986790"/>
                  </a:cubicBezTo>
                  <a:lnTo>
                    <a:pt x="2667000" y="80010"/>
                  </a:lnTo>
                  <a:cubicBezTo>
                    <a:pt x="2667000" y="69342"/>
                    <a:pt x="2664968" y="59182"/>
                    <a:pt x="2660904" y="49403"/>
                  </a:cubicBezTo>
                  <a:cubicBezTo>
                    <a:pt x="2656840" y="39624"/>
                    <a:pt x="2651125" y="30988"/>
                    <a:pt x="2643505" y="23495"/>
                  </a:cubicBezTo>
                  <a:cubicBezTo>
                    <a:pt x="2635885" y="16002"/>
                    <a:pt x="2627376" y="10160"/>
                    <a:pt x="2617597" y="6096"/>
                  </a:cubicBezTo>
                  <a:cubicBezTo>
                    <a:pt x="2607818" y="2032"/>
                    <a:pt x="2597785" y="0"/>
                    <a:pt x="2587244" y="0"/>
                  </a:cubicBez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2489138" y="6104384"/>
            <a:ext cx="2232450" cy="855425"/>
            <a:chOff x="0" y="0"/>
            <a:chExt cx="2717800" cy="1041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17800" cy="1041400"/>
            </a:xfrm>
            <a:custGeom>
              <a:avLst/>
              <a:gdLst/>
              <a:ahLst/>
              <a:cxnLst/>
              <a:rect l="l" t="t" r="r" b="b"/>
              <a:pathLst>
                <a:path w="2717800" h="1041400">
                  <a:moveTo>
                    <a:pt x="79883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961390"/>
                  </a:lnTo>
                  <a:cubicBezTo>
                    <a:pt x="0" y="972058"/>
                    <a:pt x="2032" y="982218"/>
                    <a:pt x="6096" y="991997"/>
                  </a:cubicBezTo>
                  <a:cubicBezTo>
                    <a:pt x="10160" y="1001776"/>
                    <a:pt x="15875" y="1010412"/>
                    <a:pt x="23495" y="1017905"/>
                  </a:cubicBezTo>
                  <a:cubicBezTo>
                    <a:pt x="31115" y="1025398"/>
                    <a:pt x="39624" y="1031240"/>
                    <a:pt x="49403" y="1035304"/>
                  </a:cubicBezTo>
                  <a:cubicBezTo>
                    <a:pt x="59182" y="1039368"/>
                    <a:pt x="69342" y="1041400"/>
                    <a:pt x="80010" y="1041400"/>
                  </a:cubicBezTo>
                  <a:lnTo>
                    <a:pt x="2637790" y="1041400"/>
                  </a:lnTo>
                  <a:cubicBezTo>
                    <a:pt x="2648458" y="1041400"/>
                    <a:pt x="2658618" y="1039368"/>
                    <a:pt x="2668397" y="1035304"/>
                  </a:cubicBezTo>
                  <a:cubicBezTo>
                    <a:pt x="2678176" y="1031240"/>
                    <a:pt x="2686812" y="1025525"/>
                    <a:pt x="2694305" y="1017905"/>
                  </a:cubicBezTo>
                  <a:cubicBezTo>
                    <a:pt x="2701798" y="1010285"/>
                    <a:pt x="2707640" y="1001776"/>
                    <a:pt x="2711704" y="991997"/>
                  </a:cubicBezTo>
                  <a:cubicBezTo>
                    <a:pt x="2715768" y="982218"/>
                    <a:pt x="2717800" y="971931"/>
                    <a:pt x="2717800" y="961390"/>
                  </a:cubicBezTo>
                  <a:lnTo>
                    <a:pt x="2717800" y="80010"/>
                  </a:lnTo>
                  <a:cubicBezTo>
                    <a:pt x="2717800" y="69342"/>
                    <a:pt x="2715768" y="59182"/>
                    <a:pt x="2711704" y="49403"/>
                  </a:cubicBezTo>
                  <a:cubicBezTo>
                    <a:pt x="2707640" y="39624"/>
                    <a:pt x="2701925" y="30988"/>
                    <a:pt x="2694305" y="23495"/>
                  </a:cubicBezTo>
                  <a:cubicBezTo>
                    <a:pt x="2686685" y="16002"/>
                    <a:pt x="2678176" y="10160"/>
                    <a:pt x="2668397" y="6096"/>
                  </a:cubicBezTo>
                  <a:cubicBezTo>
                    <a:pt x="2658618" y="2032"/>
                    <a:pt x="2648458" y="0"/>
                    <a:pt x="2637917" y="0"/>
                  </a:cubicBez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542671" y="952500"/>
            <a:ext cx="5229729" cy="613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243"/>
              </a:lnSpc>
            </a:pPr>
            <a:r>
              <a:rPr lang="en-US" sz="3745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Acidentes</a:t>
            </a:r>
            <a:r>
              <a:rPr lang="en-US" sz="3745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3745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por</a:t>
            </a:r>
            <a:r>
              <a:rPr lang="en-US" sz="3745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3745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horario</a:t>
            </a:r>
            <a:endParaRPr lang="en-US" sz="3745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379222" y="8538635"/>
            <a:ext cx="14079093" cy="320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98"/>
              </a:lnSpc>
            </a:pPr>
            <a:r>
              <a:rPr lang="en-US" sz="18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Com os dados de acidentes olhando os horarios é notavel os picos de acidentes sendo nos horários de pico noturn</a:t>
            </a:r>
            <a:r>
              <a:rPr lang="en-US" sz="18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  <a:hlinkClick r:id="rId8" tooltip="https://gamma.app/?utm_source=made-with-gamma"/>
              </a:rPr>
              <a:t>os e matinais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372501" y="624635"/>
            <a:ext cx="15507034" cy="9334040"/>
            <a:chOff x="0" y="0"/>
            <a:chExt cx="11557000" cy="6956425"/>
          </a:xfrm>
        </p:grpSpPr>
        <p:sp>
          <p:nvSpPr>
            <p:cNvPr id="3" name="Freeform 3"/>
            <p:cNvSpPr/>
            <p:nvPr/>
          </p:nvSpPr>
          <p:spPr>
            <a:xfrm>
              <a:off x="63500" y="63500"/>
              <a:ext cx="11430000" cy="6829425"/>
            </a:xfrm>
            <a:custGeom>
              <a:avLst/>
              <a:gdLst/>
              <a:ahLst/>
              <a:cxnLst/>
              <a:rect l="l" t="t" r="r" b="b"/>
              <a:pathLst>
                <a:path w="11430000" h="6829425">
                  <a:moveTo>
                    <a:pt x="0" y="0"/>
                  </a:moveTo>
                  <a:lnTo>
                    <a:pt x="0" y="6829425"/>
                  </a:lnTo>
                  <a:lnTo>
                    <a:pt x="11430000" y="68294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Freeform 4"/>
            <p:cNvSpPr/>
            <p:nvPr/>
          </p:nvSpPr>
          <p:spPr>
            <a:xfrm>
              <a:off x="63500" y="63500"/>
              <a:ext cx="11430000" cy="6829425"/>
            </a:xfrm>
            <a:custGeom>
              <a:avLst/>
              <a:gdLst/>
              <a:ahLst/>
              <a:cxnLst/>
              <a:rect l="l" t="t" r="r" b="b"/>
              <a:pathLst>
                <a:path w="11430000" h="6829425">
                  <a:moveTo>
                    <a:pt x="0" y="0"/>
                  </a:moveTo>
                  <a:lnTo>
                    <a:pt x="0" y="6829425"/>
                  </a:lnTo>
                  <a:lnTo>
                    <a:pt x="11430000" y="68294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5F5F6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Freeform 5"/>
            <p:cNvSpPr/>
            <p:nvPr/>
          </p:nvSpPr>
          <p:spPr>
            <a:xfrm>
              <a:off x="63500" y="63500"/>
              <a:ext cx="11430000" cy="6829425"/>
            </a:xfrm>
            <a:custGeom>
              <a:avLst/>
              <a:gdLst/>
              <a:ahLst/>
              <a:cxnLst/>
              <a:rect l="l" t="t" r="r" b="b"/>
              <a:pathLst>
                <a:path w="11430000" h="6829425">
                  <a:moveTo>
                    <a:pt x="0" y="0"/>
                  </a:moveTo>
                  <a:lnTo>
                    <a:pt x="0" y="6829425"/>
                  </a:lnTo>
                  <a:lnTo>
                    <a:pt x="11430000" y="68294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6F4F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Freeform 6"/>
            <p:cNvSpPr/>
            <p:nvPr/>
          </p:nvSpPr>
          <p:spPr>
            <a:xfrm>
              <a:off x="63500" y="63500"/>
              <a:ext cx="11430000" cy="6829425"/>
            </a:xfrm>
            <a:custGeom>
              <a:avLst/>
              <a:gdLst/>
              <a:ahLst/>
              <a:cxnLst/>
              <a:rect l="l" t="t" r="r" b="b"/>
              <a:pathLst>
                <a:path w="11430000" h="6829425">
                  <a:moveTo>
                    <a:pt x="0" y="0"/>
                  </a:moveTo>
                  <a:lnTo>
                    <a:pt x="0" y="6829425"/>
                  </a:lnTo>
                  <a:lnTo>
                    <a:pt x="11430000" y="68294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6F4F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Freeform 7"/>
            <p:cNvSpPr/>
            <p:nvPr/>
          </p:nvSpPr>
          <p:spPr>
            <a:xfrm>
              <a:off x="63500" y="63500"/>
              <a:ext cx="11430000" cy="6829425"/>
            </a:xfrm>
            <a:custGeom>
              <a:avLst/>
              <a:gdLst/>
              <a:ahLst/>
              <a:cxnLst/>
              <a:rect l="l" t="t" r="r" b="b"/>
              <a:pathLst>
                <a:path w="11430000" h="6829425">
                  <a:moveTo>
                    <a:pt x="0" y="0"/>
                  </a:moveTo>
                  <a:lnTo>
                    <a:pt x="0" y="6829425"/>
                  </a:lnTo>
                  <a:lnTo>
                    <a:pt x="11430000" y="68294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2514600" y="2483525"/>
            <a:ext cx="14139568" cy="6266699"/>
            <a:chOff x="0" y="0"/>
            <a:chExt cx="13639800" cy="60452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39800" cy="6045200"/>
            </a:xfrm>
            <a:custGeom>
              <a:avLst/>
              <a:gdLst/>
              <a:ahLst/>
              <a:cxnLst/>
              <a:rect l="l" t="t" r="r" b="b"/>
              <a:pathLst>
                <a:path w="13639800" h="6045200">
                  <a:moveTo>
                    <a:pt x="80010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5965190"/>
                  </a:lnTo>
                  <a:cubicBezTo>
                    <a:pt x="0" y="5975858"/>
                    <a:pt x="2032" y="5986018"/>
                    <a:pt x="6096" y="5995797"/>
                  </a:cubicBezTo>
                  <a:cubicBezTo>
                    <a:pt x="10160" y="6005576"/>
                    <a:pt x="15875" y="6014212"/>
                    <a:pt x="23495" y="6021705"/>
                  </a:cubicBezTo>
                  <a:cubicBezTo>
                    <a:pt x="31115" y="6029198"/>
                    <a:pt x="39624" y="6035040"/>
                    <a:pt x="49403" y="6039104"/>
                  </a:cubicBezTo>
                  <a:cubicBezTo>
                    <a:pt x="59182" y="6043168"/>
                    <a:pt x="69469" y="6045200"/>
                    <a:pt x="80010" y="6045200"/>
                  </a:cubicBezTo>
                  <a:lnTo>
                    <a:pt x="13559789" y="6045200"/>
                  </a:lnTo>
                  <a:cubicBezTo>
                    <a:pt x="13570457" y="6045200"/>
                    <a:pt x="13580618" y="6043168"/>
                    <a:pt x="13590397" y="6039104"/>
                  </a:cubicBezTo>
                  <a:cubicBezTo>
                    <a:pt x="13600176" y="6035040"/>
                    <a:pt x="13608811" y="6029198"/>
                    <a:pt x="13616305" y="6021705"/>
                  </a:cubicBezTo>
                  <a:cubicBezTo>
                    <a:pt x="13623799" y="6014212"/>
                    <a:pt x="13629641" y="6005576"/>
                    <a:pt x="13633704" y="5995797"/>
                  </a:cubicBezTo>
                  <a:cubicBezTo>
                    <a:pt x="13637768" y="5986018"/>
                    <a:pt x="13639800" y="5975731"/>
                    <a:pt x="13639800" y="5965190"/>
                  </a:cubicBezTo>
                  <a:lnTo>
                    <a:pt x="13639800" y="80010"/>
                  </a:lnTo>
                  <a:cubicBezTo>
                    <a:pt x="13639800" y="69342"/>
                    <a:pt x="13637768" y="59182"/>
                    <a:pt x="13633704" y="49403"/>
                  </a:cubicBezTo>
                  <a:cubicBezTo>
                    <a:pt x="13629641" y="39624"/>
                    <a:pt x="13623925" y="30988"/>
                    <a:pt x="13616305" y="23495"/>
                  </a:cubicBezTo>
                  <a:cubicBezTo>
                    <a:pt x="13608686" y="16002"/>
                    <a:pt x="13600176" y="10160"/>
                    <a:pt x="13590397" y="6096"/>
                  </a:cubicBezTo>
                  <a:cubicBezTo>
                    <a:pt x="13580618" y="2032"/>
                    <a:pt x="13570458" y="0"/>
                    <a:pt x="13559789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333475" y="1225426"/>
            <a:ext cx="12897125" cy="7425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39"/>
              </a:lnSpc>
            </a:pPr>
            <a:r>
              <a:rPr lang="en-US" sz="4528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Análise</a:t>
            </a:r>
            <a:r>
              <a:rPr lang="en-US" sz="4528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Temporal / Com </a:t>
            </a:r>
            <a:r>
              <a:rPr lang="en-US" sz="4528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Vitimas</a:t>
            </a:r>
            <a:r>
              <a:rPr lang="en-US" sz="4528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Feridas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977092" y="2258175"/>
            <a:ext cx="14959731" cy="6658055"/>
            <a:chOff x="0" y="0"/>
            <a:chExt cx="13639800" cy="6070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639800" cy="6070600"/>
            </a:xfrm>
            <a:custGeom>
              <a:avLst/>
              <a:gdLst/>
              <a:ahLst/>
              <a:cxnLst/>
              <a:rect l="l" t="t" r="r" b="b"/>
              <a:pathLst>
                <a:path w="13639800" h="6070600">
                  <a:moveTo>
                    <a:pt x="80010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6002"/>
                    <a:pt x="23495" y="23495"/>
                  </a:cubicBezTo>
                  <a:cubicBezTo>
                    <a:pt x="16002" y="30988"/>
                    <a:pt x="10160" y="39624"/>
                    <a:pt x="6096" y="49403"/>
                  </a:cubicBezTo>
                  <a:cubicBezTo>
                    <a:pt x="2032" y="59182"/>
                    <a:pt x="0" y="69469"/>
                    <a:pt x="0" y="80010"/>
                  </a:cubicBezTo>
                  <a:lnTo>
                    <a:pt x="0" y="5990590"/>
                  </a:lnTo>
                  <a:cubicBezTo>
                    <a:pt x="0" y="6001131"/>
                    <a:pt x="2032" y="6011418"/>
                    <a:pt x="6096" y="6021197"/>
                  </a:cubicBezTo>
                  <a:cubicBezTo>
                    <a:pt x="10160" y="6030976"/>
                    <a:pt x="15875" y="6039612"/>
                    <a:pt x="23495" y="6047105"/>
                  </a:cubicBezTo>
                  <a:cubicBezTo>
                    <a:pt x="31115" y="6054598"/>
                    <a:pt x="39624" y="6060440"/>
                    <a:pt x="49403" y="6064504"/>
                  </a:cubicBezTo>
                  <a:cubicBezTo>
                    <a:pt x="59055" y="6068441"/>
                    <a:pt x="69088" y="6070473"/>
                    <a:pt x="79502" y="6070600"/>
                  </a:cubicBezTo>
                  <a:lnTo>
                    <a:pt x="13560298" y="6070600"/>
                  </a:lnTo>
                  <a:cubicBezTo>
                    <a:pt x="13570711" y="6070473"/>
                    <a:pt x="13580745" y="6068441"/>
                    <a:pt x="13590397" y="6064504"/>
                  </a:cubicBezTo>
                  <a:cubicBezTo>
                    <a:pt x="13600176" y="6060440"/>
                    <a:pt x="13608811" y="6054725"/>
                    <a:pt x="13616305" y="6047105"/>
                  </a:cubicBezTo>
                  <a:cubicBezTo>
                    <a:pt x="13623799" y="6039485"/>
                    <a:pt x="13629641" y="6030976"/>
                    <a:pt x="13633704" y="6021197"/>
                  </a:cubicBezTo>
                  <a:cubicBezTo>
                    <a:pt x="13637768" y="6011418"/>
                    <a:pt x="13639800" y="6001131"/>
                    <a:pt x="13639800" y="5990590"/>
                  </a:cubicBezTo>
                  <a:lnTo>
                    <a:pt x="13639800" y="80010"/>
                  </a:lnTo>
                  <a:cubicBezTo>
                    <a:pt x="13639800" y="69469"/>
                    <a:pt x="13637768" y="59182"/>
                    <a:pt x="13633704" y="49403"/>
                  </a:cubicBezTo>
                  <a:cubicBezTo>
                    <a:pt x="13629641" y="39624"/>
                    <a:pt x="13623925" y="30988"/>
                    <a:pt x="13616305" y="23495"/>
                  </a:cubicBezTo>
                  <a:cubicBezTo>
                    <a:pt x="13608686" y="16002"/>
                    <a:pt x="13600176" y="10160"/>
                    <a:pt x="13590397" y="6096"/>
                  </a:cubicBezTo>
                  <a:cubicBezTo>
                    <a:pt x="13580618" y="2032"/>
                    <a:pt x="13570458" y="0"/>
                    <a:pt x="13559789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654446" y="923925"/>
            <a:ext cx="13804753" cy="8479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16"/>
              </a:lnSpc>
            </a:pPr>
            <a:r>
              <a:rPr lang="en-US" sz="5154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Análise</a:t>
            </a:r>
            <a:r>
              <a:rPr lang="en-US" sz="5154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Temporal / Sem </a:t>
            </a:r>
            <a:r>
              <a:rPr lang="en-US" sz="5154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Vitimas</a:t>
            </a:r>
            <a:r>
              <a:rPr lang="en-US" sz="5154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Feridas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-40663"/>
            <a:ext cx="18288000" cy="11249128"/>
            <a:chOff x="0" y="0"/>
            <a:chExt cx="11557000" cy="7108825"/>
          </a:xfrm>
        </p:grpSpPr>
        <p:sp>
          <p:nvSpPr>
            <p:cNvPr id="3" name="Freeform 3"/>
            <p:cNvSpPr/>
            <p:nvPr/>
          </p:nvSpPr>
          <p:spPr>
            <a:xfrm>
              <a:off x="63500" y="63500"/>
              <a:ext cx="11430000" cy="6981825"/>
            </a:xfrm>
            <a:custGeom>
              <a:avLst/>
              <a:gdLst/>
              <a:ahLst/>
              <a:cxnLst/>
              <a:rect l="l" t="t" r="r" b="b"/>
              <a:pathLst>
                <a:path w="11430000" h="6981825">
                  <a:moveTo>
                    <a:pt x="0" y="0"/>
                  </a:moveTo>
                  <a:lnTo>
                    <a:pt x="0" y="6981825"/>
                  </a:lnTo>
                  <a:lnTo>
                    <a:pt x="11430000" y="69818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Freeform 4"/>
            <p:cNvSpPr/>
            <p:nvPr/>
          </p:nvSpPr>
          <p:spPr>
            <a:xfrm>
              <a:off x="63500" y="63500"/>
              <a:ext cx="11430000" cy="6981825"/>
            </a:xfrm>
            <a:custGeom>
              <a:avLst/>
              <a:gdLst/>
              <a:ahLst/>
              <a:cxnLst/>
              <a:rect l="l" t="t" r="r" b="b"/>
              <a:pathLst>
                <a:path w="11430000" h="6981825">
                  <a:moveTo>
                    <a:pt x="0" y="0"/>
                  </a:moveTo>
                  <a:lnTo>
                    <a:pt x="0" y="6981825"/>
                  </a:lnTo>
                  <a:lnTo>
                    <a:pt x="11430000" y="69818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5F5F6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Freeform 5"/>
            <p:cNvSpPr/>
            <p:nvPr/>
          </p:nvSpPr>
          <p:spPr>
            <a:xfrm>
              <a:off x="63500" y="63500"/>
              <a:ext cx="11430000" cy="6981825"/>
            </a:xfrm>
            <a:custGeom>
              <a:avLst/>
              <a:gdLst/>
              <a:ahLst/>
              <a:cxnLst/>
              <a:rect l="l" t="t" r="r" b="b"/>
              <a:pathLst>
                <a:path w="11430000" h="6981825">
                  <a:moveTo>
                    <a:pt x="0" y="0"/>
                  </a:moveTo>
                  <a:lnTo>
                    <a:pt x="0" y="6981825"/>
                  </a:lnTo>
                  <a:lnTo>
                    <a:pt x="11430000" y="69818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6F4F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Freeform 6"/>
            <p:cNvSpPr/>
            <p:nvPr/>
          </p:nvSpPr>
          <p:spPr>
            <a:xfrm>
              <a:off x="63500" y="63500"/>
              <a:ext cx="11430000" cy="6981825"/>
            </a:xfrm>
            <a:custGeom>
              <a:avLst/>
              <a:gdLst/>
              <a:ahLst/>
              <a:cxnLst/>
              <a:rect l="l" t="t" r="r" b="b"/>
              <a:pathLst>
                <a:path w="11430000" h="6981825">
                  <a:moveTo>
                    <a:pt x="0" y="0"/>
                  </a:moveTo>
                  <a:lnTo>
                    <a:pt x="0" y="6981825"/>
                  </a:lnTo>
                  <a:lnTo>
                    <a:pt x="11430000" y="69818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6F4F4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Freeform 7"/>
            <p:cNvSpPr/>
            <p:nvPr/>
          </p:nvSpPr>
          <p:spPr>
            <a:xfrm>
              <a:off x="63500" y="63500"/>
              <a:ext cx="11430000" cy="6981825"/>
            </a:xfrm>
            <a:custGeom>
              <a:avLst/>
              <a:gdLst/>
              <a:ahLst/>
              <a:cxnLst/>
              <a:rect l="l" t="t" r="r" b="b"/>
              <a:pathLst>
                <a:path w="11430000" h="6981825">
                  <a:moveTo>
                    <a:pt x="0" y="0"/>
                  </a:moveTo>
                  <a:lnTo>
                    <a:pt x="0" y="6981825"/>
                  </a:lnTo>
                  <a:lnTo>
                    <a:pt x="11430000" y="69818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2332239" y="2457087"/>
            <a:ext cx="13623521" cy="6253627"/>
            <a:chOff x="0" y="0"/>
            <a:chExt cx="13639800" cy="62611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39800" cy="6261100"/>
            </a:xfrm>
            <a:custGeom>
              <a:avLst/>
              <a:gdLst/>
              <a:ahLst/>
              <a:cxnLst/>
              <a:rect l="l" t="t" r="r" b="b"/>
              <a:pathLst>
                <a:path w="13639800" h="6261100">
                  <a:moveTo>
                    <a:pt x="80010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6181090"/>
                  </a:lnTo>
                  <a:cubicBezTo>
                    <a:pt x="0" y="6191758"/>
                    <a:pt x="2032" y="6201918"/>
                    <a:pt x="6096" y="6211697"/>
                  </a:cubicBezTo>
                  <a:cubicBezTo>
                    <a:pt x="10160" y="6221476"/>
                    <a:pt x="15875" y="6230112"/>
                    <a:pt x="23495" y="6237605"/>
                  </a:cubicBezTo>
                  <a:cubicBezTo>
                    <a:pt x="31115" y="6245098"/>
                    <a:pt x="39624" y="6250940"/>
                    <a:pt x="49403" y="6255004"/>
                  </a:cubicBezTo>
                  <a:cubicBezTo>
                    <a:pt x="59182" y="6259068"/>
                    <a:pt x="69469" y="6261100"/>
                    <a:pt x="80010" y="6261100"/>
                  </a:cubicBezTo>
                  <a:lnTo>
                    <a:pt x="13559789" y="6261100"/>
                  </a:lnTo>
                  <a:cubicBezTo>
                    <a:pt x="13570457" y="6261100"/>
                    <a:pt x="13580618" y="6259068"/>
                    <a:pt x="13590397" y="6255004"/>
                  </a:cubicBezTo>
                  <a:cubicBezTo>
                    <a:pt x="13600176" y="6250940"/>
                    <a:pt x="13608811" y="6245098"/>
                    <a:pt x="13616305" y="6237605"/>
                  </a:cubicBezTo>
                  <a:cubicBezTo>
                    <a:pt x="13623799" y="6230112"/>
                    <a:pt x="13629641" y="6221476"/>
                    <a:pt x="13633704" y="6211697"/>
                  </a:cubicBezTo>
                  <a:cubicBezTo>
                    <a:pt x="13637768" y="6201918"/>
                    <a:pt x="13639800" y="6191631"/>
                    <a:pt x="13639800" y="6181090"/>
                  </a:cubicBezTo>
                  <a:lnTo>
                    <a:pt x="13639800" y="80010"/>
                  </a:lnTo>
                  <a:cubicBezTo>
                    <a:pt x="13639800" y="69342"/>
                    <a:pt x="13637768" y="59182"/>
                    <a:pt x="13633704" y="49403"/>
                  </a:cubicBezTo>
                  <a:cubicBezTo>
                    <a:pt x="13629641" y="39624"/>
                    <a:pt x="13623925" y="30988"/>
                    <a:pt x="13616305" y="23495"/>
                  </a:cubicBezTo>
                  <a:cubicBezTo>
                    <a:pt x="13608686" y="16002"/>
                    <a:pt x="13600176" y="10160"/>
                    <a:pt x="13590397" y="6096"/>
                  </a:cubicBezTo>
                  <a:cubicBezTo>
                    <a:pt x="13580618" y="2032"/>
                    <a:pt x="13570458" y="0"/>
                    <a:pt x="13559789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615086" y="1159184"/>
            <a:ext cx="11548714" cy="7645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469"/>
              </a:lnSpc>
            </a:pPr>
            <a:r>
              <a:rPr lang="en-US" sz="4621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Análise</a:t>
            </a:r>
            <a:r>
              <a:rPr lang="en-US" sz="4621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Temporal / Com </a:t>
            </a:r>
            <a:r>
              <a:rPr lang="en-US" sz="4621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Vitimas</a:t>
            </a:r>
            <a:r>
              <a:rPr lang="en-US" sz="4621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4621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Fatais</a:t>
            </a:r>
            <a:endParaRPr lang="en-US" sz="4621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04298" y="790908"/>
            <a:ext cx="5343921" cy="8027436"/>
          </a:xfrm>
          <a:custGeom>
            <a:avLst/>
            <a:gdLst/>
            <a:ahLst/>
            <a:cxnLst/>
            <a:rect l="l" t="t" r="r" b="b"/>
            <a:pathLst>
              <a:path w="5343921" h="8027436">
                <a:moveTo>
                  <a:pt x="0" y="0"/>
                </a:moveTo>
                <a:lnTo>
                  <a:pt x="5343920" y="0"/>
                </a:lnTo>
                <a:lnTo>
                  <a:pt x="5343920" y="8027436"/>
                </a:lnTo>
                <a:lnTo>
                  <a:pt x="0" y="80274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2297995" y="2656959"/>
            <a:ext cx="7568977" cy="1417201"/>
            <a:chOff x="0" y="0"/>
            <a:chExt cx="6070600" cy="1136650"/>
          </a:xfrm>
        </p:grpSpPr>
        <p:sp>
          <p:nvSpPr>
            <p:cNvPr id="4" name="Freeform 4"/>
            <p:cNvSpPr/>
            <p:nvPr/>
          </p:nvSpPr>
          <p:spPr>
            <a:xfrm>
              <a:off x="68326" y="68326"/>
              <a:ext cx="5933948" cy="999998"/>
            </a:xfrm>
            <a:custGeom>
              <a:avLst/>
              <a:gdLst/>
              <a:ahLst/>
              <a:cxnLst/>
              <a:rect l="l" t="t" r="r" b="b"/>
              <a:pathLst>
                <a:path w="5933948" h="999998">
                  <a:moveTo>
                    <a:pt x="0" y="944753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5878703" y="0"/>
                  </a:lnTo>
                  <a:cubicBezTo>
                    <a:pt x="5882386" y="0"/>
                    <a:pt x="5885942" y="381"/>
                    <a:pt x="5889498" y="1016"/>
                  </a:cubicBezTo>
                  <a:cubicBezTo>
                    <a:pt x="5893054" y="1651"/>
                    <a:pt x="5896483" y="2794"/>
                    <a:pt x="5899912" y="4191"/>
                  </a:cubicBezTo>
                  <a:cubicBezTo>
                    <a:pt x="5903341" y="5588"/>
                    <a:pt x="5906516" y="7239"/>
                    <a:pt x="5909437" y="9271"/>
                  </a:cubicBezTo>
                  <a:cubicBezTo>
                    <a:pt x="5912358" y="11303"/>
                    <a:pt x="5915279" y="13589"/>
                    <a:pt x="5917819" y="16129"/>
                  </a:cubicBezTo>
                  <a:cubicBezTo>
                    <a:pt x="5920359" y="18669"/>
                    <a:pt x="5922645" y="21463"/>
                    <a:pt x="5924677" y="24511"/>
                  </a:cubicBezTo>
                  <a:cubicBezTo>
                    <a:pt x="5926709" y="27559"/>
                    <a:pt x="5928360" y="30734"/>
                    <a:pt x="5929757" y="34036"/>
                  </a:cubicBezTo>
                  <a:cubicBezTo>
                    <a:pt x="5931154" y="37338"/>
                    <a:pt x="5932170" y="40894"/>
                    <a:pt x="5932932" y="44450"/>
                  </a:cubicBezTo>
                  <a:cubicBezTo>
                    <a:pt x="5933694" y="48006"/>
                    <a:pt x="5933948" y="51562"/>
                    <a:pt x="5933948" y="55245"/>
                  </a:cubicBezTo>
                  <a:lnTo>
                    <a:pt x="5933948" y="944753"/>
                  </a:lnTo>
                  <a:cubicBezTo>
                    <a:pt x="5933948" y="948436"/>
                    <a:pt x="5933567" y="951992"/>
                    <a:pt x="5932932" y="955548"/>
                  </a:cubicBezTo>
                  <a:cubicBezTo>
                    <a:pt x="5932297" y="959104"/>
                    <a:pt x="5931154" y="962533"/>
                    <a:pt x="5929757" y="965962"/>
                  </a:cubicBezTo>
                  <a:cubicBezTo>
                    <a:pt x="5928360" y="969391"/>
                    <a:pt x="5926709" y="972439"/>
                    <a:pt x="5924677" y="975487"/>
                  </a:cubicBezTo>
                  <a:cubicBezTo>
                    <a:pt x="5922645" y="978535"/>
                    <a:pt x="5920359" y="981329"/>
                    <a:pt x="5917819" y="983869"/>
                  </a:cubicBezTo>
                  <a:cubicBezTo>
                    <a:pt x="5915279" y="986409"/>
                    <a:pt x="5912485" y="988695"/>
                    <a:pt x="5909437" y="990727"/>
                  </a:cubicBezTo>
                  <a:cubicBezTo>
                    <a:pt x="5906389" y="992759"/>
                    <a:pt x="5903214" y="994410"/>
                    <a:pt x="5899912" y="995807"/>
                  </a:cubicBezTo>
                  <a:cubicBezTo>
                    <a:pt x="5896610" y="997204"/>
                    <a:pt x="5893054" y="998220"/>
                    <a:pt x="5889498" y="998982"/>
                  </a:cubicBezTo>
                  <a:cubicBezTo>
                    <a:pt x="5885942" y="999744"/>
                    <a:pt x="5882386" y="999998"/>
                    <a:pt x="5878703" y="999998"/>
                  </a:cubicBezTo>
                  <a:lnTo>
                    <a:pt x="55245" y="999998"/>
                  </a:lnTo>
                  <a:cubicBezTo>
                    <a:pt x="51562" y="999998"/>
                    <a:pt x="48006" y="999617"/>
                    <a:pt x="44450" y="998982"/>
                  </a:cubicBezTo>
                  <a:cubicBezTo>
                    <a:pt x="40894" y="998347"/>
                    <a:pt x="37465" y="997204"/>
                    <a:pt x="34036" y="995807"/>
                  </a:cubicBezTo>
                  <a:cubicBezTo>
                    <a:pt x="30607" y="994410"/>
                    <a:pt x="27559" y="992759"/>
                    <a:pt x="24511" y="990727"/>
                  </a:cubicBezTo>
                  <a:cubicBezTo>
                    <a:pt x="21463" y="988695"/>
                    <a:pt x="18669" y="986409"/>
                    <a:pt x="16129" y="983869"/>
                  </a:cubicBezTo>
                  <a:cubicBezTo>
                    <a:pt x="13589" y="981329"/>
                    <a:pt x="11303" y="978535"/>
                    <a:pt x="9271" y="975487"/>
                  </a:cubicBezTo>
                  <a:cubicBezTo>
                    <a:pt x="7239" y="972439"/>
                    <a:pt x="5588" y="969264"/>
                    <a:pt x="4191" y="965962"/>
                  </a:cubicBezTo>
                  <a:cubicBezTo>
                    <a:pt x="2794" y="962660"/>
                    <a:pt x="1778" y="959104"/>
                    <a:pt x="1016" y="955548"/>
                  </a:cubicBezTo>
                  <a:cubicBezTo>
                    <a:pt x="254" y="951992"/>
                    <a:pt x="0" y="948436"/>
                    <a:pt x="0" y="944753"/>
                  </a:cubicBez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Freeform 5"/>
            <p:cNvSpPr/>
            <p:nvPr/>
          </p:nvSpPr>
          <p:spPr>
            <a:xfrm>
              <a:off x="63373" y="63373"/>
              <a:ext cx="5943854" cy="1009777"/>
            </a:xfrm>
            <a:custGeom>
              <a:avLst/>
              <a:gdLst/>
              <a:ahLst/>
              <a:cxnLst/>
              <a:rect l="l" t="t" r="r" b="b"/>
              <a:pathLst>
                <a:path w="5943854" h="1009777">
                  <a:moveTo>
                    <a:pt x="127" y="949706"/>
                  </a:moveTo>
                  <a:lnTo>
                    <a:pt x="127" y="60198"/>
                  </a:lnTo>
                  <a:lnTo>
                    <a:pt x="4953" y="60198"/>
                  </a:lnTo>
                  <a:lnTo>
                    <a:pt x="127" y="60198"/>
                  </a:lnTo>
                  <a:cubicBezTo>
                    <a:pt x="127" y="56261"/>
                    <a:pt x="508" y="52324"/>
                    <a:pt x="1270" y="48514"/>
                  </a:cubicBezTo>
                  <a:lnTo>
                    <a:pt x="5969" y="49403"/>
                  </a:lnTo>
                  <a:lnTo>
                    <a:pt x="1270" y="48514"/>
                  </a:lnTo>
                  <a:cubicBezTo>
                    <a:pt x="2032" y="44704"/>
                    <a:pt x="3175" y="40894"/>
                    <a:pt x="4699" y="37211"/>
                  </a:cubicBezTo>
                  <a:lnTo>
                    <a:pt x="9144" y="38989"/>
                  </a:lnTo>
                  <a:lnTo>
                    <a:pt x="4699" y="37211"/>
                  </a:lnTo>
                  <a:cubicBezTo>
                    <a:pt x="6223" y="33528"/>
                    <a:pt x="8001" y="30099"/>
                    <a:pt x="10287" y="26797"/>
                  </a:cubicBezTo>
                  <a:lnTo>
                    <a:pt x="10287" y="26797"/>
                  </a:lnTo>
                  <a:lnTo>
                    <a:pt x="10287" y="26797"/>
                  </a:lnTo>
                  <a:cubicBezTo>
                    <a:pt x="12446" y="23495"/>
                    <a:pt x="14986" y="20447"/>
                    <a:pt x="17780" y="17653"/>
                  </a:cubicBezTo>
                  <a:lnTo>
                    <a:pt x="17780" y="17653"/>
                  </a:lnTo>
                  <a:lnTo>
                    <a:pt x="17780" y="17653"/>
                  </a:lnTo>
                  <a:cubicBezTo>
                    <a:pt x="20574" y="14859"/>
                    <a:pt x="23622" y="12446"/>
                    <a:pt x="26924" y="10160"/>
                  </a:cubicBezTo>
                  <a:lnTo>
                    <a:pt x="26924" y="10160"/>
                  </a:lnTo>
                  <a:lnTo>
                    <a:pt x="26924" y="10160"/>
                  </a:lnTo>
                  <a:cubicBezTo>
                    <a:pt x="30226" y="8001"/>
                    <a:pt x="33655" y="6096"/>
                    <a:pt x="37338" y="4572"/>
                  </a:cubicBezTo>
                  <a:lnTo>
                    <a:pt x="37338" y="4572"/>
                  </a:lnTo>
                  <a:lnTo>
                    <a:pt x="37338" y="4572"/>
                  </a:lnTo>
                  <a:cubicBezTo>
                    <a:pt x="41021" y="3048"/>
                    <a:pt x="44704" y="1905"/>
                    <a:pt x="48641" y="1143"/>
                  </a:cubicBezTo>
                  <a:lnTo>
                    <a:pt x="49530" y="5842"/>
                  </a:lnTo>
                  <a:lnTo>
                    <a:pt x="48641" y="1143"/>
                  </a:lnTo>
                  <a:cubicBezTo>
                    <a:pt x="52451" y="381"/>
                    <a:pt x="56388" y="0"/>
                    <a:pt x="60325" y="0"/>
                  </a:cubicBezTo>
                  <a:lnTo>
                    <a:pt x="60325" y="4826"/>
                  </a:lnTo>
                  <a:lnTo>
                    <a:pt x="60325" y="127"/>
                  </a:lnTo>
                  <a:lnTo>
                    <a:pt x="5883656" y="127"/>
                  </a:lnTo>
                  <a:lnTo>
                    <a:pt x="5883656" y="4953"/>
                  </a:lnTo>
                  <a:lnTo>
                    <a:pt x="5883656" y="127"/>
                  </a:lnTo>
                  <a:cubicBezTo>
                    <a:pt x="5887593" y="127"/>
                    <a:pt x="5891530" y="508"/>
                    <a:pt x="5895340" y="1270"/>
                  </a:cubicBezTo>
                  <a:lnTo>
                    <a:pt x="5894451" y="5969"/>
                  </a:lnTo>
                  <a:lnTo>
                    <a:pt x="5895340" y="1270"/>
                  </a:lnTo>
                  <a:cubicBezTo>
                    <a:pt x="5899277" y="2032"/>
                    <a:pt x="5902960" y="3175"/>
                    <a:pt x="5906643" y="4699"/>
                  </a:cubicBezTo>
                  <a:lnTo>
                    <a:pt x="5904865" y="9144"/>
                  </a:lnTo>
                  <a:lnTo>
                    <a:pt x="5906643" y="4699"/>
                  </a:lnTo>
                  <a:cubicBezTo>
                    <a:pt x="5910326" y="6223"/>
                    <a:pt x="5913755" y="8001"/>
                    <a:pt x="5917057" y="10287"/>
                  </a:cubicBezTo>
                  <a:lnTo>
                    <a:pt x="5917057" y="10287"/>
                  </a:lnTo>
                  <a:lnTo>
                    <a:pt x="5917057" y="10287"/>
                  </a:lnTo>
                  <a:cubicBezTo>
                    <a:pt x="5920359" y="12446"/>
                    <a:pt x="5923407" y="14986"/>
                    <a:pt x="5926201" y="17780"/>
                  </a:cubicBezTo>
                  <a:lnTo>
                    <a:pt x="5922772" y="21209"/>
                  </a:lnTo>
                  <a:lnTo>
                    <a:pt x="5926201" y="17780"/>
                  </a:lnTo>
                  <a:cubicBezTo>
                    <a:pt x="5928995" y="20574"/>
                    <a:pt x="5931535" y="23622"/>
                    <a:pt x="5933694" y="26924"/>
                  </a:cubicBezTo>
                  <a:lnTo>
                    <a:pt x="5933694" y="26924"/>
                  </a:lnTo>
                  <a:lnTo>
                    <a:pt x="5933694" y="26924"/>
                  </a:lnTo>
                  <a:cubicBezTo>
                    <a:pt x="5935853" y="30226"/>
                    <a:pt x="5937758" y="33655"/>
                    <a:pt x="5939282" y="37211"/>
                  </a:cubicBezTo>
                  <a:lnTo>
                    <a:pt x="5939282" y="37211"/>
                  </a:lnTo>
                  <a:lnTo>
                    <a:pt x="5939282" y="37211"/>
                  </a:lnTo>
                  <a:cubicBezTo>
                    <a:pt x="5940806" y="40894"/>
                    <a:pt x="5941949" y="44577"/>
                    <a:pt x="5942711" y="48514"/>
                  </a:cubicBezTo>
                  <a:lnTo>
                    <a:pt x="5938012" y="49403"/>
                  </a:lnTo>
                  <a:lnTo>
                    <a:pt x="5942711" y="48514"/>
                  </a:lnTo>
                  <a:cubicBezTo>
                    <a:pt x="5943473" y="52324"/>
                    <a:pt x="5943854" y="56261"/>
                    <a:pt x="5943854" y="60198"/>
                  </a:cubicBezTo>
                  <a:lnTo>
                    <a:pt x="5939028" y="60198"/>
                  </a:lnTo>
                  <a:lnTo>
                    <a:pt x="5943854" y="60198"/>
                  </a:lnTo>
                  <a:lnTo>
                    <a:pt x="5943854" y="949706"/>
                  </a:lnTo>
                  <a:lnTo>
                    <a:pt x="5939028" y="949706"/>
                  </a:lnTo>
                  <a:lnTo>
                    <a:pt x="5943854" y="949706"/>
                  </a:lnTo>
                  <a:cubicBezTo>
                    <a:pt x="5943854" y="953643"/>
                    <a:pt x="5943473" y="957580"/>
                    <a:pt x="5942711" y="961390"/>
                  </a:cubicBezTo>
                  <a:lnTo>
                    <a:pt x="5938012" y="960501"/>
                  </a:lnTo>
                  <a:lnTo>
                    <a:pt x="5942711" y="961390"/>
                  </a:lnTo>
                  <a:cubicBezTo>
                    <a:pt x="5941949" y="965327"/>
                    <a:pt x="5940806" y="969010"/>
                    <a:pt x="5939282" y="972693"/>
                  </a:cubicBezTo>
                  <a:lnTo>
                    <a:pt x="5939282" y="972693"/>
                  </a:lnTo>
                  <a:lnTo>
                    <a:pt x="5939282" y="972693"/>
                  </a:lnTo>
                  <a:cubicBezTo>
                    <a:pt x="5937758" y="976376"/>
                    <a:pt x="5935980" y="979805"/>
                    <a:pt x="5933694" y="982980"/>
                  </a:cubicBezTo>
                  <a:lnTo>
                    <a:pt x="5933694" y="982980"/>
                  </a:lnTo>
                  <a:lnTo>
                    <a:pt x="5933694" y="982980"/>
                  </a:lnTo>
                  <a:cubicBezTo>
                    <a:pt x="5931535" y="986282"/>
                    <a:pt x="5928995" y="989330"/>
                    <a:pt x="5926201" y="992124"/>
                  </a:cubicBezTo>
                  <a:lnTo>
                    <a:pt x="5922772" y="988695"/>
                  </a:lnTo>
                  <a:lnTo>
                    <a:pt x="5926201" y="992124"/>
                  </a:lnTo>
                  <a:cubicBezTo>
                    <a:pt x="5923407" y="994918"/>
                    <a:pt x="5920359" y="997458"/>
                    <a:pt x="5917057" y="999617"/>
                  </a:cubicBezTo>
                  <a:lnTo>
                    <a:pt x="5917057" y="999617"/>
                  </a:lnTo>
                  <a:lnTo>
                    <a:pt x="5917057" y="999617"/>
                  </a:lnTo>
                  <a:cubicBezTo>
                    <a:pt x="5913755" y="1001776"/>
                    <a:pt x="5910326" y="1003681"/>
                    <a:pt x="5906643" y="1005205"/>
                  </a:cubicBezTo>
                  <a:lnTo>
                    <a:pt x="5906643" y="1005205"/>
                  </a:lnTo>
                  <a:lnTo>
                    <a:pt x="5906643" y="1005205"/>
                  </a:lnTo>
                  <a:cubicBezTo>
                    <a:pt x="5902960" y="1006729"/>
                    <a:pt x="5899277" y="1007872"/>
                    <a:pt x="5895340" y="1008634"/>
                  </a:cubicBezTo>
                  <a:lnTo>
                    <a:pt x="5894451" y="1003935"/>
                  </a:lnTo>
                  <a:lnTo>
                    <a:pt x="5895340" y="1008634"/>
                  </a:lnTo>
                  <a:cubicBezTo>
                    <a:pt x="5891530" y="1009396"/>
                    <a:pt x="5887593" y="1009777"/>
                    <a:pt x="5883656" y="1009777"/>
                  </a:cubicBezTo>
                  <a:lnTo>
                    <a:pt x="5883656" y="1004951"/>
                  </a:lnTo>
                  <a:lnTo>
                    <a:pt x="5883656" y="1009777"/>
                  </a:lnTo>
                  <a:lnTo>
                    <a:pt x="60198" y="1009777"/>
                  </a:lnTo>
                  <a:lnTo>
                    <a:pt x="60198" y="1004951"/>
                  </a:lnTo>
                  <a:lnTo>
                    <a:pt x="60198" y="1009777"/>
                  </a:lnTo>
                  <a:cubicBezTo>
                    <a:pt x="56261" y="1009777"/>
                    <a:pt x="52324" y="1009396"/>
                    <a:pt x="48514" y="1008634"/>
                  </a:cubicBezTo>
                  <a:lnTo>
                    <a:pt x="49403" y="1003935"/>
                  </a:lnTo>
                  <a:lnTo>
                    <a:pt x="48514" y="1008634"/>
                  </a:lnTo>
                  <a:cubicBezTo>
                    <a:pt x="44577" y="1007872"/>
                    <a:pt x="40894" y="1006729"/>
                    <a:pt x="37211" y="1005205"/>
                  </a:cubicBezTo>
                  <a:lnTo>
                    <a:pt x="37211" y="1005205"/>
                  </a:lnTo>
                  <a:lnTo>
                    <a:pt x="37211" y="1005205"/>
                  </a:lnTo>
                  <a:cubicBezTo>
                    <a:pt x="33528" y="1003681"/>
                    <a:pt x="30099" y="1001903"/>
                    <a:pt x="26797" y="999617"/>
                  </a:cubicBezTo>
                  <a:lnTo>
                    <a:pt x="26797" y="999617"/>
                  </a:lnTo>
                  <a:lnTo>
                    <a:pt x="26797" y="999617"/>
                  </a:lnTo>
                  <a:cubicBezTo>
                    <a:pt x="23495" y="997458"/>
                    <a:pt x="20447" y="994918"/>
                    <a:pt x="17653" y="992124"/>
                  </a:cubicBezTo>
                  <a:lnTo>
                    <a:pt x="17653" y="992124"/>
                  </a:lnTo>
                  <a:lnTo>
                    <a:pt x="17653" y="992124"/>
                  </a:lnTo>
                  <a:cubicBezTo>
                    <a:pt x="14859" y="989330"/>
                    <a:pt x="12319" y="986282"/>
                    <a:pt x="10160" y="982980"/>
                  </a:cubicBezTo>
                  <a:lnTo>
                    <a:pt x="14097" y="980313"/>
                  </a:lnTo>
                  <a:lnTo>
                    <a:pt x="10160" y="982980"/>
                  </a:lnTo>
                  <a:cubicBezTo>
                    <a:pt x="8001" y="979678"/>
                    <a:pt x="6096" y="976249"/>
                    <a:pt x="4572" y="972566"/>
                  </a:cubicBezTo>
                  <a:lnTo>
                    <a:pt x="9017" y="970788"/>
                  </a:lnTo>
                  <a:lnTo>
                    <a:pt x="4572" y="972566"/>
                  </a:lnTo>
                  <a:cubicBezTo>
                    <a:pt x="3048" y="968883"/>
                    <a:pt x="1905" y="965200"/>
                    <a:pt x="1143" y="961263"/>
                  </a:cubicBezTo>
                  <a:lnTo>
                    <a:pt x="1143" y="961263"/>
                  </a:lnTo>
                  <a:lnTo>
                    <a:pt x="1143" y="961263"/>
                  </a:lnTo>
                  <a:cubicBezTo>
                    <a:pt x="381" y="957326"/>
                    <a:pt x="0" y="953516"/>
                    <a:pt x="0" y="949579"/>
                  </a:cubicBezTo>
                  <a:lnTo>
                    <a:pt x="4826" y="949579"/>
                  </a:lnTo>
                  <a:lnTo>
                    <a:pt x="127" y="949579"/>
                  </a:lnTo>
                  <a:moveTo>
                    <a:pt x="9652" y="949579"/>
                  </a:moveTo>
                  <a:cubicBezTo>
                    <a:pt x="9652" y="952881"/>
                    <a:pt x="10033" y="956183"/>
                    <a:pt x="10668" y="959485"/>
                  </a:cubicBezTo>
                  <a:lnTo>
                    <a:pt x="5969" y="960374"/>
                  </a:lnTo>
                  <a:lnTo>
                    <a:pt x="10668" y="959485"/>
                  </a:lnTo>
                  <a:cubicBezTo>
                    <a:pt x="11303" y="962787"/>
                    <a:pt x="12319" y="965835"/>
                    <a:pt x="13589" y="969010"/>
                  </a:cubicBezTo>
                  <a:lnTo>
                    <a:pt x="13589" y="969010"/>
                  </a:lnTo>
                  <a:lnTo>
                    <a:pt x="13589" y="969010"/>
                  </a:lnTo>
                  <a:cubicBezTo>
                    <a:pt x="14859" y="972058"/>
                    <a:pt x="16383" y="974979"/>
                    <a:pt x="18288" y="977773"/>
                  </a:cubicBezTo>
                  <a:lnTo>
                    <a:pt x="18288" y="977773"/>
                  </a:lnTo>
                  <a:lnTo>
                    <a:pt x="18288" y="977773"/>
                  </a:lnTo>
                  <a:cubicBezTo>
                    <a:pt x="20066" y="980567"/>
                    <a:pt x="22225" y="983107"/>
                    <a:pt x="24511" y="985393"/>
                  </a:cubicBezTo>
                  <a:lnTo>
                    <a:pt x="21082" y="988822"/>
                  </a:lnTo>
                  <a:lnTo>
                    <a:pt x="24511" y="985393"/>
                  </a:lnTo>
                  <a:cubicBezTo>
                    <a:pt x="26797" y="987679"/>
                    <a:pt x="29464" y="989838"/>
                    <a:pt x="32131" y="991616"/>
                  </a:cubicBezTo>
                  <a:lnTo>
                    <a:pt x="29464" y="995553"/>
                  </a:lnTo>
                  <a:lnTo>
                    <a:pt x="32131" y="991616"/>
                  </a:lnTo>
                  <a:cubicBezTo>
                    <a:pt x="34925" y="993394"/>
                    <a:pt x="37846" y="995045"/>
                    <a:pt x="40894" y="996315"/>
                  </a:cubicBezTo>
                  <a:lnTo>
                    <a:pt x="39116" y="1000760"/>
                  </a:lnTo>
                  <a:lnTo>
                    <a:pt x="40894" y="996315"/>
                  </a:lnTo>
                  <a:cubicBezTo>
                    <a:pt x="43942" y="997585"/>
                    <a:pt x="47117" y="998601"/>
                    <a:pt x="50419" y="999236"/>
                  </a:cubicBezTo>
                  <a:lnTo>
                    <a:pt x="50419" y="999236"/>
                  </a:lnTo>
                  <a:lnTo>
                    <a:pt x="50419" y="999236"/>
                  </a:lnTo>
                  <a:cubicBezTo>
                    <a:pt x="53721" y="999871"/>
                    <a:pt x="56896" y="1000252"/>
                    <a:pt x="60325" y="1000252"/>
                  </a:cubicBezTo>
                  <a:lnTo>
                    <a:pt x="5883656" y="1000252"/>
                  </a:lnTo>
                  <a:cubicBezTo>
                    <a:pt x="5886958" y="1000252"/>
                    <a:pt x="5890260" y="999871"/>
                    <a:pt x="5893435" y="999236"/>
                  </a:cubicBezTo>
                  <a:lnTo>
                    <a:pt x="5893435" y="999236"/>
                  </a:lnTo>
                  <a:lnTo>
                    <a:pt x="5893435" y="999236"/>
                  </a:lnTo>
                  <a:cubicBezTo>
                    <a:pt x="5896737" y="998601"/>
                    <a:pt x="5899785" y="997585"/>
                    <a:pt x="5902833" y="996315"/>
                  </a:cubicBezTo>
                  <a:lnTo>
                    <a:pt x="5904611" y="1000760"/>
                  </a:lnTo>
                  <a:lnTo>
                    <a:pt x="5902833" y="996315"/>
                  </a:lnTo>
                  <a:cubicBezTo>
                    <a:pt x="5905880" y="995045"/>
                    <a:pt x="5908802" y="993521"/>
                    <a:pt x="5911596" y="991616"/>
                  </a:cubicBezTo>
                  <a:lnTo>
                    <a:pt x="5914263" y="995553"/>
                  </a:lnTo>
                  <a:lnTo>
                    <a:pt x="5911596" y="991616"/>
                  </a:lnTo>
                  <a:cubicBezTo>
                    <a:pt x="5914390" y="989711"/>
                    <a:pt x="5916930" y="987679"/>
                    <a:pt x="5919216" y="985393"/>
                  </a:cubicBezTo>
                  <a:lnTo>
                    <a:pt x="5919216" y="985393"/>
                  </a:lnTo>
                  <a:lnTo>
                    <a:pt x="5919216" y="985393"/>
                  </a:lnTo>
                  <a:cubicBezTo>
                    <a:pt x="5921502" y="983107"/>
                    <a:pt x="5923661" y="980440"/>
                    <a:pt x="5925439" y="977773"/>
                  </a:cubicBezTo>
                  <a:lnTo>
                    <a:pt x="5929376" y="980440"/>
                  </a:lnTo>
                  <a:lnTo>
                    <a:pt x="5925439" y="977773"/>
                  </a:lnTo>
                  <a:cubicBezTo>
                    <a:pt x="5927217" y="974979"/>
                    <a:pt x="5928867" y="972058"/>
                    <a:pt x="5930138" y="969010"/>
                  </a:cubicBezTo>
                  <a:lnTo>
                    <a:pt x="5934583" y="970788"/>
                  </a:lnTo>
                  <a:lnTo>
                    <a:pt x="5930138" y="969010"/>
                  </a:lnTo>
                  <a:cubicBezTo>
                    <a:pt x="5931408" y="965962"/>
                    <a:pt x="5932423" y="962787"/>
                    <a:pt x="5933059" y="959485"/>
                  </a:cubicBezTo>
                  <a:lnTo>
                    <a:pt x="5933059" y="959485"/>
                  </a:lnTo>
                  <a:lnTo>
                    <a:pt x="5933059" y="959485"/>
                  </a:lnTo>
                  <a:cubicBezTo>
                    <a:pt x="5933694" y="956183"/>
                    <a:pt x="5934074" y="953008"/>
                    <a:pt x="5934074" y="949579"/>
                  </a:cubicBezTo>
                  <a:lnTo>
                    <a:pt x="5934074" y="60198"/>
                  </a:lnTo>
                  <a:cubicBezTo>
                    <a:pt x="5934074" y="56896"/>
                    <a:pt x="5933694" y="53594"/>
                    <a:pt x="5933059" y="50292"/>
                  </a:cubicBezTo>
                  <a:lnTo>
                    <a:pt x="5933059" y="50292"/>
                  </a:lnTo>
                  <a:lnTo>
                    <a:pt x="5933059" y="50292"/>
                  </a:lnTo>
                  <a:cubicBezTo>
                    <a:pt x="5932424" y="47117"/>
                    <a:pt x="5931408" y="43942"/>
                    <a:pt x="5930138" y="40767"/>
                  </a:cubicBezTo>
                  <a:lnTo>
                    <a:pt x="5934583" y="38989"/>
                  </a:lnTo>
                  <a:lnTo>
                    <a:pt x="5930138" y="40767"/>
                  </a:lnTo>
                  <a:cubicBezTo>
                    <a:pt x="5928867" y="37719"/>
                    <a:pt x="5927344" y="34798"/>
                    <a:pt x="5925439" y="32004"/>
                  </a:cubicBezTo>
                  <a:lnTo>
                    <a:pt x="5929376" y="29337"/>
                  </a:lnTo>
                  <a:lnTo>
                    <a:pt x="5925439" y="32004"/>
                  </a:lnTo>
                  <a:cubicBezTo>
                    <a:pt x="5923534" y="29210"/>
                    <a:pt x="5921502" y="26670"/>
                    <a:pt x="5919216" y="24384"/>
                  </a:cubicBezTo>
                  <a:cubicBezTo>
                    <a:pt x="5916930" y="22098"/>
                    <a:pt x="5914263" y="19939"/>
                    <a:pt x="5911596" y="18161"/>
                  </a:cubicBezTo>
                  <a:lnTo>
                    <a:pt x="5914263" y="14224"/>
                  </a:lnTo>
                  <a:lnTo>
                    <a:pt x="5911596" y="18161"/>
                  </a:lnTo>
                  <a:cubicBezTo>
                    <a:pt x="5908802" y="16256"/>
                    <a:pt x="5905880" y="14732"/>
                    <a:pt x="5902833" y="13462"/>
                  </a:cubicBezTo>
                  <a:lnTo>
                    <a:pt x="5902833" y="13462"/>
                  </a:lnTo>
                  <a:lnTo>
                    <a:pt x="5902833" y="13462"/>
                  </a:lnTo>
                  <a:cubicBezTo>
                    <a:pt x="5899785" y="12192"/>
                    <a:pt x="5896610" y="11176"/>
                    <a:pt x="5893435" y="10541"/>
                  </a:cubicBezTo>
                  <a:lnTo>
                    <a:pt x="5893435" y="10541"/>
                  </a:lnTo>
                  <a:lnTo>
                    <a:pt x="5893435" y="10541"/>
                  </a:lnTo>
                  <a:cubicBezTo>
                    <a:pt x="5890133" y="9906"/>
                    <a:pt x="5886958" y="9525"/>
                    <a:pt x="5883656" y="9525"/>
                  </a:cubicBezTo>
                  <a:lnTo>
                    <a:pt x="60198" y="9525"/>
                  </a:lnTo>
                  <a:cubicBezTo>
                    <a:pt x="56896" y="9525"/>
                    <a:pt x="53594" y="9906"/>
                    <a:pt x="50292" y="10541"/>
                  </a:cubicBezTo>
                  <a:lnTo>
                    <a:pt x="50292" y="10541"/>
                  </a:lnTo>
                  <a:lnTo>
                    <a:pt x="50292" y="10541"/>
                  </a:lnTo>
                  <a:cubicBezTo>
                    <a:pt x="47117" y="11176"/>
                    <a:pt x="43942" y="12192"/>
                    <a:pt x="40767" y="13462"/>
                  </a:cubicBezTo>
                  <a:lnTo>
                    <a:pt x="38989" y="9017"/>
                  </a:lnTo>
                  <a:lnTo>
                    <a:pt x="40767" y="13462"/>
                  </a:lnTo>
                  <a:cubicBezTo>
                    <a:pt x="37719" y="14732"/>
                    <a:pt x="34798" y="16256"/>
                    <a:pt x="32004" y="18161"/>
                  </a:cubicBezTo>
                  <a:lnTo>
                    <a:pt x="29337" y="14224"/>
                  </a:lnTo>
                  <a:lnTo>
                    <a:pt x="32004" y="18161"/>
                  </a:lnTo>
                  <a:cubicBezTo>
                    <a:pt x="29210" y="20066"/>
                    <a:pt x="26670" y="22098"/>
                    <a:pt x="24384" y="24384"/>
                  </a:cubicBezTo>
                  <a:lnTo>
                    <a:pt x="20955" y="20955"/>
                  </a:lnTo>
                  <a:lnTo>
                    <a:pt x="24384" y="24384"/>
                  </a:lnTo>
                  <a:cubicBezTo>
                    <a:pt x="22098" y="26670"/>
                    <a:pt x="19939" y="29337"/>
                    <a:pt x="18161" y="32004"/>
                  </a:cubicBezTo>
                  <a:lnTo>
                    <a:pt x="14224" y="29337"/>
                  </a:lnTo>
                  <a:lnTo>
                    <a:pt x="18161" y="32004"/>
                  </a:lnTo>
                  <a:cubicBezTo>
                    <a:pt x="16256" y="34798"/>
                    <a:pt x="14732" y="37719"/>
                    <a:pt x="13462" y="40767"/>
                  </a:cubicBezTo>
                  <a:lnTo>
                    <a:pt x="13462" y="40767"/>
                  </a:lnTo>
                  <a:lnTo>
                    <a:pt x="13462" y="40767"/>
                  </a:lnTo>
                  <a:cubicBezTo>
                    <a:pt x="12192" y="43815"/>
                    <a:pt x="11176" y="46990"/>
                    <a:pt x="10541" y="50292"/>
                  </a:cubicBezTo>
                  <a:lnTo>
                    <a:pt x="10541" y="50292"/>
                  </a:lnTo>
                  <a:lnTo>
                    <a:pt x="10541" y="50292"/>
                  </a:lnTo>
                  <a:cubicBezTo>
                    <a:pt x="9906" y="53594"/>
                    <a:pt x="9525" y="56769"/>
                    <a:pt x="9525" y="60198"/>
                  </a:cubicBezTo>
                  <a:lnTo>
                    <a:pt x="9525" y="949706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2297995" y="4129585"/>
            <a:ext cx="7568977" cy="1417201"/>
            <a:chOff x="0" y="0"/>
            <a:chExt cx="6070600" cy="1136650"/>
          </a:xfrm>
        </p:grpSpPr>
        <p:sp>
          <p:nvSpPr>
            <p:cNvPr id="7" name="Freeform 7"/>
            <p:cNvSpPr/>
            <p:nvPr/>
          </p:nvSpPr>
          <p:spPr>
            <a:xfrm>
              <a:off x="68326" y="68326"/>
              <a:ext cx="5933948" cy="999998"/>
            </a:xfrm>
            <a:custGeom>
              <a:avLst/>
              <a:gdLst/>
              <a:ahLst/>
              <a:cxnLst/>
              <a:rect l="l" t="t" r="r" b="b"/>
              <a:pathLst>
                <a:path w="5933948" h="999998">
                  <a:moveTo>
                    <a:pt x="0" y="944753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5878703" y="0"/>
                  </a:lnTo>
                  <a:cubicBezTo>
                    <a:pt x="5882386" y="0"/>
                    <a:pt x="5885942" y="381"/>
                    <a:pt x="5889498" y="1016"/>
                  </a:cubicBezTo>
                  <a:cubicBezTo>
                    <a:pt x="5893054" y="1651"/>
                    <a:pt x="5896483" y="2794"/>
                    <a:pt x="5899912" y="4191"/>
                  </a:cubicBezTo>
                  <a:cubicBezTo>
                    <a:pt x="5903341" y="5588"/>
                    <a:pt x="5906516" y="7239"/>
                    <a:pt x="5909437" y="9271"/>
                  </a:cubicBezTo>
                  <a:cubicBezTo>
                    <a:pt x="5912358" y="11303"/>
                    <a:pt x="5915279" y="13589"/>
                    <a:pt x="5917819" y="16129"/>
                  </a:cubicBezTo>
                  <a:cubicBezTo>
                    <a:pt x="5920359" y="18669"/>
                    <a:pt x="5922645" y="21463"/>
                    <a:pt x="5924677" y="24511"/>
                  </a:cubicBezTo>
                  <a:cubicBezTo>
                    <a:pt x="5926709" y="27559"/>
                    <a:pt x="5928360" y="30734"/>
                    <a:pt x="5929757" y="34036"/>
                  </a:cubicBezTo>
                  <a:cubicBezTo>
                    <a:pt x="5931154" y="37338"/>
                    <a:pt x="5932170" y="40894"/>
                    <a:pt x="5932932" y="44450"/>
                  </a:cubicBezTo>
                  <a:cubicBezTo>
                    <a:pt x="5933694" y="48006"/>
                    <a:pt x="5933948" y="51562"/>
                    <a:pt x="5933948" y="55245"/>
                  </a:cubicBezTo>
                  <a:lnTo>
                    <a:pt x="5933948" y="944753"/>
                  </a:lnTo>
                  <a:cubicBezTo>
                    <a:pt x="5933948" y="948436"/>
                    <a:pt x="5933567" y="951992"/>
                    <a:pt x="5932932" y="955548"/>
                  </a:cubicBezTo>
                  <a:cubicBezTo>
                    <a:pt x="5932297" y="959104"/>
                    <a:pt x="5931154" y="962533"/>
                    <a:pt x="5929757" y="965962"/>
                  </a:cubicBezTo>
                  <a:cubicBezTo>
                    <a:pt x="5928360" y="969391"/>
                    <a:pt x="5926709" y="972439"/>
                    <a:pt x="5924677" y="975487"/>
                  </a:cubicBezTo>
                  <a:cubicBezTo>
                    <a:pt x="5922645" y="978535"/>
                    <a:pt x="5920359" y="981329"/>
                    <a:pt x="5917819" y="983869"/>
                  </a:cubicBezTo>
                  <a:cubicBezTo>
                    <a:pt x="5915279" y="986409"/>
                    <a:pt x="5912485" y="988695"/>
                    <a:pt x="5909437" y="990727"/>
                  </a:cubicBezTo>
                  <a:cubicBezTo>
                    <a:pt x="5906389" y="992759"/>
                    <a:pt x="5903214" y="994410"/>
                    <a:pt x="5899912" y="995807"/>
                  </a:cubicBezTo>
                  <a:cubicBezTo>
                    <a:pt x="5896610" y="997204"/>
                    <a:pt x="5893054" y="998220"/>
                    <a:pt x="5889498" y="998982"/>
                  </a:cubicBezTo>
                  <a:cubicBezTo>
                    <a:pt x="5885942" y="999744"/>
                    <a:pt x="5882386" y="999998"/>
                    <a:pt x="5878703" y="999998"/>
                  </a:cubicBezTo>
                  <a:lnTo>
                    <a:pt x="55245" y="999998"/>
                  </a:lnTo>
                  <a:cubicBezTo>
                    <a:pt x="51562" y="999998"/>
                    <a:pt x="48006" y="999617"/>
                    <a:pt x="44450" y="998982"/>
                  </a:cubicBezTo>
                  <a:cubicBezTo>
                    <a:pt x="40894" y="998347"/>
                    <a:pt x="37465" y="997204"/>
                    <a:pt x="34036" y="995807"/>
                  </a:cubicBezTo>
                  <a:cubicBezTo>
                    <a:pt x="30607" y="994410"/>
                    <a:pt x="27559" y="992759"/>
                    <a:pt x="24511" y="990727"/>
                  </a:cubicBezTo>
                  <a:cubicBezTo>
                    <a:pt x="21463" y="988695"/>
                    <a:pt x="18669" y="986409"/>
                    <a:pt x="16129" y="983869"/>
                  </a:cubicBezTo>
                  <a:cubicBezTo>
                    <a:pt x="13589" y="981329"/>
                    <a:pt x="11303" y="978535"/>
                    <a:pt x="9271" y="975487"/>
                  </a:cubicBezTo>
                  <a:cubicBezTo>
                    <a:pt x="7239" y="972439"/>
                    <a:pt x="5588" y="969264"/>
                    <a:pt x="4191" y="965962"/>
                  </a:cubicBezTo>
                  <a:cubicBezTo>
                    <a:pt x="2794" y="962660"/>
                    <a:pt x="1778" y="959104"/>
                    <a:pt x="1016" y="955548"/>
                  </a:cubicBezTo>
                  <a:cubicBezTo>
                    <a:pt x="254" y="951992"/>
                    <a:pt x="0" y="948436"/>
                    <a:pt x="0" y="944753"/>
                  </a:cubicBez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Freeform 8"/>
            <p:cNvSpPr/>
            <p:nvPr/>
          </p:nvSpPr>
          <p:spPr>
            <a:xfrm>
              <a:off x="63373" y="63373"/>
              <a:ext cx="5943854" cy="1009777"/>
            </a:xfrm>
            <a:custGeom>
              <a:avLst/>
              <a:gdLst/>
              <a:ahLst/>
              <a:cxnLst/>
              <a:rect l="l" t="t" r="r" b="b"/>
              <a:pathLst>
                <a:path w="5943854" h="1009777">
                  <a:moveTo>
                    <a:pt x="127" y="949706"/>
                  </a:moveTo>
                  <a:lnTo>
                    <a:pt x="127" y="60198"/>
                  </a:lnTo>
                  <a:lnTo>
                    <a:pt x="4953" y="60198"/>
                  </a:lnTo>
                  <a:lnTo>
                    <a:pt x="127" y="60198"/>
                  </a:lnTo>
                  <a:cubicBezTo>
                    <a:pt x="127" y="56261"/>
                    <a:pt x="508" y="52324"/>
                    <a:pt x="1270" y="48514"/>
                  </a:cubicBezTo>
                  <a:lnTo>
                    <a:pt x="5969" y="49403"/>
                  </a:lnTo>
                  <a:lnTo>
                    <a:pt x="1270" y="48514"/>
                  </a:lnTo>
                  <a:cubicBezTo>
                    <a:pt x="2032" y="44704"/>
                    <a:pt x="3175" y="40894"/>
                    <a:pt x="4699" y="37211"/>
                  </a:cubicBezTo>
                  <a:lnTo>
                    <a:pt x="9144" y="38989"/>
                  </a:lnTo>
                  <a:lnTo>
                    <a:pt x="4699" y="37211"/>
                  </a:lnTo>
                  <a:cubicBezTo>
                    <a:pt x="6223" y="33528"/>
                    <a:pt x="8001" y="30099"/>
                    <a:pt x="10287" y="26797"/>
                  </a:cubicBezTo>
                  <a:lnTo>
                    <a:pt x="10287" y="26797"/>
                  </a:lnTo>
                  <a:lnTo>
                    <a:pt x="10287" y="26797"/>
                  </a:lnTo>
                  <a:cubicBezTo>
                    <a:pt x="12446" y="23495"/>
                    <a:pt x="14986" y="20447"/>
                    <a:pt x="17780" y="17653"/>
                  </a:cubicBezTo>
                  <a:lnTo>
                    <a:pt x="17780" y="17653"/>
                  </a:lnTo>
                  <a:lnTo>
                    <a:pt x="17780" y="17653"/>
                  </a:lnTo>
                  <a:cubicBezTo>
                    <a:pt x="20574" y="14859"/>
                    <a:pt x="23622" y="12446"/>
                    <a:pt x="26924" y="10160"/>
                  </a:cubicBezTo>
                  <a:lnTo>
                    <a:pt x="26924" y="10160"/>
                  </a:lnTo>
                  <a:lnTo>
                    <a:pt x="26924" y="10160"/>
                  </a:lnTo>
                  <a:cubicBezTo>
                    <a:pt x="30226" y="8001"/>
                    <a:pt x="33655" y="6096"/>
                    <a:pt x="37338" y="4572"/>
                  </a:cubicBezTo>
                  <a:lnTo>
                    <a:pt x="37338" y="4572"/>
                  </a:lnTo>
                  <a:lnTo>
                    <a:pt x="37338" y="4572"/>
                  </a:lnTo>
                  <a:cubicBezTo>
                    <a:pt x="41021" y="3048"/>
                    <a:pt x="44704" y="1905"/>
                    <a:pt x="48641" y="1143"/>
                  </a:cubicBezTo>
                  <a:lnTo>
                    <a:pt x="49530" y="5842"/>
                  </a:lnTo>
                  <a:lnTo>
                    <a:pt x="48641" y="1143"/>
                  </a:lnTo>
                  <a:cubicBezTo>
                    <a:pt x="52451" y="381"/>
                    <a:pt x="56388" y="0"/>
                    <a:pt x="60325" y="0"/>
                  </a:cubicBezTo>
                  <a:lnTo>
                    <a:pt x="60325" y="4826"/>
                  </a:lnTo>
                  <a:lnTo>
                    <a:pt x="60325" y="127"/>
                  </a:lnTo>
                  <a:lnTo>
                    <a:pt x="5883656" y="127"/>
                  </a:lnTo>
                  <a:lnTo>
                    <a:pt x="5883656" y="4953"/>
                  </a:lnTo>
                  <a:lnTo>
                    <a:pt x="5883656" y="127"/>
                  </a:lnTo>
                  <a:cubicBezTo>
                    <a:pt x="5887593" y="127"/>
                    <a:pt x="5891530" y="508"/>
                    <a:pt x="5895340" y="1270"/>
                  </a:cubicBezTo>
                  <a:lnTo>
                    <a:pt x="5894451" y="5969"/>
                  </a:lnTo>
                  <a:lnTo>
                    <a:pt x="5895340" y="1270"/>
                  </a:lnTo>
                  <a:cubicBezTo>
                    <a:pt x="5899277" y="2032"/>
                    <a:pt x="5902960" y="3175"/>
                    <a:pt x="5906643" y="4699"/>
                  </a:cubicBezTo>
                  <a:lnTo>
                    <a:pt x="5904865" y="9144"/>
                  </a:lnTo>
                  <a:lnTo>
                    <a:pt x="5906643" y="4699"/>
                  </a:lnTo>
                  <a:cubicBezTo>
                    <a:pt x="5910326" y="6223"/>
                    <a:pt x="5913755" y="8001"/>
                    <a:pt x="5917057" y="10287"/>
                  </a:cubicBezTo>
                  <a:lnTo>
                    <a:pt x="5917057" y="10287"/>
                  </a:lnTo>
                  <a:lnTo>
                    <a:pt x="5917057" y="10287"/>
                  </a:lnTo>
                  <a:cubicBezTo>
                    <a:pt x="5920359" y="12446"/>
                    <a:pt x="5923407" y="14986"/>
                    <a:pt x="5926201" y="17780"/>
                  </a:cubicBezTo>
                  <a:lnTo>
                    <a:pt x="5922772" y="21209"/>
                  </a:lnTo>
                  <a:lnTo>
                    <a:pt x="5926201" y="17780"/>
                  </a:lnTo>
                  <a:cubicBezTo>
                    <a:pt x="5928995" y="20574"/>
                    <a:pt x="5931535" y="23622"/>
                    <a:pt x="5933694" y="26924"/>
                  </a:cubicBezTo>
                  <a:lnTo>
                    <a:pt x="5933694" y="26924"/>
                  </a:lnTo>
                  <a:lnTo>
                    <a:pt x="5933694" y="26924"/>
                  </a:lnTo>
                  <a:cubicBezTo>
                    <a:pt x="5935853" y="30226"/>
                    <a:pt x="5937758" y="33655"/>
                    <a:pt x="5939282" y="37211"/>
                  </a:cubicBezTo>
                  <a:lnTo>
                    <a:pt x="5939282" y="37211"/>
                  </a:lnTo>
                  <a:lnTo>
                    <a:pt x="5939282" y="37211"/>
                  </a:lnTo>
                  <a:cubicBezTo>
                    <a:pt x="5940806" y="40894"/>
                    <a:pt x="5941949" y="44577"/>
                    <a:pt x="5942711" y="48514"/>
                  </a:cubicBezTo>
                  <a:lnTo>
                    <a:pt x="5938012" y="49403"/>
                  </a:lnTo>
                  <a:lnTo>
                    <a:pt x="5942711" y="48514"/>
                  </a:lnTo>
                  <a:cubicBezTo>
                    <a:pt x="5943473" y="52324"/>
                    <a:pt x="5943854" y="56261"/>
                    <a:pt x="5943854" y="60198"/>
                  </a:cubicBezTo>
                  <a:lnTo>
                    <a:pt x="5939028" y="60198"/>
                  </a:lnTo>
                  <a:lnTo>
                    <a:pt x="5943854" y="60198"/>
                  </a:lnTo>
                  <a:lnTo>
                    <a:pt x="5943854" y="949706"/>
                  </a:lnTo>
                  <a:lnTo>
                    <a:pt x="5939028" y="949706"/>
                  </a:lnTo>
                  <a:lnTo>
                    <a:pt x="5943854" y="949706"/>
                  </a:lnTo>
                  <a:cubicBezTo>
                    <a:pt x="5943854" y="953643"/>
                    <a:pt x="5943473" y="957580"/>
                    <a:pt x="5942711" y="961390"/>
                  </a:cubicBezTo>
                  <a:lnTo>
                    <a:pt x="5938012" y="960501"/>
                  </a:lnTo>
                  <a:lnTo>
                    <a:pt x="5942711" y="961390"/>
                  </a:lnTo>
                  <a:cubicBezTo>
                    <a:pt x="5941949" y="965327"/>
                    <a:pt x="5940806" y="969010"/>
                    <a:pt x="5939282" y="972693"/>
                  </a:cubicBezTo>
                  <a:lnTo>
                    <a:pt x="5939282" y="972693"/>
                  </a:lnTo>
                  <a:lnTo>
                    <a:pt x="5939282" y="972693"/>
                  </a:lnTo>
                  <a:cubicBezTo>
                    <a:pt x="5937758" y="976376"/>
                    <a:pt x="5935980" y="979805"/>
                    <a:pt x="5933694" y="982980"/>
                  </a:cubicBezTo>
                  <a:lnTo>
                    <a:pt x="5933694" y="982980"/>
                  </a:lnTo>
                  <a:lnTo>
                    <a:pt x="5933694" y="982980"/>
                  </a:lnTo>
                  <a:cubicBezTo>
                    <a:pt x="5931535" y="986282"/>
                    <a:pt x="5928995" y="989330"/>
                    <a:pt x="5926201" y="992124"/>
                  </a:cubicBezTo>
                  <a:lnTo>
                    <a:pt x="5922772" y="988695"/>
                  </a:lnTo>
                  <a:lnTo>
                    <a:pt x="5926201" y="992124"/>
                  </a:lnTo>
                  <a:cubicBezTo>
                    <a:pt x="5923407" y="994918"/>
                    <a:pt x="5920359" y="997458"/>
                    <a:pt x="5917057" y="999617"/>
                  </a:cubicBezTo>
                  <a:lnTo>
                    <a:pt x="5917057" y="999617"/>
                  </a:lnTo>
                  <a:lnTo>
                    <a:pt x="5917057" y="999617"/>
                  </a:lnTo>
                  <a:cubicBezTo>
                    <a:pt x="5913755" y="1001776"/>
                    <a:pt x="5910326" y="1003681"/>
                    <a:pt x="5906643" y="1005205"/>
                  </a:cubicBezTo>
                  <a:lnTo>
                    <a:pt x="5906643" y="1005205"/>
                  </a:lnTo>
                  <a:lnTo>
                    <a:pt x="5906643" y="1005205"/>
                  </a:lnTo>
                  <a:cubicBezTo>
                    <a:pt x="5902960" y="1006729"/>
                    <a:pt x="5899277" y="1007872"/>
                    <a:pt x="5895340" y="1008634"/>
                  </a:cubicBezTo>
                  <a:lnTo>
                    <a:pt x="5894451" y="1003935"/>
                  </a:lnTo>
                  <a:lnTo>
                    <a:pt x="5895340" y="1008634"/>
                  </a:lnTo>
                  <a:cubicBezTo>
                    <a:pt x="5891530" y="1009396"/>
                    <a:pt x="5887593" y="1009777"/>
                    <a:pt x="5883656" y="1009777"/>
                  </a:cubicBezTo>
                  <a:lnTo>
                    <a:pt x="5883656" y="1004951"/>
                  </a:lnTo>
                  <a:lnTo>
                    <a:pt x="5883656" y="1009777"/>
                  </a:lnTo>
                  <a:lnTo>
                    <a:pt x="60198" y="1009777"/>
                  </a:lnTo>
                  <a:lnTo>
                    <a:pt x="60198" y="1004951"/>
                  </a:lnTo>
                  <a:lnTo>
                    <a:pt x="60198" y="1009777"/>
                  </a:lnTo>
                  <a:cubicBezTo>
                    <a:pt x="56261" y="1009777"/>
                    <a:pt x="52324" y="1009396"/>
                    <a:pt x="48514" y="1008634"/>
                  </a:cubicBezTo>
                  <a:lnTo>
                    <a:pt x="49403" y="1003935"/>
                  </a:lnTo>
                  <a:lnTo>
                    <a:pt x="48514" y="1008634"/>
                  </a:lnTo>
                  <a:cubicBezTo>
                    <a:pt x="44577" y="1007872"/>
                    <a:pt x="40894" y="1006729"/>
                    <a:pt x="37211" y="1005205"/>
                  </a:cubicBezTo>
                  <a:lnTo>
                    <a:pt x="37211" y="1005205"/>
                  </a:lnTo>
                  <a:lnTo>
                    <a:pt x="37211" y="1005205"/>
                  </a:lnTo>
                  <a:cubicBezTo>
                    <a:pt x="33528" y="1003681"/>
                    <a:pt x="30099" y="1001903"/>
                    <a:pt x="26797" y="999617"/>
                  </a:cubicBezTo>
                  <a:lnTo>
                    <a:pt x="26797" y="999617"/>
                  </a:lnTo>
                  <a:lnTo>
                    <a:pt x="26797" y="999617"/>
                  </a:lnTo>
                  <a:cubicBezTo>
                    <a:pt x="23495" y="997458"/>
                    <a:pt x="20447" y="994918"/>
                    <a:pt x="17653" y="992124"/>
                  </a:cubicBezTo>
                  <a:lnTo>
                    <a:pt x="17653" y="992124"/>
                  </a:lnTo>
                  <a:lnTo>
                    <a:pt x="17653" y="992124"/>
                  </a:lnTo>
                  <a:cubicBezTo>
                    <a:pt x="14859" y="989330"/>
                    <a:pt x="12319" y="986282"/>
                    <a:pt x="10160" y="982980"/>
                  </a:cubicBezTo>
                  <a:lnTo>
                    <a:pt x="14097" y="980313"/>
                  </a:lnTo>
                  <a:lnTo>
                    <a:pt x="10160" y="982980"/>
                  </a:lnTo>
                  <a:cubicBezTo>
                    <a:pt x="8001" y="979678"/>
                    <a:pt x="6096" y="976249"/>
                    <a:pt x="4572" y="972566"/>
                  </a:cubicBezTo>
                  <a:lnTo>
                    <a:pt x="9017" y="970788"/>
                  </a:lnTo>
                  <a:lnTo>
                    <a:pt x="4572" y="972566"/>
                  </a:lnTo>
                  <a:cubicBezTo>
                    <a:pt x="3048" y="968883"/>
                    <a:pt x="1905" y="965200"/>
                    <a:pt x="1143" y="961263"/>
                  </a:cubicBezTo>
                  <a:lnTo>
                    <a:pt x="1143" y="961263"/>
                  </a:lnTo>
                  <a:lnTo>
                    <a:pt x="1143" y="961263"/>
                  </a:lnTo>
                  <a:cubicBezTo>
                    <a:pt x="381" y="957326"/>
                    <a:pt x="0" y="953516"/>
                    <a:pt x="0" y="949579"/>
                  </a:cubicBezTo>
                  <a:lnTo>
                    <a:pt x="4826" y="949579"/>
                  </a:lnTo>
                  <a:lnTo>
                    <a:pt x="127" y="949579"/>
                  </a:lnTo>
                  <a:moveTo>
                    <a:pt x="9652" y="949579"/>
                  </a:moveTo>
                  <a:cubicBezTo>
                    <a:pt x="9652" y="952881"/>
                    <a:pt x="10033" y="956183"/>
                    <a:pt x="10668" y="959485"/>
                  </a:cubicBezTo>
                  <a:lnTo>
                    <a:pt x="5969" y="960374"/>
                  </a:lnTo>
                  <a:lnTo>
                    <a:pt x="10668" y="959485"/>
                  </a:lnTo>
                  <a:cubicBezTo>
                    <a:pt x="11303" y="962787"/>
                    <a:pt x="12319" y="965835"/>
                    <a:pt x="13589" y="969010"/>
                  </a:cubicBezTo>
                  <a:lnTo>
                    <a:pt x="13589" y="969010"/>
                  </a:lnTo>
                  <a:lnTo>
                    <a:pt x="13589" y="969010"/>
                  </a:lnTo>
                  <a:cubicBezTo>
                    <a:pt x="14859" y="972058"/>
                    <a:pt x="16383" y="974979"/>
                    <a:pt x="18288" y="977773"/>
                  </a:cubicBezTo>
                  <a:lnTo>
                    <a:pt x="18288" y="977773"/>
                  </a:lnTo>
                  <a:lnTo>
                    <a:pt x="18288" y="977773"/>
                  </a:lnTo>
                  <a:cubicBezTo>
                    <a:pt x="20066" y="980567"/>
                    <a:pt x="22225" y="983107"/>
                    <a:pt x="24511" y="985393"/>
                  </a:cubicBezTo>
                  <a:lnTo>
                    <a:pt x="21082" y="988822"/>
                  </a:lnTo>
                  <a:lnTo>
                    <a:pt x="24511" y="985393"/>
                  </a:lnTo>
                  <a:cubicBezTo>
                    <a:pt x="26797" y="987679"/>
                    <a:pt x="29464" y="989838"/>
                    <a:pt x="32131" y="991616"/>
                  </a:cubicBezTo>
                  <a:lnTo>
                    <a:pt x="29464" y="995553"/>
                  </a:lnTo>
                  <a:lnTo>
                    <a:pt x="32131" y="991616"/>
                  </a:lnTo>
                  <a:cubicBezTo>
                    <a:pt x="34925" y="993394"/>
                    <a:pt x="37846" y="995045"/>
                    <a:pt x="40894" y="996315"/>
                  </a:cubicBezTo>
                  <a:lnTo>
                    <a:pt x="39116" y="1000760"/>
                  </a:lnTo>
                  <a:lnTo>
                    <a:pt x="40894" y="996315"/>
                  </a:lnTo>
                  <a:cubicBezTo>
                    <a:pt x="43942" y="997585"/>
                    <a:pt x="47117" y="998601"/>
                    <a:pt x="50419" y="999236"/>
                  </a:cubicBezTo>
                  <a:lnTo>
                    <a:pt x="50419" y="999236"/>
                  </a:lnTo>
                  <a:lnTo>
                    <a:pt x="50419" y="999236"/>
                  </a:lnTo>
                  <a:cubicBezTo>
                    <a:pt x="53721" y="999871"/>
                    <a:pt x="56896" y="1000252"/>
                    <a:pt x="60325" y="1000252"/>
                  </a:cubicBezTo>
                  <a:lnTo>
                    <a:pt x="5883656" y="1000252"/>
                  </a:lnTo>
                  <a:cubicBezTo>
                    <a:pt x="5886958" y="1000252"/>
                    <a:pt x="5890260" y="999871"/>
                    <a:pt x="5893435" y="999236"/>
                  </a:cubicBezTo>
                  <a:lnTo>
                    <a:pt x="5893435" y="999236"/>
                  </a:lnTo>
                  <a:lnTo>
                    <a:pt x="5893435" y="999236"/>
                  </a:lnTo>
                  <a:cubicBezTo>
                    <a:pt x="5896737" y="998601"/>
                    <a:pt x="5899785" y="997585"/>
                    <a:pt x="5902833" y="996315"/>
                  </a:cubicBezTo>
                  <a:lnTo>
                    <a:pt x="5904611" y="1000760"/>
                  </a:lnTo>
                  <a:lnTo>
                    <a:pt x="5902833" y="996315"/>
                  </a:lnTo>
                  <a:cubicBezTo>
                    <a:pt x="5905880" y="995045"/>
                    <a:pt x="5908802" y="993521"/>
                    <a:pt x="5911596" y="991616"/>
                  </a:cubicBezTo>
                  <a:lnTo>
                    <a:pt x="5914263" y="995553"/>
                  </a:lnTo>
                  <a:lnTo>
                    <a:pt x="5911596" y="991616"/>
                  </a:lnTo>
                  <a:cubicBezTo>
                    <a:pt x="5914390" y="989711"/>
                    <a:pt x="5916930" y="987679"/>
                    <a:pt x="5919216" y="985393"/>
                  </a:cubicBezTo>
                  <a:cubicBezTo>
                    <a:pt x="5921502" y="983107"/>
                    <a:pt x="5923661" y="980440"/>
                    <a:pt x="5925439" y="977773"/>
                  </a:cubicBezTo>
                  <a:lnTo>
                    <a:pt x="5929376" y="980440"/>
                  </a:lnTo>
                  <a:lnTo>
                    <a:pt x="5925439" y="977773"/>
                  </a:lnTo>
                  <a:cubicBezTo>
                    <a:pt x="5927217" y="974979"/>
                    <a:pt x="5928867" y="972058"/>
                    <a:pt x="5930138" y="969010"/>
                  </a:cubicBezTo>
                  <a:lnTo>
                    <a:pt x="5934583" y="970788"/>
                  </a:lnTo>
                  <a:lnTo>
                    <a:pt x="5930138" y="969010"/>
                  </a:lnTo>
                  <a:cubicBezTo>
                    <a:pt x="5931408" y="965962"/>
                    <a:pt x="5932423" y="962787"/>
                    <a:pt x="5933059" y="959485"/>
                  </a:cubicBezTo>
                  <a:lnTo>
                    <a:pt x="5933059" y="959485"/>
                  </a:lnTo>
                  <a:lnTo>
                    <a:pt x="5933059" y="959485"/>
                  </a:lnTo>
                  <a:cubicBezTo>
                    <a:pt x="5933694" y="956183"/>
                    <a:pt x="5934074" y="953008"/>
                    <a:pt x="5934074" y="949579"/>
                  </a:cubicBezTo>
                  <a:lnTo>
                    <a:pt x="5934074" y="60198"/>
                  </a:lnTo>
                  <a:cubicBezTo>
                    <a:pt x="5934074" y="56896"/>
                    <a:pt x="5933694" y="53594"/>
                    <a:pt x="5933059" y="50292"/>
                  </a:cubicBezTo>
                  <a:lnTo>
                    <a:pt x="5933059" y="50292"/>
                  </a:lnTo>
                  <a:lnTo>
                    <a:pt x="5933059" y="50292"/>
                  </a:lnTo>
                  <a:cubicBezTo>
                    <a:pt x="5932424" y="47117"/>
                    <a:pt x="5931408" y="43942"/>
                    <a:pt x="5930138" y="40767"/>
                  </a:cubicBezTo>
                  <a:lnTo>
                    <a:pt x="5934583" y="38989"/>
                  </a:lnTo>
                  <a:lnTo>
                    <a:pt x="5930138" y="40767"/>
                  </a:lnTo>
                  <a:cubicBezTo>
                    <a:pt x="5928867" y="37719"/>
                    <a:pt x="5927344" y="34798"/>
                    <a:pt x="5925439" y="32004"/>
                  </a:cubicBezTo>
                  <a:lnTo>
                    <a:pt x="5929376" y="29337"/>
                  </a:lnTo>
                  <a:lnTo>
                    <a:pt x="5925439" y="32004"/>
                  </a:lnTo>
                  <a:cubicBezTo>
                    <a:pt x="5923534" y="29210"/>
                    <a:pt x="5921502" y="26670"/>
                    <a:pt x="5919216" y="24384"/>
                  </a:cubicBezTo>
                  <a:cubicBezTo>
                    <a:pt x="5916930" y="22098"/>
                    <a:pt x="5914263" y="19939"/>
                    <a:pt x="5911596" y="18161"/>
                  </a:cubicBezTo>
                  <a:lnTo>
                    <a:pt x="5914263" y="14224"/>
                  </a:lnTo>
                  <a:lnTo>
                    <a:pt x="5911596" y="18161"/>
                  </a:lnTo>
                  <a:cubicBezTo>
                    <a:pt x="5908802" y="16256"/>
                    <a:pt x="5905880" y="14732"/>
                    <a:pt x="5902833" y="13462"/>
                  </a:cubicBezTo>
                  <a:lnTo>
                    <a:pt x="5902833" y="13462"/>
                  </a:lnTo>
                  <a:lnTo>
                    <a:pt x="5902833" y="13462"/>
                  </a:lnTo>
                  <a:cubicBezTo>
                    <a:pt x="5899785" y="12192"/>
                    <a:pt x="5896610" y="11176"/>
                    <a:pt x="5893435" y="10541"/>
                  </a:cubicBezTo>
                  <a:lnTo>
                    <a:pt x="5893435" y="10541"/>
                  </a:lnTo>
                  <a:lnTo>
                    <a:pt x="5893435" y="10541"/>
                  </a:lnTo>
                  <a:cubicBezTo>
                    <a:pt x="5890133" y="9906"/>
                    <a:pt x="5886958" y="9525"/>
                    <a:pt x="5883656" y="9525"/>
                  </a:cubicBezTo>
                  <a:lnTo>
                    <a:pt x="60198" y="9525"/>
                  </a:lnTo>
                  <a:cubicBezTo>
                    <a:pt x="56896" y="9525"/>
                    <a:pt x="53594" y="9906"/>
                    <a:pt x="50292" y="10541"/>
                  </a:cubicBezTo>
                  <a:lnTo>
                    <a:pt x="50292" y="10541"/>
                  </a:lnTo>
                  <a:lnTo>
                    <a:pt x="50292" y="10541"/>
                  </a:lnTo>
                  <a:cubicBezTo>
                    <a:pt x="47117" y="11176"/>
                    <a:pt x="43942" y="12192"/>
                    <a:pt x="40767" y="13462"/>
                  </a:cubicBezTo>
                  <a:lnTo>
                    <a:pt x="38989" y="9017"/>
                  </a:lnTo>
                  <a:lnTo>
                    <a:pt x="40767" y="13462"/>
                  </a:lnTo>
                  <a:cubicBezTo>
                    <a:pt x="37719" y="14732"/>
                    <a:pt x="34798" y="16256"/>
                    <a:pt x="32004" y="18161"/>
                  </a:cubicBezTo>
                  <a:lnTo>
                    <a:pt x="29337" y="14224"/>
                  </a:lnTo>
                  <a:lnTo>
                    <a:pt x="32004" y="18161"/>
                  </a:lnTo>
                  <a:cubicBezTo>
                    <a:pt x="29210" y="20066"/>
                    <a:pt x="26670" y="22098"/>
                    <a:pt x="24384" y="24384"/>
                  </a:cubicBezTo>
                  <a:lnTo>
                    <a:pt x="20955" y="20955"/>
                  </a:lnTo>
                  <a:lnTo>
                    <a:pt x="24384" y="24384"/>
                  </a:lnTo>
                  <a:cubicBezTo>
                    <a:pt x="22098" y="26670"/>
                    <a:pt x="19939" y="29337"/>
                    <a:pt x="18161" y="32004"/>
                  </a:cubicBezTo>
                  <a:lnTo>
                    <a:pt x="14224" y="29337"/>
                  </a:lnTo>
                  <a:lnTo>
                    <a:pt x="18161" y="32004"/>
                  </a:lnTo>
                  <a:cubicBezTo>
                    <a:pt x="16256" y="34798"/>
                    <a:pt x="14732" y="37719"/>
                    <a:pt x="13462" y="40767"/>
                  </a:cubicBezTo>
                  <a:lnTo>
                    <a:pt x="13462" y="40767"/>
                  </a:lnTo>
                  <a:lnTo>
                    <a:pt x="13462" y="40767"/>
                  </a:lnTo>
                  <a:cubicBezTo>
                    <a:pt x="12192" y="43815"/>
                    <a:pt x="11176" y="46990"/>
                    <a:pt x="10541" y="50292"/>
                  </a:cubicBezTo>
                  <a:lnTo>
                    <a:pt x="10541" y="50292"/>
                  </a:lnTo>
                  <a:lnTo>
                    <a:pt x="10541" y="50292"/>
                  </a:lnTo>
                  <a:cubicBezTo>
                    <a:pt x="9906" y="53594"/>
                    <a:pt x="9525" y="56769"/>
                    <a:pt x="9525" y="60198"/>
                  </a:cubicBezTo>
                  <a:lnTo>
                    <a:pt x="9525" y="949706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2297995" y="5602211"/>
            <a:ext cx="7568977" cy="1405325"/>
            <a:chOff x="0" y="0"/>
            <a:chExt cx="6070600" cy="1127125"/>
          </a:xfrm>
        </p:grpSpPr>
        <p:sp>
          <p:nvSpPr>
            <p:cNvPr id="10" name="Freeform 10"/>
            <p:cNvSpPr/>
            <p:nvPr/>
          </p:nvSpPr>
          <p:spPr>
            <a:xfrm>
              <a:off x="68326" y="68199"/>
              <a:ext cx="5933948" cy="990600"/>
            </a:xfrm>
            <a:custGeom>
              <a:avLst/>
              <a:gdLst/>
              <a:ahLst/>
              <a:cxnLst/>
              <a:rect l="l" t="t" r="r" b="b"/>
              <a:pathLst>
                <a:path w="5933948" h="990600">
                  <a:moveTo>
                    <a:pt x="0" y="935355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5878703" y="0"/>
                  </a:lnTo>
                  <a:cubicBezTo>
                    <a:pt x="5882386" y="0"/>
                    <a:pt x="5885942" y="381"/>
                    <a:pt x="5889498" y="1016"/>
                  </a:cubicBezTo>
                  <a:cubicBezTo>
                    <a:pt x="5893054" y="1651"/>
                    <a:pt x="5896483" y="2794"/>
                    <a:pt x="5899912" y="4191"/>
                  </a:cubicBezTo>
                  <a:cubicBezTo>
                    <a:pt x="5903341" y="5588"/>
                    <a:pt x="5906516" y="7239"/>
                    <a:pt x="5909437" y="9271"/>
                  </a:cubicBezTo>
                  <a:cubicBezTo>
                    <a:pt x="5912358" y="11303"/>
                    <a:pt x="5915279" y="13589"/>
                    <a:pt x="5917819" y="16129"/>
                  </a:cubicBezTo>
                  <a:cubicBezTo>
                    <a:pt x="5920359" y="18669"/>
                    <a:pt x="5922645" y="21463"/>
                    <a:pt x="5924677" y="24511"/>
                  </a:cubicBezTo>
                  <a:cubicBezTo>
                    <a:pt x="5926709" y="27559"/>
                    <a:pt x="5928360" y="30734"/>
                    <a:pt x="5929757" y="34036"/>
                  </a:cubicBezTo>
                  <a:cubicBezTo>
                    <a:pt x="5931154" y="37338"/>
                    <a:pt x="5932170" y="40894"/>
                    <a:pt x="5932932" y="44450"/>
                  </a:cubicBezTo>
                  <a:cubicBezTo>
                    <a:pt x="5933694" y="48006"/>
                    <a:pt x="5933948" y="51562"/>
                    <a:pt x="5933948" y="55245"/>
                  </a:cubicBezTo>
                  <a:lnTo>
                    <a:pt x="5933948" y="935355"/>
                  </a:lnTo>
                  <a:cubicBezTo>
                    <a:pt x="5933948" y="939038"/>
                    <a:pt x="5933567" y="942594"/>
                    <a:pt x="5932932" y="946150"/>
                  </a:cubicBezTo>
                  <a:cubicBezTo>
                    <a:pt x="5932297" y="949706"/>
                    <a:pt x="5931154" y="953135"/>
                    <a:pt x="5929757" y="956564"/>
                  </a:cubicBezTo>
                  <a:cubicBezTo>
                    <a:pt x="5928360" y="959993"/>
                    <a:pt x="5926709" y="963041"/>
                    <a:pt x="5924677" y="966089"/>
                  </a:cubicBezTo>
                  <a:cubicBezTo>
                    <a:pt x="5922645" y="969137"/>
                    <a:pt x="5920359" y="971931"/>
                    <a:pt x="5917819" y="974471"/>
                  </a:cubicBezTo>
                  <a:cubicBezTo>
                    <a:pt x="5915279" y="977011"/>
                    <a:pt x="5912485" y="979297"/>
                    <a:pt x="5909437" y="981329"/>
                  </a:cubicBezTo>
                  <a:cubicBezTo>
                    <a:pt x="5906389" y="983361"/>
                    <a:pt x="5903214" y="985012"/>
                    <a:pt x="5899912" y="986409"/>
                  </a:cubicBezTo>
                  <a:cubicBezTo>
                    <a:pt x="5896610" y="987806"/>
                    <a:pt x="5893054" y="988822"/>
                    <a:pt x="5889498" y="989584"/>
                  </a:cubicBezTo>
                  <a:cubicBezTo>
                    <a:pt x="5885942" y="990346"/>
                    <a:pt x="5882386" y="990600"/>
                    <a:pt x="5878703" y="990600"/>
                  </a:cubicBezTo>
                  <a:lnTo>
                    <a:pt x="55245" y="990600"/>
                  </a:lnTo>
                  <a:cubicBezTo>
                    <a:pt x="51562" y="990600"/>
                    <a:pt x="48006" y="990219"/>
                    <a:pt x="44450" y="989584"/>
                  </a:cubicBezTo>
                  <a:cubicBezTo>
                    <a:pt x="40894" y="988949"/>
                    <a:pt x="37465" y="987806"/>
                    <a:pt x="34036" y="986409"/>
                  </a:cubicBezTo>
                  <a:cubicBezTo>
                    <a:pt x="30607" y="985012"/>
                    <a:pt x="27559" y="983361"/>
                    <a:pt x="24511" y="981329"/>
                  </a:cubicBezTo>
                  <a:cubicBezTo>
                    <a:pt x="21463" y="979297"/>
                    <a:pt x="18669" y="977011"/>
                    <a:pt x="16129" y="974471"/>
                  </a:cubicBezTo>
                  <a:cubicBezTo>
                    <a:pt x="13589" y="971931"/>
                    <a:pt x="11303" y="969137"/>
                    <a:pt x="9271" y="966089"/>
                  </a:cubicBezTo>
                  <a:cubicBezTo>
                    <a:pt x="7239" y="963041"/>
                    <a:pt x="5588" y="959866"/>
                    <a:pt x="4191" y="956564"/>
                  </a:cubicBezTo>
                  <a:cubicBezTo>
                    <a:pt x="2794" y="953262"/>
                    <a:pt x="1778" y="949706"/>
                    <a:pt x="1016" y="946150"/>
                  </a:cubicBezTo>
                  <a:cubicBezTo>
                    <a:pt x="254" y="942594"/>
                    <a:pt x="0" y="939038"/>
                    <a:pt x="0" y="935355"/>
                  </a:cubicBez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63373" y="63500"/>
              <a:ext cx="5943854" cy="1000379"/>
            </a:xfrm>
            <a:custGeom>
              <a:avLst/>
              <a:gdLst/>
              <a:ahLst/>
              <a:cxnLst/>
              <a:rect l="l" t="t" r="r" b="b"/>
              <a:pathLst>
                <a:path w="5943854" h="1000379">
                  <a:moveTo>
                    <a:pt x="127" y="940054"/>
                  </a:moveTo>
                  <a:lnTo>
                    <a:pt x="127" y="59944"/>
                  </a:lnTo>
                  <a:lnTo>
                    <a:pt x="4953" y="59944"/>
                  </a:lnTo>
                  <a:lnTo>
                    <a:pt x="127" y="59944"/>
                  </a:lnTo>
                  <a:cubicBezTo>
                    <a:pt x="127" y="56007"/>
                    <a:pt x="508" y="52070"/>
                    <a:pt x="1270" y="48260"/>
                  </a:cubicBezTo>
                  <a:lnTo>
                    <a:pt x="1270" y="48260"/>
                  </a:lnTo>
                  <a:lnTo>
                    <a:pt x="1270" y="48260"/>
                  </a:lnTo>
                  <a:cubicBezTo>
                    <a:pt x="2032" y="44450"/>
                    <a:pt x="3175" y="40640"/>
                    <a:pt x="4699" y="36957"/>
                  </a:cubicBezTo>
                  <a:lnTo>
                    <a:pt x="9144" y="38735"/>
                  </a:lnTo>
                  <a:lnTo>
                    <a:pt x="4699" y="36957"/>
                  </a:lnTo>
                  <a:cubicBezTo>
                    <a:pt x="6223" y="33274"/>
                    <a:pt x="8001" y="29845"/>
                    <a:pt x="10287" y="26543"/>
                  </a:cubicBezTo>
                  <a:lnTo>
                    <a:pt x="10287" y="26543"/>
                  </a:lnTo>
                  <a:lnTo>
                    <a:pt x="10287" y="26543"/>
                  </a:lnTo>
                  <a:cubicBezTo>
                    <a:pt x="12446" y="23241"/>
                    <a:pt x="14986" y="20193"/>
                    <a:pt x="17780" y="17399"/>
                  </a:cubicBezTo>
                  <a:lnTo>
                    <a:pt x="17780" y="17399"/>
                  </a:lnTo>
                  <a:lnTo>
                    <a:pt x="17780" y="17399"/>
                  </a:lnTo>
                  <a:cubicBezTo>
                    <a:pt x="20574" y="14605"/>
                    <a:pt x="23622" y="12192"/>
                    <a:pt x="26924" y="9906"/>
                  </a:cubicBezTo>
                  <a:lnTo>
                    <a:pt x="29591" y="13843"/>
                  </a:lnTo>
                  <a:lnTo>
                    <a:pt x="26797" y="10160"/>
                  </a:lnTo>
                  <a:cubicBezTo>
                    <a:pt x="30099" y="8001"/>
                    <a:pt x="33528" y="6096"/>
                    <a:pt x="37211" y="4572"/>
                  </a:cubicBezTo>
                  <a:lnTo>
                    <a:pt x="37211" y="4572"/>
                  </a:lnTo>
                  <a:lnTo>
                    <a:pt x="37211" y="4572"/>
                  </a:lnTo>
                  <a:cubicBezTo>
                    <a:pt x="40894" y="3048"/>
                    <a:pt x="44577" y="1905"/>
                    <a:pt x="48514" y="1143"/>
                  </a:cubicBezTo>
                  <a:lnTo>
                    <a:pt x="49403" y="5842"/>
                  </a:lnTo>
                  <a:lnTo>
                    <a:pt x="48514" y="1143"/>
                  </a:lnTo>
                  <a:cubicBezTo>
                    <a:pt x="52324" y="381"/>
                    <a:pt x="56261" y="0"/>
                    <a:pt x="60198" y="0"/>
                  </a:cubicBezTo>
                  <a:lnTo>
                    <a:pt x="60198" y="4826"/>
                  </a:lnTo>
                  <a:lnTo>
                    <a:pt x="60198" y="0"/>
                  </a:lnTo>
                  <a:lnTo>
                    <a:pt x="5883656" y="0"/>
                  </a:lnTo>
                  <a:lnTo>
                    <a:pt x="5883656" y="4826"/>
                  </a:lnTo>
                  <a:lnTo>
                    <a:pt x="5883656" y="0"/>
                  </a:lnTo>
                  <a:cubicBezTo>
                    <a:pt x="5887593" y="0"/>
                    <a:pt x="5891530" y="381"/>
                    <a:pt x="5895340" y="1143"/>
                  </a:cubicBezTo>
                  <a:lnTo>
                    <a:pt x="5894451" y="5842"/>
                  </a:lnTo>
                  <a:lnTo>
                    <a:pt x="5895340" y="1143"/>
                  </a:lnTo>
                  <a:cubicBezTo>
                    <a:pt x="5899277" y="1905"/>
                    <a:pt x="5902960" y="3048"/>
                    <a:pt x="5906643" y="4572"/>
                  </a:cubicBezTo>
                  <a:lnTo>
                    <a:pt x="5904865" y="9017"/>
                  </a:lnTo>
                  <a:lnTo>
                    <a:pt x="5906643" y="4572"/>
                  </a:lnTo>
                  <a:cubicBezTo>
                    <a:pt x="5910326" y="6096"/>
                    <a:pt x="5913755" y="7874"/>
                    <a:pt x="5917057" y="10160"/>
                  </a:cubicBezTo>
                  <a:lnTo>
                    <a:pt x="5917057" y="10160"/>
                  </a:lnTo>
                  <a:lnTo>
                    <a:pt x="5917057" y="10160"/>
                  </a:lnTo>
                  <a:cubicBezTo>
                    <a:pt x="5920359" y="12319"/>
                    <a:pt x="5923407" y="14859"/>
                    <a:pt x="5926201" y="17653"/>
                  </a:cubicBezTo>
                  <a:lnTo>
                    <a:pt x="5922772" y="21082"/>
                  </a:lnTo>
                  <a:lnTo>
                    <a:pt x="5926201" y="17653"/>
                  </a:lnTo>
                  <a:cubicBezTo>
                    <a:pt x="5928995" y="20447"/>
                    <a:pt x="5931535" y="23495"/>
                    <a:pt x="5933694" y="26797"/>
                  </a:cubicBezTo>
                  <a:lnTo>
                    <a:pt x="5933694" y="26797"/>
                  </a:lnTo>
                  <a:lnTo>
                    <a:pt x="5933694" y="26797"/>
                  </a:lnTo>
                  <a:cubicBezTo>
                    <a:pt x="5935853" y="30099"/>
                    <a:pt x="5937758" y="33528"/>
                    <a:pt x="5939282" y="37211"/>
                  </a:cubicBezTo>
                  <a:lnTo>
                    <a:pt x="5939282" y="37211"/>
                  </a:lnTo>
                  <a:lnTo>
                    <a:pt x="5939282" y="37211"/>
                  </a:lnTo>
                  <a:cubicBezTo>
                    <a:pt x="5940806" y="40894"/>
                    <a:pt x="5941949" y="44577"/>
                    <a:pt x="5942711" y="48514"/>
                  </a:cubicBezTo>
                  <a:lnTo>
                    <a:pt x="5938012" y="49403"/>
                  </a:lnTo>
                  <a:lnTo>
                    <a:pt x="5942711" y="48514"/>
                  </a:lnTo>
                  <a:cubicBezTo>
                    <a:pt x="5943473" y="52324"/>
                    <a:pt x="5943854" y="56261"/>
                    <a:pt x="5943854" y="60198"/>
                  </a:cubicBezTo>
                  <a:lnTo>
                    <a:pt x="5939028" y="60198"/>
                  </a:lnTo>
                  <a:lnTo>
                    <a:pt x="5943854" y="60198"/>
                  </a:lnTo>
                  <a:lnTo>
                    <a:pt x="5943854" y="940308"/>
                  </a:lnTo>
                  <a:lnTo>
                    <a:pt x="5939028" y="940308"/>
                  </a:lnTo>
                  <a:lnTo>
                    <a:pt x="5943854" y="940308"/>
                  </a:lnTo>
                  <a:cubicBezTo>
                    <a:pt x="5943854" y="944245"/>
                    <a:pt x="5943473" y="948182"/>
                    <a:pt x="5942711" y="951992"/>
                  </a:cubicBezTo>
                  <a:lnTo>
                    <a:pt x="5938012" y="951103"/>
                  </a:lnTo>
                  <a:lnTo>
                    <a:pt x="5942711" y="951992"/>
                  </a:lnTo>
                  <a:cubicBezTo>
                    <a:pt x="5941949" y="955929"/>
                    <a:pt x="5940806" y="959612"/>
                    <a:pt x="5939282" y="963295"/>
                  </a:cubicBezTo>
                  <a:lnTo>
                    <a:pt x="5939282" y="963295"/>
                  </a:lnTo>
                  <a:lnTo>
                    <a:pt x="5939282" y="963295"/>
                  </a:lnTo>
                  <a:cubicBezTo>
                    <a:pt x="5937758" y="966978"/>
                    <a:pt x="5935980" y="970407"/>
                    <a:pt x="5933694" y="973582"/>
                  </a:cubicBezTo>
                  <a:lnTo>
                    <a:pt x="5933694" y="973582"/>
                  </a:lnTo>
                  <a:lnTo>
                    <a:pt x="5933694" y="973582"/>
                  </a:lnTo>
                  <a:cubicBezTo>
                    <a:pt x="5931535" y="976884"/>
                    <a:pt x="5928995" y="979932"/>
                    <a:pt x="5926201" y="982726"/>
                  </a:cubicBezTo>
                  <a:lnTo>
                    <a:pt x="5922772" y="979297"/>
                  </a:lnTo>
                  <a:lnTo>
                    <a:pt x="5926201" y="982726"/>
                  </a:lnTo>
                  <a:cubicBezTo>
                    <a:pt x="5923407" y="985520"/>
                    <a:pt x="5920359" y="988060"/>
                    <a:pt x="5917057" y="990219"/>
                  </a:cubicBezTo>
                  <a:lnTo>
                    <a:pt x="5917057" y="990219"/>
                  </a:lnTo>
                  <a:lnTo>
                    <a:pt x="5917057" y="990219"/>
                  </a:lnTo>
                  <a:cubicBezTo>
                    <a:pt x="5913755" y="992378"/>
                    <a:pt x="5910326" y="994283"/>
                    <a:pt x="5906643" y="995807"/>
                  </a:cubicBezTo>
                  <a:lnTo>
                    <a:pt x="5906643" y="995807"/>
                  </a:lnTo>
                  <a:lnTo>
                    <a:pt x="5906643" y="995807"/>
                  </a:lnTo>
                  <a:cubicBezTo>
                    <a:pt x="5902960" y="997331"/>
                    <a:pt x="5899277" y="998474"/>
                    <a:pt x="5895340" y="999236"/>
                  </a:cubicBezTo>
                  <a:lnTo>
                    <a:pt x="5894451" y="994537"/>
                  </a:lnTo>
                  <a:lnTo>
                    <a:pt x="5895340" y="999236"/>
                  </a:lnTo>
                  <a:cubicBezTo>
                    <a:pt x="5891530" y="999998"/>
                    <a:pt x="5887593" y="1000379"/>
                    <a:pt x="5883656" y="1000379"/>
                  </a:cubicBezTo>
                  <a:lnTo>
                    <a:pt x="5883656" y="995553"/>
                  </a:lnTo>
                  <a:lnTo>
                    <a:pt x="5883656" y="1000379"/>
                  </a:lnTo>
                  <a:lnTo>
                    <a:pt x="60198" y="1000379"/>
                  </a:lnTo>
                  <a:lnTo>
                    <a:pt x="60198" y="995553"/>
                  </a:lnTo>
                  <a:lnTo>
                    <a:pt x="60198" y="1000379"/>
                  </a:lnTo>
                  <a:cubicBezTo>
                    <a:pt x="56261" y="1000379"/>
                    <a:pt x="52324" y="999998"/>
                    <a:pt x="48514" y="999236"/>
                  </a:cubicBezTo>
                  <a:lnTo>
                    <a:pt x="49403" y="994537"/>
                  </a:lnTo>
                  <a:lnTo>
                    <a:pt x="48514" y="999236"/>
                  </a:lnTo>
                  <a:cubicBezTo>
                    <a:pt x="44577" y="998474"/>
                    <a:pt x="40894" y="997331"/>
                    <a:pt x="37211" y="995807"/>
                  </a:cubicBezTo>
                  <a:lnTo>
                    <a:pt x="37211" y="995807"/>
                  </a:lnTo>
                  <a:lnTo>
                    <a:pt x="37211" y="995807"/>
                  </a:lnTo>
                  <a:cubicBezTo>
                    <a:pt x="33528" y="994283"/>
                    <a:pt x="30099" y="992505"/>
                    <a:pt x="26797" y="990219"/>
                  </a:cubicBezTo>
                  <a:lnTo>
                    <a:pt x="26797" y="990219"/>
                  </a:lnTo>
                  <a:lnTo>
                    <a:pt x="26797" y="990219"/>
                  </a:lnTo>
                  <a:cubicBezTo>
                    <a:pt x="23495" y="988060"/>
                    <a:pt x="20447" y="985520"/>
                    <a:pt x="17653" y="982726"/>
                  </a:cubicBezTo>
                  <a:lnTo>
                    <a:pt x="17653" y="982726"/>
                  </a:lnTo>
                  <a:lnTo>
                    <a:pt x="17653" y="982726"/>
                  </a:lnTo>
                  <a:cubicBezTo>
                    <a:pt x="14859" y="979932"/>
                    <a:pt x="12319" y="976884"/>
                    <a:pt x="10160" y="973582"/>
                  </a:cubicBezTo>
                  <a:lnTo>
                    <a:pt x="14097" y="970915"/>
                  </a:lnTo>
                  <a:lnTo>
                    <a:pt x="10160" y="973582"/>
                  </a:lnTo>
                  <a:cubicBezTo>
                    <a:pt x="8001" y="970280"/>
                    <a:pt x="6096" y="966851"/>
                    <a:pt x="4572" y="963168"/>
                  </a:cubicBezTo>
                  <a:lnTo>
                    <a:pt x="9017" y="961390"/>
                  </a:lnTo>
                  <a:lnTo>
                    <a:pt x="4572" y="963168"/>
                  </a:lnTo>
                  <a:cubicBezTo>
                    <a:pt x="3048" y="959485"/>
                    <a:pt x="1905" y="955802"/>
                    <a:pt x="1143" y="951865"/>
                  </a:cubicBezTo>
                  <a:lnTo>
                    <a:pt x="1143" y="951865"/>
                  </a:lnTo>
                  <a:lnTo>
                    <a:pt x="1143" y="951865"/>
                  </a:lnTo>
                  <a:cubicBezTo>
                    <a:pt x="381" y="947928"/>
                    <a:pt x="0" y="944118"/>
                    <a:pt x="0" y="940181"/>
                  </a:cubicBezTo>
                  <a:lnTo>
                    <a:pt x="4826" y="940181"/>
                  </a:lnTo>
                  <a:lnTo>
                    <a:pt x="127" y="940181"/>
                  </a:lnTo>
                  <a:moveTo>
                    <a:pt x="9652" y="940181"/>
                  </a:moveTo>
                  <a:cubicBezTo>
                    <a:pt x="9652" y="943483"/>
                    <a:pt x="10033" y="946785"/>
                    <a:pt x="10668" y="950087"/>
                  </a:cubicBezTo>
                  <a:lnTo>
                    <a:pt x="5969" y="950976"/>
                  </a:lnTo>
                  <a:lnTo>
                    <a:pt x="10668" y="950087"/>
                  </a:lnTo>
                  <a:cubicBezTo>
                    <a:pt x="11303" y="953389"/>
                    <a:pt x="12319" y="956437"/>
                    <a:pt x="13589" y="959612"/>
                  </a:cubicBezTo>
                  <a:lnTo>
                    <a:pt x="13589" y="959612"/>
                  </a:lnTo>
                  <a:lnTo>
                    <a:pt x="13589" y="959612"/>
                  </a:lnTo>
                  <a:cubicBezTo>
                    <a:pt x="14859" y="962660"/>
                    <a:pt x="16383" y="965581"/>
                    <a:pt x="18288" y="968375"/>
                  </a:cubicBezTo>
                  <a:lnTo>
                    <a:pt x="18288" y="968375"/>
                  </a:lnTo>
                  <a:lnTo>
                    <a:pt x="18288" y="968375"/>
                  </a:lnTo>
                  <a:cubicBezTo>
                    <a:pt x="20066" y="971169"/>
                    <a:pt x="22225" y="973709"/>
                    <a:pt x="24511" y="975995"/>
                  </a:cubicBezTo>
                  <a:lnTo>
                    <a:pt x="21082" y="979424"/>
                  </a:lnTo>
                  <a:lnTo>
                    <a:pt x="24511" y="975995"/>
                  </a:lnTo>
                  <a:cubicBezTo>
                    <a:pt x="26797" y="978281"/>
                    <a:pt x="29464" y="980440"/>
                    <a:pt x="32131" y="982218"/>
                  </a:cubicBezTo>
                  <a:lnTo>
                    <a:pt x="29464" y="986155"/>
                  </a:lnTo>
                  <a:lnTo>
                    <a:pt x="32131" y="982218"/>
                  </a:lnTo>
                  <a:cubicBezTo>
                    <a:pt x="34925" y="983996"/>
                    <a:pt x="37846" y="985647"/>
                    <a:pt x="40894" y="986917"/>
                  </a:cubicBezTo>
                  <a:lnTo>
                    <a:pt x="39116" y="991362"/>
                  </a:lnTo>
                  <a:lnTo>
                    <a:pt x="40894" y="986917"/>
                  </a:lnTo>
                  <a:cubicBezTo>
                    <a:pt x="43942" y="988187"/>
                    <a:pt x="47117" y="989203"/>
                    <a:pt x="50419" y="989838"/>
                  </a:cubicBezTo>
                  <a:lnTo>
                    <a:pt x="50419" y="989838"/>
                  </a:lnTo>
                  <a:lnTo>
                    <a:pt x="50419" y="989838"/>
                  </a:lnTo>
                  <a:cubicBezTo>
                    <a:pt x="53721" y="990473"/>
                    <a:pt x="56896" y="990854"/>
                    <a:pt x="60325" y="990854"/>
                  </a:cubicBezTo>
                  <a:lnTo>
                    <a:pt x="5883656" y="990854"/>
                  </a:lnTo>
                  <a:cubicBezTo>
                    <a:pt x="5886958" y="990854"/>
                    <a:pt x="5890260" y="990473"/>
                    <a:pt x="5893435" y="989838"/>
                  </a:cubicBezTo>
                  <a:lnTo>
                    <a:pt x="5893435" y="989838"/>
                  </a:lnTo>
                  <a:lnTo>
                    <a:pt x="5893435" y="989838"/>
                  </a:lnTo>
                  <a:cubicBezTo>
                    <a:pt x="5896737" y="989203"/>
                    <a:pt x="5899785" y="988187"/>
                    <a:pt x="5902833" y="986917"/>
                  </a:cubicBezTo>
                  <a:lnTo>
                    <a:pt x="5904611" y="991362"/>
                  </a:lnTo>
                  <a:lnTo>
                    <a:pt x="5902833" y="986917"/>
                  </a:lnTo>
                  <a:cubicBezTo>
                    <a:pt x="5905880" y="985647"/>
                    <a:pt x="5908802" y="984123"/>
                    <a:pt x="5911596" y="982218"/>
                  </a:cubicBezTo>
                  <a:lnTo>
                    <a:pt x="5914263" y="986155"/>
                  </a:lnTo>
                  <a:lnTo>
                    <a:pt x="5911596" y="982218"/>
                  </a:lnTo>
                  <a:cubicBezTo>
                    <a:pt x="5914390" y="980313"/>
                    <a:pt x="5916930" y="978281"/>
                    <a:pt x="5919216" y="975995"/>
                  </a:cubicBezTo>
                  <a:cubicBezTo>
                    <a:pt x="5921502" y="973709"/>
                    <a:pt x="5923661" y="971042"/>
                    <a:pt x="5925439" y="968375"/>
                  </a:cubicBezTo>
                  <a:lnTo>
                    <a:pt x="5929376" y="971042"/>
                  </a:lnTo>
                  <a:lnTo>
                    <a:pt x="5925439" y="968375"/>
                  </a:lnTo>
                  <a:cubicBezTo>
                    <a:pt x="5927217" y="965581"/>
                    <a:pt x="5928867" y="962660"/>
                    <a:pt x="5930138" y="959612"/>
                  </a:cubicBezTo>
                  <a:lnTo>
                    <a:pt x="5934583" y="961390"/>
                  </a:lnTo>
                  <a:lnTo>
                    <a:pt x="5930138" y="959612"/>
                  </a:lnTo>
                  <a:cubicBezTo>
                    <a:pt x="5931408" y="956564"/>
                    <a:pt x="5932423" y="953389"/>
                    <a:pt x="5933059" y="950087"/>
                  </a:cubicBezTo>
                  <a:lnTo>
                    <a:pt x="5933059" y="950087"/>
                  </a:lnTo>
                  <a:lnTo>
                    <a:pt x="5933059" y="950087"/>
                  </a:lnTo>
                  <a:cubicBezTo>
                    <a:pt x="5933694" y="946785"/>
                    <a:pt x="5934074" y="943610"/>
                    <a:pt x="5934074" y="940181"/>
                  </a:cubicBezTo>
                  <a:lnTo>
                    <a:pt x="5934074" y="59944"/>
                  </a:lnTo>
                  <a:cubicBezTo>
                    <a:pt x="5934074" y="56642"/>
                    <a:pt x="5933694" y="53340"/>
                    <a:pt x="5933059" y="50038"/>
                  </a:cubicBezTo>
                  <a:lnTo>
                    <a:pt x="5933059" y="50038"/>
                  </a:lnTo>
                  <a:lnTo>
                    <a:pt x="5933059" y="50038"/>
                  </a:lnTo>
                  <a:cubicBezTo>
                    <a:pt x="5932424" y="46863"/>
                    <a:pt x="5931408" y="43688"/>
                    <a:pt x="5930138" y="40513"/>
                  </a:cubicBezTo>
                  <a:lnTo>
                    <a:pt x="5934583" y="38735"/>
                  </a:lnTo>
                  <a:lnTo>
                    <a:pt x="5930138" y="40513"/>
                  </a:lnTo>
                  <a:cubicBezTo>
                    <a:pt x="5928867" y="37465"/>
                    <a:pt x="5927344" y="34544"/>
                    <a:pt x="5925439" y="31750"/>
                  </a:cubicBezTo>
                  <a:lnTo>
                    <a:pt x="5929376" y="29083"/>
                  </a:lnTo>
                  <a:lnTo>
                    <a:pt x="5925439" y="31750"/>
                  </a:lnTo>
                  <a:cubicBezTo>
                    <a:pt x="5923534" y="28956"/>
                    <a:pt x="5921502" y="26416"/>
                    <a:pt x="5919216" y="24130"/>
                  </a:cubicBezTo>
                  <a:lnTo>
                    <a:pt x="5919216" y="24130"/>
                  </a:lnTo>
                  <a:lnTo>
                    <a:pt x="5919216" y="24130"/>
                  </a:lnTo>
                  <a:cubicBezTo>
                    <a:pt x="5916930" y="21844"/>
                    <a:pt x="5914263" y="19685"/>
                    <a:pt x="5911596" y="17907"/>
                  </a:cubicBezTo>
                  <a:lnTo>
                    <a:pt x="5914263" y="13970"/>
                  </a:lnTo>
                  <a:lnTo>
                    <a:pt x="5911596" y="17907"/>
                  </a:lnTo>
                  <a:cubicBezTo>
                    <a:pt x="5908802" y="16002"/>
                    <a:pt x="5905880" y="14478"/>
                    <a:pt x="5902833" y="13208"/>
                  </a:cubicBezTo>
                  <a:lnTo>
                    <a:pt x="5902833" y="13208"/>
                  </a:lnTo>
                  <a:lnTo>
                    <a:pt x="5902833" y="13208"/>
                  </a:lnTo>
                  <a:cubicBezTo>
                    <a:pt x="5899785" y="11938"/>
                    <a:pt x="5896610" y="10922"/>
                    <a:pt x="5893435" y="10287"/>
                  </a:cubicBezTo>
                  <a:lnTo>
                    <a:pt x="5893435" y="10287"/>
                  </a:lnTo>
                  <a:lnTo>
                    <a:pt x="5893435" y="10287"/>
                  </a:lnTo>
                  <a:cubicBezTo>
                    <a:pt x="5890133" y="9652"/>
                    <a:pt x="5886958" y="9271"/>
                    <a:pt x="5883656" y="9271"/>
                  </a:cubicBezTo>
                  <a:lnTo>
                    <a:pt x="60198" y="9271"/>
                  </a:lnTo>
                  <a:cubicBezTo>
                    <a:pt x="56896" y="9271"/>
                    <a:pt x="53594" y="9652"/>
                    <a:pt x="50292" y="10287"/>
                  </a:cubicBezTo>
                  <a:lnTo>
                    <a:pt x="50292" y="10287"/>
                  </a:lnTo>
                  <a:lnTo>
                    <a:pt x="50292" y="10287"/>
                  </a:lnTo>
                  <a:cubicBezTo>
                    <a:pt x="47117" y="10922"/>
                    <a:pt x="43942" y="11938"/>
                    <a:pt x="40767" y="13208"/>
                  </a:cubicBezTo>
                  <a:lnTo>
                    <a:pt x="38989" y="8763"/>
                  </a:lnTo>
                  <a:lnTo>
                    <a:pt x="40767" y="13208"/>
                  </a:lnTo>
                  <a:cubicBezTo>
                    <a:pt x="37719" y="14478"/>
                    <a:pt x="34798" y="16002"/>
                    <a:pt x="32004" y="17907"/>
                  </a:cubicBezTo>
                  <a:cubicBezTo>
                    <a:pt x="29210" y="19812"/>
                    <a:pt x="26670" y="21844"/>
                    <a:pt x="24384" y="24130"/>
                  </a:cubicBezTo>
                  <a:lnTo>
                    <a:pt x="20955" y="20701"/>
                  </a:lnTo>
                  <a:lnTo>
                    <a:pt x="24384" y="24130"/>
                  </a:lnTo>
                  <a:cubicBezTo>
                    <a:pt x="22098" y="26416"/>
                    <a:pt x="19939" y="29083"/>
                    <a:pt x="18161" y="31750"/>
                  </a:cubicBezTo>
                  <a:lnTo>
                    <a:pt x="14224" y="29083"/>
                  </a:lnTo>
                  <a:lnTo>
                    <a:pt x="18161" y="31750"/>
                  </a:lnTo>
                  <a:cubicBezTo>
                    <a:pt x="16256" y="34544"/>
                    <a:pt x="14732" y="37465"/>
                    <a:pt x="13462" y="40513"/>
                  </a:cubicBezTo>
                  <a:lnTo>
                    <a:pt x="13462" y="40513"/>
                  </a:lnTo>
                  <a:lnTo>
                    <a:pt x="13462" y="40513"/>
                  </a:lnTo>
                  <a:cubicBezTo>
                    <a:pt x="12192" y="43561"/>
                    <a:pt x="11176" y="46736"/>
                    <a:pt x="10541" y="50038"/>
                  </a:cubicBezTo>
                  <a:lnTo>
                    <a:pt x="5842" y="49149"/>
                  </a:lnTo>
                  <a:lnTo>
                    <a:pt x="10541" y="50038"/>
                  </a:lnTo>
                  <a:cubicBezTo>
                    <a:pt x="9906" y="53340"/>
                    <a:pt x="9525" y="56515"/>
                    <a:pt x="9525" y="59944"/>
                  </a:cubicBezTo>
                  <a:lnTo>
                    <a:pt x="9525" y="940054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2297995" y="7062961"/>
            <a:ext cx="7568977" cy="1417201"/>
            <a:chOff x="0" y="0"/>
            <a:chExt cx="6070600" cy="1136650"/>
          </a:xfrm>
        </p:grpSpPr>
        <p:sp>
          <p:nvSpPr>
            <p:cNvPr id="13" name="Freeform 13"/>
            <p:cNvSpPr/>
            <p:nvPr/>
          </p:nvSpPr>
          <p:spPr>
            <a:xfrm>
              <a:off x="68326" y="68199"/>
              <a:ext cx="5933948" cy="1000252"/>
            </a:xfrm>
            <a:custGeom>
              <a:avLst/>
              <a:gdLst/>
              <a:ahLst/>
              <a:cxnLst/>
              <a:rect l="l" t="t" r="r" b="b"/>
              <a:pathLst>
                <a:path w="5933948" h="1000252">
                  <a:moveTo>
                    <a:pt x="0" y="945007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5878703" y="0"/>
                  </a:lnTo>
                  <a:cubicBezTo>
                    <a:pt x="5882386" y="0"/>
                    <a:pt x="5885942" y="381"/>
                    <a:pt x="5889498" y="1016"/>
                  </a:cubicBezTo>
                  <a:cubicBezTo>
                    <a:pt x="5893054" y="1651"/>
                    <a:pt x="5896483" y="2794"/>
                    <a:pt x="5899912" y="4191"/>
                  </a:cubicBezTo>
                  <a:cubicBezTo>
                    <a:pt x="5903341" y="5588"/>
                    <a:pt x="5906516" y="7239"/>
                    <a:pt x="5909437" y="9271"/>
                  </a:cubicBezTo>
                  <a:cubicBezTo>
                    <a:pt x="5912358" y="11303"/>
                    <a:pt x="5915279" y="13589"/>
                    <a:pt x="5917819" y="16129"/>
                  </a:cubicBezTo>
                  <a:cubicBezTo>
                    <a:pt x="5920359" y="18669"/>
                    <a:pt x="5922645" y="21463"/>
                    <a:pt x="5924677" y="24511"/>
                  </a:cubicBezTo>
                  <a:cubicBezTo>
                    <a:pt x="5926709" y="27559"/>
                    <a:pt x="5928360" y="30734"/>
                    <a:pt x="5929757" y="34036"/>
                  </a:cubicBezTo>
                  <a:cubicBezTo>
                    <a:pt x="5931154" y="37338"/>
                    <a:pt x="5932170" y="40894"/>
                    <a:pt x="5932932" y="44450"/>
                  </a:cubicBezTo>
                  <a:cubicBezTo>
                    <a:pt x="5933694" y="48006"/>
                    <a:pt x="5933948" y="51562"/>
                    <a:pt x="5933948" y="55245"/>
                  </a:cubicBezTo>
                  <a:lnTo>
                    <a:pt x="5933948" y="945007"/>
                  </a:lnTo>
                  <a:cubicBezTo>
                    <a:pt x="5933948" y="948690"/>
                    <a:pt x="5933567" y="952246"/>
                    <a:pt x="5932932" y="955802"/>
                  </a:cubicBezTo>
                  <a:cubicBezTo>
                    <a:pt x="5932297" y="959358"/>
                    <a:pt x="5931154" y="962787"/>
                    <a:pt x="5929757" y="966216"/>
                  </a:cubicBezTo>
                  <a:cubicBezTo>
                    <a:pt x="5928360" y="969645"/>
                    <a:pt x="5926709" y="972693"/>
                    <a:pt x="5924677" y="975741"/>
                  </a:cubicBezTo>
                  <a:cubicBezTo>
                    <a:pt x="5922645" y="978789"/>
                    <a:pt x="5920359" y="981583"/>
                    <a:pt x="5917819" y="984123"/>
                  </a:cubicBezTo>
                  <a:cubicBezTo>
                    <a:pt x="5915279" y="986663"/>
                    <a:pt x="5912485" y="988949"/>
                    <a:pt x="5909437" y="990981"/>
                  </a:cubicBezTo>
                  <a:cubicBezTo>
                    <a:pt x="5906389" y="993013"/>
                    <a:pt x="5903214" y="994664"/>
                    <a:pt x="5899912" y="996061"/>
                  </a:cubicBezTo>
                  <a:cubicBezTo>
                    <a:pt x="5896610" y="997458"/>
                    <a:pt x="5893054" y="998474"/>
                    <a:pt x="5889498" y="999236"/>
                  </a:cubicBezTo>
                  <a:cubicBezTo>
                    <a:pt x="5885942" y="999998"/>
                    <a:pt x="5882386" y="1000252"/>
                    <a:pt x="5878703" y="1000252"/>
                  </a:cubicBezTo>
                  <a:lnTo>
                    <a:pt x="55245" y="1000252"/>
                  </a:lnTo>
                  <a:cubicBezTo>
                    <a:pt x="51562" y="1000252"/>
                    <a:pt x="48006" y="999871"/>
                    <a:pt x="44450" y="999236"/>
                  </a:cubicBezTo>
                  <a:cubicBezTo>
                    <a:pt x="40894" y="998601"/>
                    <a:pt x="37465" y="997458"/>
                    <a:pt x="34036" y="996061"/>
                  </a:cubicBezTo>
                  <a:cubicBezTo>
                    <a:pt x="30607" y="994664"/>
                    <a:pt x="27559" y="993013"/>
                    <a:pt x="24511" y="990981"/>
                  </a:cubicBezTo>
                  <a:cubicBezTo>
                    <a:pt x="21463" y="988949"/>
                    <a:pt x="18669" y="986663"/>
                    <a:pt x="16129" y="984123"/>
                  </a:cubicBezTo>
                  <a:cubicBezTo>
                    <a:pt x="13589" y="981583"/>
                    <a:pt x="11303" y="978789"/>
                    <a:pt x="9271" y="975741"/>
                  </a:cubicBezTo>
                  <a:cubicBezTo>
                    <a:pt x="7239" y="972693"/>
                    <a:pt x="5588" y="969518"/>
                    <a:pt x="4191" y="966216"/>
                  </a:cubicBezTo>
                  <a:cubicBezTo>
                    <a:pt x="2794" y="962914"/>
                    <a:pt x="1778" y="959358"/>
                    <a:pt x="1016" y="955802"/>
                  </a:cubicBezTo>
                  <a:cubicBezTo>
                    <a:pt x="254" y="952246"/>
                    <a:pt x="0" y="948690"/>
                    <a:pt x="0" y="945007"/>
                  </a:cubicBez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63373" y="63500"/>
              <a:ext cx="5943854" cy="1009904"/>
            </a:xfrm>
            <a:custGeom>
              <a:avLst/>
              <a:gdLst/>
              <a:ahLst/>
              <a:cxnLst/>
              <a:rect l="l" t="t" r="r" b="b"/>
              <a:pathLst>
                <a:path w="5943854" h="1009904">
                  <a:moveTo>
                    <a:pt x="127" y="949706"/>
                  </a:moveTo>
                  <a:lnTo>
                    <a:pt x="127" y="59944"/>
                  </a:lnTo>
                  <a:lnTo>
                    <a:pt x="4953" y="59944"/>
                  </a:lnTo>
                  <a:lnTo>
                    <a:pt x="127" y="59944"/>
                  </a:lnTo>
                  <a:cubicBezTo>
                    <a:pt x="127" y="56007"/>
                    <a:pt x="508" y="52070"/>
                    <a:pt x="1270" y="48260"/>
                  </a:cubicBezTo>
                  <a:lnTo>
                    <a:pt x="1270" y="48260"/>
                  </a:lnTo>
                  <a:lnTo>
                    <a:pt x="1270" y="48260"/>
                  </a:lnTo>
                  <a:cubicBezTo>
                    <a:pt x="2032" y="44450"/>
                    <a:pt x="3175" y="40640"/>
                    <a:pt x="4699" y="36957"/>
                  </a:cubicBezTo>
                  <a:lnTo>
                    <a:pt x="9144" y="38735"/>
                  </a:lnTo>
                  <a:lnTo>
                    <a:pt x="4699" y="36957"/>
                  </a:lnTo>
                  <a:cubicBezTo>
                    <a:pt x="6223" y="33274"/>
                    <a:pt x="8001" y="29845"/>
                    <a:pt x="10287" y="26543"/>
                  </a:cubicBezTo>
                  <a:lnTo>
                    <a:pt x="10287" y="26543"/>
                  </a:lnTo>
                  <a:lnTo>
                    <a:pt x="10287" y="26543"/>
                  </a:lnTo>
                  <a:cubicBezTo>
                    <a:pt x="12446" y="23241"/>
                    <a:pt x="14986" y="20193"/>
                    <a:pt x="17780" y="17399"/>
                  </a:cubicBezTo>
                  <a:lnTo>
                    <a:pt x="17780" y="17399"/>
                  </a:lnTo>
                  <a:lnTo>
                    <a:pt x="17780" y="17399"/>
                  </a:lnTo>
                  <a:cubicBezTo>
                    <a:pt x="20574" y="14605"/>
                    <a:pt x="23622" y="12192"/>
                    <a:pt x="26924" y="9906"/>
                  </a:cubicBezTo>
                  <a:lnTo>
                    <a:pt x="29591" y="13843"/>
                  </a:lnTo>
                  <a:lnTo>
                    <a:pt x="26797" y="10160"/>
                  </a:lnTo>
                  <a:cubicBezTo>
                    <a:pt x="30099" y="8001"/>
                    <a:pt x="33528" y="6096"/>
                    <a:pt x="37211" y="4572"/>
                  </a:cubicBezTo>
                  <a:lnTo>
                    <a:pt x="37211" y="4572"/>
                  </a:lnTo>
                  <a:lnTo>
                    <a:pt x="37211" y="4572"/>
                  </a:lnTo>
                  <a:cubicBezTo>
                    <a:pt x="40894" y="3048"/>
                    <a:pt x="44577" y="1905"/>
                    <a:pt x="48514" y="1143"/>
                  </a:cubicBezTo>
                  <a:lnTo>
                    <a:pt x="49403" y="5842"/>
                  </a:lnTo>
                  <a:lnTo>
                    <a:pt x="48514" y="1143"/>
                  </a:lnTo>
                  <a:cubicBezTo>
                    <a:pt x="52324" y="381"/>
                    <a:pt x="56261" y="0"/>
                    <a:pt x="60198" y="0"/>
                  </a:cubicBezTo>
                  <a:lnTo>
                    <a:pt x="60198" y="4826"/>
                  </a:lnTo>
                  <a:lnTo>
                    <a:pt x="60198" y="0"/>
                  </a:lnTo>
                  <a:lnTo>
                    <a:pt x="5883656" y="0"/>
                  </a:lnTo>
                  <a:lnTo>
                    <a:pt x="5883656" y="4826"/>
                  </a:lnTo>
                  <a:lnTo>
                    <a:pt x="5883656" y="0"/>
                  </a:lnTo>
                  <a:cubicBezTo>
                    <a:pt x="5887593" y="0"/>
                    <a:pt x="5891530" y="381"/>
                    <a:pt x="5895340" y="1143"/>
                  </a:cubicBezTo>
                  <a:lnTo>
                    <a:pt x="5894451" y="5842"/>
                  </a:lnTo>
                  <a:lnTo>
                    <a:pt x="5895340" y="1143"/>
                  </a:lnTo>
                  <a:cubicBezTo>
                    <a:pt x="5899277" y="1905"/>
                    <a:pt x="5902960" y="3048"/>
                    <a:pt x="5906643" y="4572"/>
                  </a:cubicBezTo>
                  <a:lnTo>
                    <a:pt x="5904865" y="9017"/>
                  </a:lnTo>
                  <a:lnTo>
                    <a:pt x="5906643" y="4572"/>
                  </a:lnTo>
                  <a:cubicBezTo>
                    <a:pt x="5910326" y="6096"/>
                    <a:pt x="5913755" y="7874"/>
                    <a:pt x="5917057" y="10160"/>
                  </a:cubicBezTo>
                  <a:lnTo>
                    <a:pt x="5917057" y="10160"/>
                  </a:lnTo>
                  <a:lnTo>
                    <a:pt x="5917057" y="10160"/>
                  </a:lnTo>
                  <a:cubicBezTo>
                    <a:pt x="5920359" y="12319"/>
                    <a:pt x="5923407" y="14859"/>
                    <a:pt x="5926201" y="17653"/>
                  </a:cubicBezTo>
                  <a:lnTo>
                    <a:pt x="5926201" y="17653"/>
                  </a:lnTo>
                  <a:lnTo>
                    <a:pt x="5926201" y="17653"/>
                  </a:lnTo>
                  <a:cubicBezTo>
                    <a:pt x="5928995" y="20447"/>
                    <a:pt x="5931408" y="23495"/>
                    <a:pt x="5933694" y="26797"/>
                  </a:cubicBezTo>
                  <a:lnTo>
                    <a:pt x="5933694" y="26797"/>
                  </a:lnTo>
                  <a:lnTo>
                    <a:pt x="5933694" y="26797"/>
                  </a:lnTo>
                  <a:cubicBezTo>
                    <a:pt x="5935853" y="30099"/>
                    <a:pt x="5937758" y="33528"/>
                    <a:pt x="5939282" y="37211"/>
                  </a:cubicBezTo>
                  <a:lnTo>
                    <a:pt x="5939282" y="37211"/>
                  </a:lnTo>
                  <a:lnTo>
                    <a:pt x="5939282" y="37211"/>
                  </a:lnTo>
                  <a:cubicBezTo>
                    <a:pt x="5940806" y="40894"/>
                    <a:pt x="5941949" y="44577"/>
                    <a:pt x="5942711" y="48514"/>
                  </a:cubicBezTo>
                  <a:lnTo>
                    <a:pt x="5938012" y="49403"/>
                  </a:lnTo>
                  <a:lnTo>
                    <a:pt x="5942711" y="48514"/>
                  </a:lnTo>
                  <a:cubicBezTo>
                    <a:pt x="5943473" y="52324"/>
                    <a:pt x="5943854" y="56261"/>
                    <a:pt x="5943854" y="60198"/>
                  </a:cubicBezTo>
                  <a:lnTo>
                    <a:pt x="5939028" y="60198"/>
                  </a:lnTo>
                  <a:lnTo>
                    <a:pt x="5943854" y="60198"/>
                  </a:lnTo>
                  <a:lnTo>
                    <a:pt x="5943854" y="949706"/>
                  </a:lnTo>
                  <a:lnTo>
                    <a:pt x="5939028" y="949706"/>
                  </a:lnTo>
                  <a:lnTo>
                    <a:pt x="5943854" y="949706"/>
                  </a:lnTo>
                  <a:cubicBezTo>
                    <a:pt x="5943854" y="953643"/>
                    <a:pt x="5943473" y="957580"/>
                    <a:pt x="5942711" y="961390"/>
                  </a:cubicBezTo>
                  <a:lnTo>
                    <a:pt x="5938012" y="960501"/>
                  </a:lnTo>
                  <a:lnTo>
                    <a:pt x="5942711" y="961390"/>
                  </a:lnTo>
                  <a:cubicBezTo>
                    <a:pt x="5941949" y="965327"/>
                    <a:pt x="5940806" y="969010"/>
                    <a:pt x="5939282" y="972693"/>
                  </a:cubicBezTo>
                  <a:lnTo>
                    <a:pt x="5939282" y="972693"/>
                  </a:lnTo>
                  <a:lnTo>
                    <a:pt x="5939282" y="972693"/>
                  </a:lnTo>
                  <a:cubicBezTo>
                    <a:pt x="5937758" y="976376"/>
                    <a:pt x="5935980" y="979805"/>
                    <a:pt x="5933694" y="983107"/>
                  </a:cubicBezTo>
                  <a:lnTo>
                    <a:pt x="5933694" y="983107"/>
                  </a:lnTo>
                  <a:lnTo>
                    <a:pt x="5933694" y="983107"/>
                  </a:lnTo>
                  <a:cubicBezTo>
                    <a:pt x="5931535" y="986409"/>
                    <a:pt x="5928995" y="989457"/>
                    <a:pt x="5926201" y="992251"/>
                  </a:cubicBezTo>
                  <a:lnTo>
                    <a:pt x="5926201" y="992251"/>
                  </a:lnTo>
                  <a:lnTo>
                    <a:pt x="5926201" y="992251"/>
                  </a:lnTo>
                  <a:cubicBezTo>
                    <a:pt x="5923407" y="995045"/>
                    <a:pt x="5920359" y="997458"/>
                    <a:pt x="5917057" y="999744"/>
                  </a:cubicBezTo>
                  <a:lnTo>
                    <a:pt x="5917057" y="999744"/>
                  </a:lnTo>
                  <a:lnTo>
                    <a:pt x="5917057" y="999744"/>
                  </a:lnTo>
                  <a:cubicBezTo>
                    <a:pt x="5913755" y="1001903"/>
                    <a:pt x="5910326" y="1003808"/>
                    <a:pt x="5906643" y="1005332"/>
                  </a:cubicBezTo>
                  <a:lnTo>
                    <a:pt x="5904865" y="1000887"/>
                  </a:lnTo>
                  <a:lnTo>
                    <a:pt x="5906643" y="1005332"/>
                  </a:lnTo>
                  <a:cubicBezTo>
                    <a:pt x="5902960" y="1006856"/>
                    <a:pt x="5899277" y="1007999"/>
                    <a:pt x="5895340" y="1008761"/>
                  </a:cubicBezTo>
                  <a:lnTo>
                    <a:pt x="5895340" y="1008761"/>
                  </a:lnTo>
                  <a:lnTo>
                    <a:pt x="5895340" y="1008761"/>
                  </a:lnTo>
                  <a:cubicBezTo>
                    <a:pt x="5891530" y="1009523"/>
                    <a:pt x="5887593" y="1009904"/>
                    <a:pt x="5883656" y="1009904"/>
                  </a:cubicBezTo>
                  <a:lnTo>
                    <a:pt x="5883656" y="1005078"/>
                  </a:lnTo>
                  <a:lnTo>
                    <a:pt x="5883656" y="1009904"/>
                  </a:lnTo>
                  <a:lnTo>
                    <a:pt x="60198" y="1009904"/>
                  </a:lnTo>
                  <a:lnTo>
                    <a:pt x="60198" y="1005078"/>
                  </a:lnTo>
                  <a:lnTo>
                    <a:pt x="60198" y="1009904"/>
                  </a:lnTo>
                  <a:cubicBezTo>
                    <a:pt x="56261" y="1009904"/>
                    <a:pt x="52324" y="1009523"/>
                    <a:pt x="48514" y="1008761"/>
                  </a:cubicBezTo>
                  <a:lnTo>
                    <a:pt x="48514" y="1008761"/>
                  </a:lnTo>
                  <a:lnTo>
                    <a:pt x="48514" y="1008761"/>
                  </a:lnTo>
                  <a:cubicBezTo>
                    <a:pt x="44704" y="1007999"/>
                    <a:pt x="40894" y="1006856"/>
                    <a:pt x="37211" y="1005332"/>
                  </a:cubicBezTo>
                  <a:lnTo>
                    <a:pt x="37211" y="1005332"/>
                  </a:lnTo>
                  <a:lnTo>
                    <a:pt x="37211" y="1005332"/>
                  </a:lnTo>
                  <a:cubicBezTo>
                    <a:pt x="33528" y="1003808"/>
                    <a:pt x="30099" y="1002030"/>
                    <a:pt x="26797" y="999744"/>
                  </a:cubicBezTo>
                  <a:lnTo>
                    <a:pt x="26797" y="999744"/>
                  </a:lnTo>
                  <a:lnTo>
                    <a:pt x="26797" y="999744"/>
                  </a:lnTo>
                  <a:cubicBezTo>
                    <a:pt x="23495" y="997585"/>
                    <a:pt x="20447" y="995045"/>
                    <a:pt x="17653" y="992251"/>
                  </a:cubicBezTo>
                  <a:lnTo>
                    <a:pt x="17653" y="992251"/>
                  </a:lnTo>
                  <a:lnTo>
                    <a:pt x="17653" y="992251"/>
                  </a:lnTo>
                  <a:cubicBezTo>
                    <a:pt x="14859" y="989457"/>
                    <a:pt x="12319" y="986409"/>
                    <a:pt x="10160" y="983107"/>
                  </a:cubicBezTo>
                  <a:lnTo>
                    <a:pt x="14097" y="980440"/>
                  </a:lnTo>
                  <a:lnTo>
                    <a:pt x="10160" y="983107"/>
                  </a:lnTo>
                  <a:cubicBezTo>
                    <a:pt x="8001" y="979805"/>
                    <a:pt x="6096" y="976376"/>
                    <a:pt x="4572" y="972693"/>
                  </a:cubicBezTo>
                  <a:lnTo>
                    <a:pt x="9017" y="970915"/>
                  </a:lnTo>
                  <a:lnTo>
                    <a:pt x="4572" y="972693"/>
                  </a:lnTo>
                  <a:cubicBezTo>
                    <a:pt x="3048" y="969010"/>
                    <a:pt x="1905" y="965327"/>
                    <a:pt x="1143" y="961390"/>
                  </a:cubicBezTo>
                  <a:lnTo>
                    <a:pt x="1143" y="961390"/>
                  </a:lnTo>
                  <a:lnTo>
                    <a:pt x="1143" y="961390"/>
                  </a:lnTo>
                  <a:cubicBezTo>
                    <a:pt x="381" y="957580"/>
                    <a:pt x="0" y="953643"/>
                    <a:pt x="0" y="949706"/>
                  </a:cubicBezTo>
                  <a:lnTo>
                    <a:pt x="4826" y="949706"/>
                  </a:lnTo>
                  <a:lnTo>
                    <a:pt x="127" y="949706"/>
                  </a:lnTo>
                  <a:moveTo>
                    <a:pt x="9652" y="949706"/>
                  </a:moveTo>
                  <a:cubicBezTo>
                    <a:pt x="9652" y="953008"/>
                    <a:pt x="10033" y="956310"/>
                    <a:pt x="10668" y="959612"/>
                  </a:cubicBezTo>
                  <a:lnTo>
                    <a:pt x="5969" y="960501"/>
                  </a:lnTo>
                  <a:lnTo>
                    <a:pt x="10668" y="959612"/>
                  </a:lnTo>
                  <a:cubicBezTo>
                    <a:pt x="11303" y="962914"/>
                    <a:pt x="12319" y="965962"/>
                    <a:pt x="13589" y="969137"/>
                  </a:cubicBezTo>
                  <a:lnTo>
                    <a:pt x="13589" y="969137"/>
                  </a:lnTo>
                  <a:lnTo>
                    <a:pt x="13589" y="969137"/>
                  </a:lnTo>
                  <a:cubicBezTo>
                    <a:pt x="14859" y="972185"/>
                    <a:pt x="16383" y="975106"/>
                    <a:pt x="18288" y="977900"/>
                  </a:cubicBezTo>
                  <a:lnTo>
                    <a:pt x="18288" y="977900"/>
                  </a:lnTo>
                  <a:lnTo>
                    <a:pt x="18288" y="977900"/>
                  </a:lnTo>
                  <a:cubicBezTo>
                    <a:pt x="20066" y="980694"/>
                    <a:pt x="22225" y="983234"/>
                    <a:pt x="24511" y="985520"/>
                  </a:cubicBezTo>
                  <a:lnTo>
                    <a:pt x="21082" y="988949"/>
                  </a:lnTo>
                  <a:lnTo>
                    <a:pt x="24511" y="985520"/>
                  </a:lnTo>
                  <a:cubicBezTo>
                    <a:pt x="26797" y="987806"/>
                    <a:pt x="29464" y="989965"/>
                    <a:pt x="32131" y="991743"/>
                  </a:cubicBezTo>
                  <a:lnTo>
                    <a:pt x="29464" y="995680"/>
                  </a:lnTo>
                  <a:lnTo>
                    <a:pt x="32131" y="991743"/>
                  </a:lnTo>
                  <a:cubicBezTo>
                    <a:pt x="34925" y="993521"/>
                    <a:pt x="37846" y="995172"/>
                    <a:pt x="40894" y="996442"/>
                  </a:cubicBezTo>
                  <a:lnTo>
                    <a:pt x="39116" y="1000887"/>
                  </a:lnTo>
                  <a:lnTo>
                    <a:pt x="40894" y="996442"/>
                  </a:lnTo>
                  <a:cubicBezTo>
                    <a:pt x="43942" y="997712"/>
                    <a:pt x="47117" y="998728"/>
                    <a:pt x="50419" y="999363"/>
                  </a:cubicBezTo>
                  <a:lnTo>
                    <a:pt x="49530" y="1004062"/>
                  </a:lnTo>
                  <a:lnTo>
                    <a:pt x="50419" y="999363"/>
                  </a:lnTo>
                  <a:cubicBezTo>
                    <a:pt x="53721" y="999998"/>
                    <a:pt x="57023" y="1000379"/>
                    <a:pt x="60325" y="1000379"/>
                  </a:cubicBezTo>
                  <a:lnTo>
                    <a:pt x="5883656" y="1000379"/>
                  </a:lnTo>
                  <a:cubicBezTo>
                    <a:pt x="5886958" y="1000379"/>
                    <a:pt x="5890260" y="999998"/>
                    <a:pt x="5893562" y="999363"/>
                  </a:cubicBezTo>
                  <a:lnTo>
                    <a:pt x="5894451" y="1004062"/>
                  </a:lnTo>
                  <a:lnTo>
                    <a:pt x="5893562" y="999363"/>
                  </a:lnTo>
                  <a:cubicBezTo>
                    <a:pt x="5896864" y="998728"/>
                    <a:pt x="5900039" y="997712"/>
                    <a:pt x="5903087" y="996442"/>
                  </a:cubicBezTo>
                  <a:lnTo>
                    <a:pt x="5903087" y="996442"/>
                  </a:lnTo>
                  <a:lnTo>
                    <a:pt x="5903087" y="996442"/>
                  </a:lnTo>
                  <a:cubicBezTo>
                    <a:pt x="5906135" y="995172"/>
                    <a:pt x="5909056" y="993648"/>
                    <a:pt x="5911850" y="991743"/>
                  </a:cubicBezTo>
                  <a:lnTo>
                    <a:pt x="5914517" y="995680"/>
                  </a:lnTo>
                  <a:lnTo>
                    <a:pt x="5911850" y="991743"/>
                  </a:lnTo>
                  <a:cubicBezTo>
                    <a:pt x="5914644" y="989838"/>
                    <a:pt x="5917184" y="987806"/>
                    <a:pt x="5919470" y="985520"/>
                  </a:cubicBezTo>
                  <a:lnTo>
                    <a:pt x="5922899" y="988949"/>
                  </a:lnTo>
                  <a:lnTo>
                    <a:pt x="5919470" y="985520"/>
                  </a:lnTo>
                  <a:cubicBezTo>
                    <a:pt x="5921756" y="983234"/>
                    <a:pt x="5923915" y="980567"/>
                    <a:pt x="5925693" y="977900"/>
                  </a:cubicBezTo>
                  <a:lnTo>
                    <a:pt x="5929630" y="980567"/>
                  </a:lnTo>
                  <a:lnTo>
                    <a:pt x="5925693" y="977900"/>
                  </a:lnTo>
                  <a:cubicBezTo>
                    <a:pt x="5927471" y="975106"/>
                    <a:pt x="5929122" y="972185"/>
                    <a:pt x="5930392" y="969137"/>
                  </a:cubicBezTo>
                  <a:lnTo>
                    <a:pt x="5934837" y="970915"/>
                  </a:lnTo>
                  <a:lnTo>
                    <a:pt x="5930392" y="969137"/>
                  </a:lnTo>
                  <a:cubicBezTo>
                    <a:pt x="5931662" y="966089"/>
                    <a:pt x="5932678" y="962914"/>
                    <a:pt x="5933313" y="959612"/>
                  </a:cubicBezTo>
                  <a:lnTo>
                    <a:pt x="5933313" y="959612"/>
                  </a:lnTo>
                  <a:lnTo>
                    <a:pt x="5933313" y="959612"/>
                  </a:lnTo>
                  <a:cubicBezTo>
                    <a:pt x="5933948" y="956310"/>
                    <a:pt x="5934329" y="953135"/>
                    <a:pt x="5934329" y="949833"/>
                  </a:cubicBezTo>
                  <a:lnTo>
                    <a:pt x="5934329" y="59944"/>
                  </a:lnTo>
                  <a:cubicBezTo>
                    <a:pt x="5934329" y="56642"/>
                    <a:pt x="5933948" y="53340"/>
                    <a:pt x="5933313" y="50038"/>
                  </a:cubicBezTo>
                  <a:lnTo>
                    <a:pt x="5933313" y="50038"/>
                  </a:lnTo>
                  <a:lnTo>
                    <a:pt x="5933313" y="50038"/>
                  </a:lnTo>
                  <a:cubicBezTo>
                    <a:pt x="5932678" y="46863"/>
                    <a:pt x="5931662" y="43688"/>
                    <a:pt x="5930392" y="40513"/>
                  </a:cubicBezTo>
                  <a:lnTo>
                    <a:pt x="5934837" y="38735"/>
                  </a:lnTo>
                  <a:lnTo>
                    <a:pt x="5930392" y="40513"/>
                  </a:lnTo>
                  <a:cubicBezTo>
                    <a:pt x="5929122" y="37465"/>
                    <a:pt x="5927598" y="34544"/>
                    <a:pt x="5925693" y="31750"/>
                  </a:cubicBezTo>
                  <a:lnTo>
                    <a:pt x="5929630" y="29083"/>
                  </a:lnTo>
                  <a:lnTo>
                    <a:pt x="5925693" y="31750"/>
                  </a:lnTo>
                  <a:cubicBezTo>
                    <a:pt x="5923788" y="28956"/>
                    <a:pt x="5921756" y="26416"/>
                    <a:pt x="5919470" y="24130"/>
                  </a:cubicBezTo>
                  <a:lnTo>
                    <a:pt x="5922899" y="20701"/>
                  </a:lnTo>
                  <a:lnTo>
                    <a:pt x="5919470" y="24130"/>
                  </a:lnTo>
                  <a:cubicBezTo>
                    <a:pt x="5917184" y="21844"/>
                    <a:pt x="5914517" y="19685"/>
                    <a:pt x="5911850" y="17907"/>
                  </a:cubicBezTo>
                  <a:lnTo>
                    <a:pt x="5914517" y="13970"/>
                  </a:lnTo>
                  <a:lnTo>
                    <a:pt x="5911850" y="17907"/>
                  </a:lnTo>
                  <a:cubicBezTo>
                    <a:pt x="5909056" y="16002"/>
                    <a:pt x="5906135" y="14478"/>
                    <a:pt x="5903087" y="13208"/>
                  </a:cubicBezTo>
                  <a:lnTo>
                    <a:pt x="5903087" y="13208"/>
                  </a:lnTo>
                  <a:lnTo>
                    <a:pt x="5903087" y="13208"/>
                  </a:lnTo>
                  <a:cubicBezTo>
                    <a:pt x="5900039" y="11938"/>
                    <a:pt x="5896864" y="10922"/>
                    <a:pt x="5893689" y="10287"/>
                  </a:cubicBezTo>
                  <a:lnTo>
                    <a:pt x="5893689" y="10287"/>
                  </a:lnTo>
                  <a:lnTo>
                    <a:pt x="5893689" y="10287"/>
                  </a:lnTo>
                  <a:cubicBezTo>
                    <a:pt x="5890387" y="9652"/>
                    <a:pt x="5887212" y="9271"/>
                    <a:pt x="5883910" y="9271"/>
                  </a:cubicBezTo>
                  <a:lnTo>
                    <a:pt x="60198" y="9271"/>
                  </a:lnTo>
                  <a:cubicBezTo>
                    <a:pt x="56896" y="9271"/>
                    <a:pt x="53594" y="9652"/>
                    <a:pt x="50292" y="10287"/>
                  </a:cubicBezTo>
                  <a:lnTo>
                    <a:pt x="50292" y="10287"/>
                  </a:lnTo>
                  <a:lnTo>
                    <a:pt x="50292" y="10287"/>
                  </a:lnTo>
                  <a:cubicBezTo>
                    <a:pt x="47117" y="10922"/>
                    <a:pt x="43942" y="11938"/>
                    <a:pt x="40767" y="13208"/>
                  </a:cubicBezTo>
                  <a:lnTo>
                    <a:pt x="38989" y="8763"/>
                  </a:lnTo>
                  <a:lnTo>
                    <a:pt x="40767" y="13208"/>
                  </a:lnTo>
                  <a:cubicBezTo>
                    <a:pt x="37719" y="14478"/>
                    <a:pt x="34798" y="16002"/>
                    <a:pt x="32004" y="17907"/>
                  </a:cubicBezTo>
                  <a:cubicBezTo>
                    <a:pt x="29210" y="19812"/>
                    <a:pt x="26670" y="21844"/>
                    <a:pt x="24384" y="24130"/>
                  </a:cubicBezTo>
                  <a:lnTo>
                    <a:pt x="20955" y="20701"/>
                  </a:lnTo>
                  <a:lnTo>
                    <a:pt x="24384" y="24130"/>
                  </a:lnTo>
                  <a:cubicBezTo>
                    <a:pt x="22098" y="26416"/>
                    <a:pt x="19939" y="29083"/>
                    <a:pt x="18161" y="31750"/>
                  </a:cubicBezTo>
                  <a:lnTo>
                    <a:pt x="14224" y="29083"/>
                  </a:lnTo>
                  <a:lnTo>
                    <a:pt x="18161" y="31750"/>
                  </a:lnTo>
                  <a:cubicBezTo>
                    <a:pt x="16256" y="34544"/>
                    <a:pt x="14732" y="37465"/>
                    <a:pt x="13462" y="40513"/>
                  </a:cubicBezTo>
                  <a:lnTo>
                    <a:pt x="13462" y="40513"/>
                  </a:lnTo>
                  <a:lnTo>
                    <a:pt x="13462" y="40513"/>
                  </a:lnTo>
                  <a:cubicBezTo>
                    <a:pt x="12192" y="43561"/>
                    <a:pt x="11176" y="46736"/>
                    <a:pt x="10541" y="50038"/>
                  </a:cubicBezTo>
                  <a:lnTo>
                    <a:pt x="5842" y="49149"/>
                  </a:lnTo>
                  <a:lnTo>
                    <a:pt x="10541" y="50038"/>
                  </a:lnTo>
                  <a:cubicBezTo>
                    <a:pt x="9906" y="53340"/>
                    <a:pt x="9525" y="56515"/>
                    <a:pt x="9525" y="59944"/>
                  </a:cubicBezTo>
                  <a:lnTo>
                    <a:pt x="9525" y="949706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377173" y="1721113"/>
            <a:ext cx="2271027" cy="694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91"/>
              </a:lnSpc>
            </a:pPr>
            <a:r>
              <a:rPr lang="en-US" sz="4208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Sumário</a:t>
            </a:r>
            <a:endParaRPr lang="en-US" sz="4208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602817" y="2942361"/>
            <a:ext cx="3141301" cy="787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5"/>
              </a:lnSpc>
            </a:pPr>
            <a:r>
              <a:rPr lang="en-US" sz="2104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Introdução</a:t>
            </a:r>
          </a:p>
          <a:p>
            <a:pPr algn="l">
              <a:lnSpc>
                <a:spcPts val="2356"/>
              </a:lnSpc>
            </a:pPr>
            <a:r>
              <a:rPr lang="en-US" sz="1683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Contexto e objetivos do estudo.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602817" y="4414987"/>
            <a:ext cx="3123095" cy="787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5"/>
              </a:lnSpc>
            </a:pPr>
            <a:r>
              <a:rPr lang="en-US" sz="2104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Análise dos Dados</a:t>
            </a:r>
          </a:p>
          <a:p>
            <a:pPr algn="l">
              <a:lnSpc>
                <a:spcPts val="2356"/>
              </a:lnSpc>
            </a:pPr>
            <a:r>
              <a:rPr lang="en-US" sz="1683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Visão geral e principais causas.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602817" y="5887613"/>
            <a:ext cx="3761491" cy="787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5"/>
              </a:lnSpc>
            </a:pPr>
            <a:r>
              <a:rPr lang="en-US" sz="2104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Destaques por Veículo</a:t>
            </a:r>
          </a:p>
          <a:p>
            <a:pPr algn="l">
              <a:lnSpc>
                <a:spcPts val="2356"/>
              </a:lnSpc>
            </a:pPr>
            <a:r>
              <a:rPr lang="en-US" sz="1683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Foco em tipos de veículos envolvidos.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602817" y="7348363"/>
            <a:ext cx="3919062" cy="787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5"/>
              </a:lnSpc>
            </a:pPr>
            <a:r>
              <a:rPr lang="en-US" sz="2104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Propostas e Conclusão</a:t>
            </a:r>
          </a:p>
          <a:p>
            <a:pPr algn="l">
              <a:lnSpc>
                <a:spcPts val="2356"/>
              </a:lnSpc>
            </a:pPr>
            <a:r>
              <a:rPr lang="en-US" sz="1683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Medidas para redução e encerramento.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3681919" y="1502402"/>
            <a:ext cx="892925" cy="8090852"/>
            <a:chOff x="0" y="0"/>
            <a:chExt cx="994969" cy="9015425"/>
          </a:xfrm>
        </p:grpSpPr>
        <p:sp>
          <p:nvSpPr>
            <p:cNvPr id="3" name="Freeform 3"/>
            <p:cNvSpPr/>
            <p:nvPr/>
          </p:nvSpPr>
          <p:spPr>
            <a:xfrm>
              <a:off x="68834" y="69088"/>
              <a:ext cx="857250" cy="2447163"/>
            </a:xfrm>
            <a:custGeom>
              <a:avLst/>
              <a:gdLst/>
              <a:ahLst/>
              <a:cxnLst/>
              <a:rect l="l" t="t" r="r" b="b"/>
              <a:pathLst>
                <a:path w="857250" h="2447163">
                  <a:moveTo>
                    <a:pt x="0" y="2275713"/>
                  </a:moveTo>
                  <a:lnTo>
                    <a:pt x="428625" y="2447163"/>
                  </a:lnTo>
                  <a:lnTo>
                    <a:pt x="857250" y="2275713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2275713"/>
                  </a:ln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Freeform 4"/>
            <p:cNvSpPr/>
            <p:nvPr/>
          </p:nvSpPr>
          <p:spPr>
            <a:xfrm>
              <a:off x="63500" y="63500"/>
              <a:ext cx="868045" cy="2458212"/>
            </a:xfrm>
            <a:custGeom>
              <a:avLst/>
              <a:gdLst/>
              <a:ahLst/>
              <a:cxnLst/>
              <a:rect l="l" t="t" r="r" b="b"/>
              <a:pathLst>
                <a:path w="868045" h="2458212">
                  <a:moveTo>
                    <a:pt x="7366" y="2276348"/>
                  </a:moveTo>
                  <a:lnTo>
                    <a:pt x="435991" y="2447798"/>
                  </a:lnTo>
                  <a:lnTo>
                    <a:pt x="433959" y="2452751"/>
                  </a:lnTo>
                  <a:lnTo>
                    <a:pt x="431927" y="2447798"/>
                  </a:lnTo>
                  <a:lnTo>
                    <a:pt x="860552" y="2276348"/>
                  </a:lnTo>
                  <a:lnTo>
                    <a:pt x="862584" y="2281301"/>
                  </a:lnTo>
                  <a:lnTo>
                    <a:pt x="857250" y="2281301"/>
                  </a:lnTo>
                  <a:lnTo>
                    <a:pt x="857250" y="5588"/>
                  </a:lnTo>
                  <a:lnTo>
                    <a:pt x="862584" y="5588"/>
                  </a:lnTo>
                  <a:lnTo>
                    <a:pt x="864616" y="10541"/>
                  </a:lnTo>
                  <a:lnTo>
                    <a:pt x="435991" y="181991"/>
                  </a:lnTo>
                  <a:cubicBezTo>
                    <a:pt x="434721" y="182499"/>
                    <a:pt x="433324" y="182499"/>
                    <a:pt x="432054" y="181991"/>
                  </a:cubicBezTo>
                  <a:lnTo>
                    <a:pt x="3429" y="10668"/>
                  </a:lnTo>
                  <a:lnTo>
                    <a:pt x="5461" y="5715"/>
                  </a:lnTo>
                  <a:lnTo>
                    <a:pt x="10795" y="5715"/>
                  </a:lnTo>
                  <a:lnTo>
                    <a:pt x="10795" y="2281301"/>
                  </a:lnTo>
                  <a:lnTo>
                    <a:pt x="5334" y="2281301"/>
                  </a:lnTo>
                  <a:lnTo>
                    <a:pt x="7366" y="2276348"/>
                  </a:lnTo>
                  <a:moveTo>
                    <a:pt x="3429" y="2286254"/>
                  </a:moveTo>
                  <a:cubicBezTo>
                    <a:pt x="1397" y="2285492"/>
                    <a:pt x="0" y="2283460"/>
                    <a:pt x="0" y="2281301"/>
                  </a:cubicBezTo>
                  <a:lnTo>
                    <a:pt x="0" y="5588"/>
                  </a:lnTo>
                  <a:cubicBezTo>
                    <a:pt x="0" y="3810"/>
                    <a:pt x="889" y="2159"/>
                    <a:pt x="2413" y="1143"/>
                  </a:cubicBezTo>
                  <a:cubicBezTo>
                    <a:pt x="3937" y="127"/>
                    <a:pt x="5715" y="0"/>
                    <a:pt x="7366" y="635"/>
                  </a:cubicBezTo>
                  <a:lnTo>
                    <a:pt x="435991" y="172085"/>
                  </a:lnTo>
                  <a:lnTo>
                    <a:pt x="433959" y="177038"/>
                  </a:lnTo>
                  <a:lnTo>
                    <a:pt x="431927" y="172085"/>
                  </a:lnTo>
                  <a:lnTo>
                    <a:pt x="860679" y="635"/>
                  </a:lnTo>
                  <a:cubicBezTo>
                    <a:pt x="862330" y="0"/>
                    <a:pt x="864235" y="127"/>
                    <a:pt x="865632" y="1143"/>
                  </a:cubicBezTo>
                  <a:cubicBezTo>
                    <a:pt x="867029" y="2159"/>
                    <a:pt x="868045" y="3810"/>
                    <a:pt x="868045" y="5588"/>
                  </a:cubicBezTo>
                  <a:lnTo>
                    <a:pt x="868045" y="2281301"/>
                  </a:lnTo>
                  <a:cubicBezTo>
                    <a:pt x="868045" y="2283460"/>
                    <a:pt x="866648" y="2285492"/>
                    <a:pt x="864616" y="2286254"/>
                  </a:cubicBezTo>
                  <a:lnTo>
                    <a:pt x="435991" y="2457704"/>
                  </a:lnTo>
                  <a:cubicBezTo>
                    <a:pt x="434721" y="2458212"/>
                    <a:pt x="433324" y="2458212"/>
                    <a:pt x="432054" y="2457704"/>
                  </a:cubicBezTo>
                  <a:lnTo>
                    <a:pt x="3429" y="2286381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Freeform 5"/>
            <p:cNvSpPr/>
            <p:nvPr/>
          </p:nvSpPr>
          <p:spPr>
            <a:xfrm>
              <a:off x="68834" y="2517013"/>
              <a:ext cx="857250" cy="2027174"/>
            </a:xfrm>
            <a:custGeom>
              <a:avLst/>
              <a:gdLst/>
              <a:ahLst/>
              <a:cxnLst/>
              <a:rect l="l" t="t" r="r" b="b"/>
              <a:pathLst>
                <a:path w="857250" h="2027174">
                  <a:moveTo>
                    <a:pt x="0" y="1855724"/>
                  </a:moveTo>
                  <a:lnTo>
                    <a:pt x="428625" y="2027174"/>
                  </a:lnTo>
                  <a:lnTo>
                    <a:pt x="857250" y="1855724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1855724"/>
                  </a:ln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Freeform 6"/>
            <p:cNvSpPr/>
            <p:nvPr/>
          </p:nvSpPr>
          <p:spPr>
            <a:xfrm>
              <a:off x="63500" y="2511425"/>
              <a:ext cx="867918" cy="2038223"/>
            </a:xfrm>
            <a:custGeom>
              <a:avLst/>
              <a:gdLst/>
              <a:ahLst/>
              <a:cxnLst/>
              <a:rect l="l" t="t" r="r" b="b"/>
              <a:pathLst>
                <a:path w="867918" h="2038223">
                  <a:moveTo>
                    <a:pt x="7366" y="1856359"/>
                  </a:moveTo>
                  <a:lnTo>
                    <a:pt x="435991" y="2027809"/>
                  </a:lnTo>
                  <a:lnTo>
                    <a:pt x="433959" y="2032762"/>
                  </a:lnTo>
                  <a:lnTo>
                    <a:pt x="431927" y="2027809"/>
                  </a:lnTo>
                  <a:lnTo>
                    <a:pt x="860552" y="1856359"/>
                  </a:lnTo>
                  <a:lnTo>
                    <a:pt x="862584" y="1861312"/>
                  </a:lnTo>
                  <a:lnTo>
                    <a:pt x="857250" y="1861312"/>
                  </a:lnTo>
                  <a:lnTo>
                    <a:pt x="857250" y="5588"/>
                  </a:lnTo>
                  <a:lnTo>
                    <a:pt x="862584" y="5588"/>
                  </a:lnTo>
                  <a:lnTo>
                    <a:pt x="864616" y="10541"/>
                  </a:lnTo>
                  <a:lnTo>
                    <a:pt x="435991" y="181991"/>
                  </a:lnTo>
                  <a:cubicBezTo>
                    <a:pt x="434721" y="182499"/>
                    <a:pt x="433324" y="182499"/>
                    <a:pt x="432054" y="181991"/>
                  </a:cubicBezTo>
                  <a:lnTo>
                    <a:pt x="3429" y="10668"/>
                  </a:lnTo>
                  <a:lnTo>
                    <a:pt x="5461" y="5715"/>
                  </a:lnTo>
                  <a:lnTo>
                    <a:pt x="10795" y="5715"/>
                  </a:lnTo>
                  <a:lnTo>
                    <a:pt x="10795" y="1861312"/>
                  </a:lnTo>
                  <a:lnTo>
                    <a:pt x="5334" y="1861312"/>
                  </a:lnTo>
                  <a:lnTo>
                    <a:pt x="7366" y="1856359"/>
                  </a:lnTo>
                  <a:moveTo>
                    <a:pt x="3429" y="1866265"/>
                  </a:moveTo>
                  <a:cubicBezTo>
                    <a:pt x="1397" y="1865503"/>
                    <a:pt x="0" y="1863471"/>
                    <a:pt x="0" y="1861312"/>
                  </a:cubicBezTo>
                  <a:lnTo>
                    <a:pt x="0" y="5588"/>
                  </a:lnTo>
                  <a:cubicBezTo>
                    <a:pt x="0" y="3810"/>
                    <a:pt x="889" y="2159"/>
                    <a:pt x="2413" y="1143"/>
                  </a:cubicBezTo>
                  <a:cubicBezTo>
                    <a:pt x="3937" y="127"/>
                    <a:pt x="5715" y="0"/>
                    <a:pt x="7366" y="635"/>
                  </a:cubicBezTo>
                  <a:lnTo>
                    <a:pt x="435991" y="172085"/>
                  </a:lnTo>
                  <a:lnTo>
                    <a:pt x="433959" y="177038"/>
                  </a:lnTo>
                  <a:lnTo>
                    <a:pt x="431927" y="172085"/>
                  </a:lnTo>
                  <a:lnTo>
                    <a:pt x="860552" y="635"/>
                  </a:lnTo>
                  <a:cubicBezTo>
                    <a:pt x="862203" y="0"/>
                    <a:pt x="864108" y="127"/>
                    <a:pt x="865505" y="1143"/>
                  </a:cubicBezTo>
                  <a:cubicBezTo>
                    <a:pt x="866902" y="2159"/>
                    <a:pt x="867918" y="3810"/>
                    <a:pt x="867918" y="5588"/>
                  </a:cubicBezTo>
                  <a:lnTo>
                    <a:pt x="867918" y="1861312"/>
                  </a:lnTo>
                  <a:cubicBezTo>
                    <a:pt x="867918" y="1863471"/>
                    <a:pt x="866521" y="1865503"/>
                    <a:pt x="864489" y="1866265"/>
                  </a:cubicBezTo>
                  <a:lnTo>
                    <a:pt x="435864" y="2037715"/>
                  </a:lnTo>
                  <a:cubicBezTo>
                    <a:pt x="434594" y="2038223"/>
                    <a:pt x="433197" y="2038223"/>
                    <a:pt x="431927" y="2037715"/>
                  </a:cubicBezTo>
                  <a:lnTo>
                    <a:pt x="3429" y="1866392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Freeform 7"/>
            <p:cNvSpPr/>
            <p:nvPr/>
          </p:nvSpPr>
          <p:spPr>
            <a:xfrm>
              <a:off x="68834" y="4545838"/>
              <a:ext cx="857250" cy="2108581"/>
            </a:xfrm>
            <a:custGeom>
              <a:avLst/>
              <a:gdLst/>
              <a:ahLst/>
              <a:cxnLst/>
              <a:rect l="l" t="t" r="r" b="b"/>
              <a:pathLst>
                <a:path w="857250" h="2108581">
                  <a:moveTo>
                    <a:pt x="0" y="1937131"/>
                  </a:moveTo>
                  <a:lnTo>
                    <a:pt x="428625" y="2108581"/>
                  </a:lnTo>
                  <a:lnTo>
                    <a:pt x="857250" y="1937131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1937131"/>
                  </a:ln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Freeform 8"/>
            <p:cNvSpPr/>
            <p:nvPr/>
          </p:nvSpPr>
          <p:spPr>
            <a:xfrm>
              <a:off x="63500" y="4540250"/>
              <a:ext cx="867918" cy="2119630"/>
            </a:xfrm>
            <a:custGeom>
              <a:avLst/>
              <a:gdLst/>
              <a:ahLst/>
              <a:cxnLst/>
              <a:rect l="l" t="t" r="r" b="b"/>
              <a:pathLst>
                <a:path w="867918" h="2119630">
                  <a:moveTo>
                    <a:pt x="7366" y="1937766"/>
                  </a:moveTo>
                  <a:lnTo>
                    <a:pt x="435991" y="2109215"/>
                  </a:lnTo>
                  <a:lnTo>
                    <a:pt x="433959" y="2114169"/>
                  </a:lnTo>
                  <a:lnTo>
                    <a:pt x="431927" y="2109215"/>
                  </a:lnTo>
                  <a:lnTo>
                    <a:pt x="860552" y="1937765"/>
                  </a:lnTo>
                  <a:lnTo>
                    <a:pt x="862584" y="1942719"/>
                  </a:lnTo>
                  <a:lnTo>
                    <a:pt x="857250" y="1942719"/>
                  </a:lnTo>
                  <a:lnTo>
                    <a:pt x="857250" y="5588"/>
                  </a:lnTo>
                  <a:lnTo>
                    <a:pt x="862584" y="5588"/>
                  </a:lnTo>
                  <a:lnTo>
                    <a:pt x="864616" y="10541"/>
                  </a:lnTo>
                  <a:lnTo>
                    <a:pt x="435991" y="181991"/>
                  </a:lnTo>
                  <a:cubicBezTo>
                    <a:pt x="434721" y="182499"/>
                    <a:pt x="433324" y="182499"/>
                    <a:pt x="432054" y="181991"/>
                  </a:cubicBezTo>
                  <a:lnTo>
                    <a:pt x="3429" y="10668"/>
                  </a:lnTo>
                  <a:lnTo>
                    <a:pt x="5461" y="5715"/>
                  </a:lnTo>
                  <a:lnTo>
                    <a:pt x="10795" y="5715"/>
                  </a:lnTo>
                  <a:lnTo>
                    <a:pt x="10795" y="1942719"/>
                  </a:lnTo>
                  <a:lnTo>
                    <a:pt x="5334" y="1942719"/>
                  </a:lnTo>
                  <a:lnTo>
                    <a:pt x="7366" y="1937766"/>
                  </a:lnTo>
                  <a:moveTo>
                    <a:pt x="3429" y="1947672"/>
                  </a:moveTo>
                  <a:cubicBezTo>
                    <a:pt x="1397" y="1946910"/>
                    <a:pt x="0" y="1944878"/>
                    <a:pt x="0" y="1942719"/>
                  </a:cubicBezTo>
                  <a:lnTo>
                    <a:pt x="0" y="5588"/>
                  </a:lnTo>
                  <a:cubicBezTo>
                    <a:pt x="0" y="3810"/>
                    <a:pt x="889" y="2159"/>
                    <a:pt x="2413" y="1143"/>
                  </a:cubicBezTo>
                  <a:cubicBezTo>
                    <a:pt x="3937" y="127"/>
                    <a:pt x="5715" y="0"/>
                    <a:pt x="7366" y="635"/>
                  </a:cubicBezTo>
                  <a:lnTo>
                    <a:pt x="435991" y="172085"/>
                  </a:lnTo>
                  <a:lnTo>
                    <a:pt x="433959" y="177038"/>
                  </a:lnTo>
                  <a:lnTo>
                    <a:pt x="431927" y="172085"/>
                  </a:lnTo>
                  <a:lnTo>
                    <a:pt x="860552" y="635"/>
                  </a:lnTo>
                  <a:cubicBezTo>
                    <a:pt x="862203" y="0"/>
                    <a:pt x="864108" y="127"/>
                    <a:pt x="865505" y="1143"/>
                  </a:cubicBezTo>
                  <a:cubicBezTo>
                    <a:pt x="866902" y="2159"/>
                    <a:pt x="867918" y="3810"/>
                    <a:pt x="867918" y="5588"/>
                  </a:cubicBezTo>
                  <a:lnTo>
                    <a:pt x="867918" y="1942719"/>
                  </a:lnTo>
                  <a:cubicBezTo>
                    <a:pt x="867918" y="1944878"/>
                    <a:pt x="866521" y="1946910"/>
                    <a:pt x="864489" y="1947672"/>
                  </a:cubicBezTo>
                  <a:lnTo>
                    <a:pt x="435864" y="2119122"/>
                  </a:lnTo>
                  <a:cubicBezTo>
                    <a:pt x="434594" y="2119630"/>
                    <a:pt x="433197" y="2119630"/>
                    <a:pt x="431927" y="2119122"/>
                  </a:cubicBezTo>
                  <a:lnTo>
                    <a:pt x="3429" y="1947799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Freeform 9"/>
            <p:cNvSpPr/>
            <p:nvPr/>
          </p:nvSpPr>
          <p:spPr>
            <a:xfrm>
              <a:off x="68834" y="6650863"/>
              <a:ext cx="857250" cy="1262253"/>
            </a:xfrm>
            <a:custGeom>
              <a:avLst/>
              <a:gdLst/>
              <a:ahLst/>
              <a:cxnLst/>
              <a:rect l="l" t="t" r="r" b="b"/>
              <a:pathLst>
                <a:path w="857250" h="1262253">
                  <a:moveTo>
                    <a:pt x="0" y="1090803"/>
                  </a:moveTo>
                  <a:lnTo>
                    <a:pt x="428625" y="1262253"/>
                  </a:lnTo>
                  <a:lnTo>
                    <a:pt x="857250" y="1090803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1090803"/>
                  </a:ln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3500" y="6645275"/>
              <a:ext cx="867918" cy="1273302"/>
            </a:xfrm>
            <a:custGeom>
              <a:avLst/>
              <a:gdLst/>
              <a:ahLst/>
              <a:cxnLst/>
              <a:rect l="l" t="t" r="r" b="b"/>
              <a:pathLst>
                <a:path w="867918" h="1273302">
                  <a:moveTo>
                    <a:pt x="7366" y="1091438"/>
                  </a:moveTo>
                  <a:lnTo>
                    <a:pt x="435991" y="1262888"/>
                  </a:lnTo>
                  <a:lnTo>
                    <a:pt x="433959" y="1267841"/>
                  </a:lnTo>
                  <a:lnTo>
                    <a:pt x="431927" y="1262888"/>
                  </a:lnTo>
                  <a:lnTo>
                    <a:pt x="860552" y="1091438"/>
                  </a:lnTo>
                  <a:lnTo>
                    <a:pt x="862584" y="1096391"/>
                  </a:lnTo>
                  <a:lnTo>
                    <a:pt x="857250" y="1096391"/>
                  </a:lnTo>
                  <a:lnTo>
                    <a:pt x="857250" y="5588"/>
                  </a:lnTo>
                  <a:lnTo>
                    <a:pt x="862584" y="5588"/>
                  </a:lnTo>
                  <a:lnTo>
                    <a:pt x="864616" y="10541"/>
                  </a:lnTo>
                  <a:lnTo>
                    <a:pt x="435991" y="181991"/>
                  </a:lnTo>
                  <a:cubicBezTo>
                    <a:pt x="434721" y="182499"/>
                    <a:pt x="433324" y="182499"/>
                    <a:pt x="432054" y="181991"/>
                  </a:cubicBezTo>
                  <a:lnTo>
                    <a:pt x="3429" y="10668"/>
                  </a:lnTo>
                  <a:lnTo>
                    <a:pt x="5461" y="5715"/>
                  </a:lnTo>
                  <a:lnTo>
                    <a:pt x="10795" y="5715"/>
                  </a:lnTo>
                  <a:lnTo>
                    <a:pt x="10795" y="1096518"/>
                  </a:lnTo>
                  <a:lnTo>
                    <a:pt x="5334" y="1096518"/>
                  </a:lnTo>
                  <a:lnTo>
                    <a:pt x="7366" y="1091565"/>
                  </a:lnTo>
                  <a:moveTo>
                    <a:pt x="3429" y="1101472"/>
                  </a:moveTo>
                  <a:cubicBezTo>
                    <a:pt x="1397" y="1100710"/>
                    <a:pt x="0" y="1098678"/>
                    <a:pt x="0" y="1096518"/>
                  </a:cubicBezTo>
                  <a:lnTo>
                    <a:pt x="0" y="5588"/>
                  </a:lnTo>
                  <a:cubicBezTo>
                    <a:pt x="0" y="3810"/>
                    <a:pt x="889" y="2159"/>
                    <a:pt x="2413" y="1143"/>
                  </a:cubicBezTo>
                  <a:cubicBezTo>
                    <a:pt x="3937" y="128"/>
                    <a:pt x="5715" y="0"/>
                    <a:pt x="7366" y="636"/>
                  </a:cubicBezTo>
                  <a:lnTo>
                    <a:pt x="435991" y="172086"/>
                  </a:lnTo>
                  <a:lnTo>
                    <a:pt x="433959" y="177039"/>
                  </a:lnTo>
                  <a:lnTo>
                    <a:pt x="431927" y="172086"/>
                  </a:lnTo>
                  <a:lnTo>
                    <a:pt x="860552" y="636"/>
                  </a:lnTo>
                  <a:cubicBezTo>
                    <a:pt x="862203" y="1"/>
                    <a:pt x="864108" y="128"/>
                    <a:pt x="865505" y="1143"/>
                  </a:cubicBezTo>
                  <a:cubicBezTo>
                    <a:pt x="866902" y="2159"/>
                    <a:pt x="867918" y="3811"/>
                    <a:pt x="867918" y="5588"/>
                  </a:cubicBezTo>
                  <a:lnTo>
                    <a:pt x="867918" y="1096391"/>
                  </a:lnTo>
                  <a:cubicBezTo>
                    <a:pt x="867918" y="1098550"/>
                    <a:pt x="866521" y="1100582"/>
                    <a:pt x="864489" y="1101344"/>
                  </a:cubicBezTo>
                  <a:lnTo>
                    <a:pt x="435864" y="1272794"/>
                  </a:lnTo>
                  <a:cubicBezTo>
                    <a:pt x="434594" y="1273302"/>
                    <a:pt x="433197" y="1273302"/>
                    <a:pt x="431927" y="1272794"/>
                  </a:cubicBezTo>
                  <a:lnTo>
                    <a:pt x="3429" y="1101344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68834" y="7917688"/>
              <a:ext cx="857250" cy="1028700"/>
            </a:xfrm>
            <a:custGeom>
              <a:avLst/>
              <a:gdLst/>
              <a:ahLst/>
              <a:cxnLst/>
              <a:rect l="l" t="t" r="r" b="b"/>
              <a:pathLst>
                <a:path w="857250" h="1028700">
                  <a:moveTo>
                    <a:pt x="0" y="857250"/>
                  </a:move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63500" y="7912227"/>
              <a:ext cx="867918" cy="1039749"/>
            </a:xfrm>
            <a:custGeom>
              <a:avLst/>
              <a:gdLst/>
              <a:ahLst/>
              <a:cxnLst/>
              <a:rect l="l" t="t" r="r" b="b"/>
              <a:pathLst>
                <a:path w="867918" h="1039749">
                  <a:moveTo>
                    <a:pt x="7366" y="857758"/>
                  </a:moveTo>
                  <a:lnTo>
                    <a:pt x="435991" y="1029208"/>
                  </a:lnTo>
                  <a:lnTo>
                    <a:pt x="433959" y="1034161"/>
                  </a:lnTo>
                  <a:lnTo>
                    <a:pt x="431927" y="1029208"/>
                  </a:lnTo>
                  <a:lnTo>
                    <a:pt x="860552" y="857758"/>
                  </a:lnTo>
                  <a:lnTo>
                    <a:pt x="862584" y="862711"/>
                  </a:lnTo>
                  <a:lnTo>
                    <a:pt x="857250" y="862711"/>
                  </a:lnTo>
                  <a:lnTo>
                    <a:pt x="857250" y="5461"/>
                  </a:lnTo>
                  <a:lnTo>
                    <a:pt x="862584" y="5461"/>
                  </a:lnTo>
                  <a:lnTo>
                    <a:pt x="864616" y="10414"/>
                  </a:lnTo>
                  <a:lnTo>
                    <a:pt x="435991" y="181864"/>
                  </a:lnTo>
                  <a:cubicBezTo>
                    <a:pt x="434721" y="182372"/>
                    <a:pt x="433324" y="182372"/>
                    <a:pt x="432054" y="181864"/>
                  </a:cubicBezTo>
                  <a:lnTo>
                    <a:pt x="3429" y="10541"/>
                  </a:lnTo>
                  <a:lnTo>
                    <a:pt x="5461" y="5588"/>
                  </a:lnTo>
                  <a:lnTo>
                    <a:pt x="10795" y="5588"/>
                  </a:lnTo>
                  <a:lnTo>
                    <a:pt x="10795" y="862838"/>
                  </a:lnTo>
                  <a:lnTo>
                    <a:pt x="5334" y="862838"/>
                  </a:lnTo>
                  <a:lnTo>
                    <a:pt x="7366" y="857885"/>
                  </a:lnTo>
                  <a:moveTo>
                    <a:pt x="3429" y="867791"/>
                  </a:moveTo>
                  <a:cubicBezTo>
                    <a:pt x="1397" y="867029"/>
                    <a:pt x="0" y="864998"/>
                    <a:pt x="0" y="862838"/>
                  </a:cubicBezTo>
                  <a:lnTo>
                    <a:pt x="0" y="5588"/>
                  </a:lnTo>
                  <a:cubicBezTo>
                    <a:pt x="0" y="3810"/>
                    <a:pt x="889" y="2159"/>
                    <a:pt x="2413" y="1143"/>
                  </a:cubicBezTo>
                  <a:cubicBezTo>
                    <a:pt x="3937" y="128"/>
                    <a:pt x="5715" y="0"/>
                    <a:pt x="7366" y="636"/>
                  </a:cubicBezTo>
                  <a:lnTo>
                    <a:pt x="435991" y="172086"/>
                  </a:lnTo>
                  <a:lnTo>
                    <a:pt x="433959" y="177039"/>
                  </a:lnTo>
                  <a:lnTo>
                    <a:pt x="431927" y="172086"/>
                  </a:lnTo>
                  <a:lnTo>
                    <a:pt x="860552" y="636"/>
                  </a:lnTo>
                  <a:cubicBezTo>
                    <a:pt x="862203" y="1"/>
                    <a:pt x="864108" y="128"/>
                    <a:pt x="865505" y="1143"/>
                  </a:cubicBezTo>
                  <a:cubicBezTo>
                    <a:pt x="866902" y="2159"/>
                    <a:pt x="867918" y="3811"/>
                    <a:pt x="867918" y="5588"/>
                  </a:cubicBezTo>
                  <a:lnTo>
                    <a:pt x="867918" y="862838"/>
                  </a:lnTo>
                  <a:cubicBezTo>
                    <a:pt x="867918" y="864997"/>
                    <a:pt x="866521" y="867029"/>
                    <a:pt x="864489" y="867791"/>
                  </a:cubicBezTo>
                  <a:lnTo>
                    <a:pt x="435864" y="1039241"/>
                  </a:lnTo>
                  <a:cubicBezTo>
                    <a:pt x="434594" y="1039749"/>
                    <a:pt x="433197" y="1039749"/>
                    <a:pt x="431927" y="1039241"/>
                  </a:cubicBezTo>
                  <a:lnTo>
                    <a:pt x="3429" y="867791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4849821" y="2134023"/>
            <a:ext cx="55197" cy="55197"/>
            <a:chOff x="0" y="0"/>
            <a:chExt cx="57150" cy="5715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4849821" y="2469938"/>
            <a:ext cx="55197" cy="55197"/>
            <a:chOff x="0" y="0"/>
            <a:chExt cx="57150" cy="5715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4849821" y="4443168"/>
            <a:ext cx="54331" cy="51289"/>
            <a:chOff x="0" y="0"/>
            <a:chExt cx="57150" cy="5715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4849821" y="4742354"/>
            <a:ext cx="54331" cy="51289"/>
            <a:chOff x="0" y="0"/>
            <a:chExt cx="57150" cy="5715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4849821" y="5041540"/>
            <a:ext cx="54331" cy="51289"/>
            <a:chOff x="0" y="0"/>
            <a:chExt cx="57150" cy="5715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209"/>
                    <a:pt x="2159" y="17653"/>
                  </a:cubicBezTo>
                  <a:cubicBezTo>
                    <a:pt x="3556" y="14097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5" name="Group 25"/>
          <p:cNvGrpSpPr>
            <a:grpSpLocks noChangeAspect="1"/>
          </p:cNvGrpSpPr>
          <p:nvPr/>
        </p:nvGrpSpPr>
        <p:grpSpPr>
          <a:xfrm>
            <a:off x="4824176" y="6174145"/>
            <a:ext cx="51289" cy="51289"/>
            <a:chOff x="0" y="0"/>
            <a:chExt cx="57150" cy="5715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7" name="Group 27"/>
          <p:cNvGrpSpPr>
            <a:grpSpLocks noChangeAspect="1"/>
          </p:cNvGrpSpPr>
          <p:nvPr/>
        </p:nvGrpSpPr>
        <p:grpSpPr>
          <a:xfrm>
            <a:off x="4824176" y="6481879"/>
            <a:ext cx="51289" cy="51289"/>
            <a:chOff x="0" y="0"/>
            <a:chExt cx="57150" cy="571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9" name="Group 29"/>
          <p:cNvGrpSpPr>
            <a:grpSpLocks noChangeAspect="1"/>
          </p:cNvGrpSpPr>
          <p:nvPr/>
        </p:nvGrpSpPr>
        <p:grpSpPr>
          <a:xfrm>
            <a:off x="4824176" y="6781065"/>
            <a:ext cx="51289" cy="51289"/>
            <a:chOff x="0" y="0"/>
            <a:chExt cx="57150" cy="5715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1" name="Group 31"/>
          <p:cNvGrpSpPr>
            <a:grpSpLocks noChangeAspect="1"/>
          </p:cNvGrpSpPr>
          <p:nvPr/>
        </p:nvGrpSpPr>
        <p:grpSpPr>
          <a:xfrm>
            <a:off x="4783089" y="9097647"/>
            <a:ext cx="51289" cy="51289"/>
            <a:chOff x="0" y="0"/>
            <a:chExt cx="57150" cy="5715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5867401" y="316898"/>
            <a:ext cx="6172200" cy="598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78"/>
              </a:lnSpc>
            </a:pPr>
            <a:r>
              <a:rPr lang="en-US" sz="3484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Propostas</a:t>
            </a:r>
            <a:r>
              <a:rPr lang="en-US" sz="3484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para </a:t>
            </a:r>
            <a:r>
              <a:rPr lang="en-US" sz="3484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Redução</a:t>
            </a:r>
            <a:endParaRPr lang="en-US" sz="3484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4036728" y="6402092"/>
            <a:ext cx="152080" cy="315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44"/>
              </a:lnSpc>
            </a:pPr>
            <a:r>
              <a:rPr lang="en-US" sz="1817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3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038600" y="4547139"/>
            <a:ext cx="148080" cy="315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44"/>
              </a:lnSpc>
            </a:pPr>
            <a:r>
              <a:rPr lang="en-US" sz="1817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4033129" y="7724618"/>
            <a:ext cx="159141" cy="506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43"/>
              </a:lnSpc>
            </a:pPr>
            <a:r>
              <a:rPr lang="en-US" sz="1817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4039404" y="8750399"/>
            <a:ext cx="146430" cy="506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43"/>
              </a:lnSpc>
            </a:pPr>
            <a:r>
              <a:rPr lang="en-US" sz="1817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4061441" y="2538319"/>
            <a:ext cx="101467" cy="315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44"/>
              </a:lnSpc>
            </a:pPr>
            <a:r>
              <a:rPr lang="en-US" sz="1817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1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4776813" y="7463705"/>
            <a:ext cx="8159160" cy="754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20"/>
              </a:lnSpc>
            </a:pPr>
            <a:r>
              <a:rPr lang="en-US" sz="1514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Foco no </a:t>
            </a:r>
            <a:r>
              <a:rPr lang="en-US" sz="1514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Detran</a:t>
            </a:r>
            <a:endParaRPr lang="en-US" sz="1514" b="1" dirty="0">
              <a:solidFill>
                <a:srgbClr val="272525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l">
              <a:lnSpc>
                <a:spcPts val="1951"/>
              </a:lnSpc>
            </a:pP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Melhoria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no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curso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para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retirada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da CNH ,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obtendo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-se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assim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um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maior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numero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de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condutores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mais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capacitados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no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transito</a:t>
            </a:r>
            <a:endParaRPr lang="en-US" sz="1211" b="1" dirty="0">
              <a:solidFill>
                <a:srgbClr val="272525"/>
              </a:solidFill>
              <a:latin typeface="Inter Bold"/>
              <a:ea typeface="Inter Bold"/>
              <a:sym typeface="Inter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4776813" y="8668150"/>
            <a:ext cx="2278125" cy="247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120"/>
              </a:lnSpc>
            </a:pPr>
            <a:r>
              <a:rPr lang="en-US" sz="1514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Incentivo</a:t>
            </a:r>
            <a:r>
              <a:rPr lang="en-US" sz="1514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à </a:t>
            </a:r>
            <a:r>
              <a:rPr lang="en-US" sz="1514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Tecnologia</a:t>
            </a:r>
            <a:endParaRPr lang="en-US" sz="1514" b="1" dirty="0">
              <a:solidFill>
                <a:srgbClr val="272525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4824854" y="3639613"/>
            <a:ext cx="6092820" cy="6291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24"/>
              </a:lnSpc>
            </a:pPr>
            <a:r>
              <a:rPr lang="en-US" sz="1514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Fiscalização</a:t>
            </a:r>
            <a:r>
              <a:rPr lang="en-US" sz="1514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1514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Tecnológica</a:t>
            </a:r>
            <a:r>
              <a:rPr lang="en-US" sz="1514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</a:p>
          <a:p>
            <a:pPr algn="l">
              <a:lnSpc>
                <a:spcPts val="2624"/>
              </a:lnSpc>
            </a:pPr>
            <a:r>
              <a:rPr lang="en-US" sz="1300" dirty="0">
                <a:solidFill>
                  <a:srgbClr val="272525"/>
                </a:solidFill>
                <a:latin typeface="Inter" panose="020B0604020202020204" charset="0"/>
                <a:ea typeface="Inter" panose="020B0604020202020204" charset="0"/>
                <a:cs typeface="Inter Bold"/>
                <a:sym typeface="Inter Bold"/>
              </a:rPr>
              <a:t>Foco: </a:t>
            </a:r>
            <a:r>
              <a:rPr lang="en-US" sz="1300" dirty="0" err="1">
                <a:solidFill>
                  <a:srgbClr val="272525"/>
                </a:solidFill>
                <a:latin typeface="Inter" panose="020B0604020202020204" charset="0"/>
                <a:ea typeface="Inter" panose="020B0604020202020204" charset="0"/>
                <a:cs typeface="Inter Bold"/>
                <a:sym typeface="Inter Bold"/>
              </a:rPr>
              <a:t>coibir</a:t>
            </a:r>
            <a:r>
              <a:rPr lang="en-US" sz="1300" dirty="0">
                <a:solidFill>
                  <a:srgbClr val="272525"/>
                </a:solidFill>
                <a:latin typeface="Inter" panose="020B0604020202020204" charset="0"/>
                <a:ea typeface="Inter" panose="020B0604020202020204" charset="0"/>
                <a:cs typeface="Inter Bold"/>
                <a:sym typeface="Inter Bold"/>
              </a:rPr>
              <a:t> </a:t>
            </a:r>
            <a:r>
              <a:rPr lang="en-US" sz="1300" dirty="0" err="1">
                <a:solidFill>
                  <a:srgbClr val="272525"/>
                </a:solidFill>
                <a:latin typeface="Inter" panose="020B0604020202020204" charset="0"/>
                <a:ea typeface="Inter" panose="020B0604020202020204" charset="0"/>
                <a:cs typeface="Inter Bold"/>
                <a:sym typeface="Inter Bold"/>
              </a:rPr>
              <a:t>condutas</a:t>
            </a:r>
            <a:r>
              <a:rPr lang="en-US" sz="1300" dirty="0">
                <a:solidFill>
                  <a:srgbClr val="272525"/>
                </a:solidFill>
                <a:latin typeface="Inter" panose="020B0604020202020204" charset="0"/>
                <a:ea typeface="Inter" panose="020B0604020202020204" charset="0"/>
                <a:cs typeface="Inter Bold"/>
                <a:sym typeface="Inter Bold"/>
              </a:rPr>
              <a:t> de alto </a:t>
            </a:r>
            <a:r>
              <a:rPr lang="en-US" sz="1300" dirty="0" err="1">
                <a:solidFill>
                  <a:srgbClr val="272525"/>
                </a:solidFill>
                <a:latin typeface="Inter" panose="020B0604020202020204" charset="0"/>
                <a:ea typeface="Inter" panose="020B0604020202020204" charset="0"/>
                <a:cs typeface="Inter Bold"/>
                <a:sym typeface="Inter Bold"/>
              </a:rPr>
              <a:t>risco</a:t>
            </a:r>
            <a:endParaRPr lang="en-US" sz="1300" dirty="0">
              <a:solidFill>
                <a:srgbClr val="272525"/>
              </a:solidFill>
              <a:latin typeface="Inter" panose="020B0604020202020204" charset="0"/>
              <a:ea typeface="Inter" panose="020B0604020202020204" charset="0"/>
              <a:cs typeface="Inter Bold"/>
              <a:sym typeface="Inter Bold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4812727" y="5627062"/>
            <a:ext cx="8750873" cy="247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120"/>
              </a:lnSpc>
            </a:pPr>
            <a:r>
              <a:rPr lang="en-US" sz="1514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Ações</a:t>
            </a:r>
            <a:r>
              <a:rPr lang="en-US" sz="1514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1514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Específicas</a:t>
            </a:r>
            <a:r>
              <a:rPr lang="en-US" sz="1514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para </a:t>
            </a:r>
            <a:r>
              <a:rPr lang="en-US" sz="1514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Motociclistas</a:t>
            </a:r>
            <a:r>
              <a:rPr lang="en-US" sz="1514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1500" b="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Foco: </a:t>
            </a:r>
            <a:r>
              <a:rPr lang="en-US" sz="1500" b="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grupo</a:t>
            </a:r>
            <a:r>
              <a:rPr lang="en-US" sz="1500" b="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b="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mais</a:t>
            </a:r>
            <a:r>
              <a:rPr lang="en-US" sz="1500" b="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b="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vulnerável</a:t>
            </a:r>
            <a:r>
              <a:rPr lang="en-US" sz="1500" b="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00" b="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identificado</a:t>
            </a:r>
            <a:r>
              <a:rPr lang="en-US" sz="1500" b="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no </a:t>
            </a:r>
            <a:r>
              <a:rPr lang="en-US" sz="1500" b="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estudo</a:t>
            </a:r>
            <a:endParaRPr lang="en-US" sz="1500" b="1" dirty="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4812727" y="1553732"/>
            <a:ext cx="8598473" cy="3184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24"/>
              </a:lnSpc>
            </a:pPr>
            <a:r>
              <a:rPr lang="en-US" sz="1629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Educação</a:t>
            </a:r>
            <a:r>
              <a:rPr lang="en-US" sz="1629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e </a:t>
            </a:r>
            <a:r>
              <a:rPr lang="en-US" sz="1629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Conscientização</a:t>
            </a:r>
            <a:r>
              <a:rPr lang="en-US" sz="1629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: </a:t>
            </a:r>
            <a:r>
              <a:rPr lang="en-US" sz="1629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mudança</a:t>
            </a:r>
            <a:r>
              <a:rPr lang="en-US" sz="1629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de </a:t>
            </a:r>
            <a:r>
              <a:rPr lang="en-US" sz="1629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comportamento</a:t>
            </a:r>
            <a:r>
              <a:rPr lang="en-US" sz="1629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e </a:t>
            </a:r>
            <a:r>
              <a:rPr lang="en-US" sz="1629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cultura</a:t>
            </a:r>
            <a:r>
              <a:rPr lang="en-US" sz="1629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de </a:t>
            </a:r>
            <a:r>
              <a:rPr lang="en-US" sz="1629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segurança</a:t>
            </a:r>
            <a:endParaRPr lang="en-US" sz="1629" b="1" dirty="0">
              <a:solidFill>
                <a:srgbClr val="272525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4980313" y="5993702"/>
            <a:ext cx="6983803" cy="917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Distribuição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gratuita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ou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subsidiada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de EPIs (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capacetes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,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coletes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,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luvas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)</a:t>
            </a:r>
            <a:r>
              <a:rPr lang="en-US" sz="121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algn="l">
              <a:lnSpc>
                <a:spcPts val="2220"/>
              </a:lnSpc>
            </a:pP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Curso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rápido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de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pilotagem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urbana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segura</a:t>
            </a:r>
            <a:r>
              <a:rPr lang="en-US" sz="121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oferecido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em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feiras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ou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mutirões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locais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.</a:t>
            </a:r>
          </a:p>
          <a:p>
            <a:pPr algn="l">
              <a:lnSpc>
                <a:spcPts val="2490"/>
              </a:lnSpc>
            </a:pP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Campanha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 Seja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visto!î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incentivando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roupas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e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capacetes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refletivos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.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4904152" y="9003465"/>
            <a:ext cx="7211688" cy="200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96"/>
              </a:lnSpc>
            </a:pP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Alertas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em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tempo 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real via apps de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navegação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(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como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Waze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ou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Google Maps)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em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trechos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críticos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.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4974613" y="4280444"/>
            <a:ext cx="7763561" cy="8804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55"/>
              </a:lnSpc>
            </a:pP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Radar com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inteligência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 artificial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para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flagrar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ultrapassagens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perigosas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e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uso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de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celular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ao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volante. </a:t>
            </a:r>
          </a:p>
          <a:p>
            <a:pPr algn="l">
              <a:lnSpc>
                <a:spcPts val="2355"/>
              </a:lnSpc>
            </a:pP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Testes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surpresa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 com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bafômetro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em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locais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e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horários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de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alta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reincidência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(ex: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saída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de festas e bares).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Integração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 de dados entre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Detran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, PRF e apps de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transporte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para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mapear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perfis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211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reincidentes</a:t>
            </a:r>
            <a:r>
              <a:rPr lang="en-US" sz="1211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.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4961211" y="1939771"/>
            <a:ext cx="8365578" cy="308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48"/>
              </a:lnSpc>
            </a:pP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Campanhas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segmentadas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por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público-alvo</a:t>
            </a:r>
            <a:r>
              <a:rPr lang="en-US" sz="1303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jovens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motociclistas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,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caminhoneiros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,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condutores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urbanos</a:t>
            </a:r>
            <a:endParaRPr lang="en-US" sz="1303" b="1" dirty="0">
              <a:solidFill>
                <a:srgbClr val="272525"/>
              </a:solidFill>
              <a:latin typeface="Inter Bold"/>
              <a:ea typeface="Inter Bold"/>
              <a:sym typeface="Inter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4980313" y="2290565"/>
            <a:ext cx="8041675" cy="3086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48"/>
              </a:lnSpc>
            </a:pP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Campanhas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contínuas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em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: 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redes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 Bold"/>
              </a:rPr>
              <a:t>sociais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e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rádio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focadas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em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temas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como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: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4980313" y="2678320"/>
            <a:ext cx="4807079" cy="619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48"/>
              </a:lnSpc>
            </a:pP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"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Reação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salva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vidas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"</a:t>
            </a:r>
          </a:p>
          <a:p>
            <a:pPr algn="l">
              <a:lnSpc>
                <a:spcPts val="2318"/>
              </a:lnSpc>
            </a:pP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"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Não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é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só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álcool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: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sono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e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distração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também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 </a:t>
            </a:r>
            <a:r>
              <a:rPr lang="en-US" sz="1303" b="1" dirty="0" err="1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matam</a:t>
            </a:r>
            <a:r>
              <a:rPr lang="en-US" sz="1303" b="1" dirty="0">
                <a:solidFill>
                  <a:srgbClr val="272525"/>
                </a:solidFill>
                <a:latin typeface="Inter Bold"/>
                <a:ea typeface="Inter Bold"/>
                <a:sym typeface="Inter"/>
              </a:rPr>
              <a:t>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06200" y="1325035"/>
            <a:ext cx="5609240" cy="7933265"/>
          </a:xfrm>
          <a:custGeom>
            <a:avLst/>
            <a:gdLst/>
            <a:ahLst/>
            <a:cxnLst/>
            <a:rect l="l" t="t" r="r" b="b"/>
            <a:pathLst>
              <a:path w="4622717" h="6944071">
                <a:moveTo>
                  <a:pt x="0" y="0"/>
                </a:moveTo>
                <a:lnTo>
                  <a:pt x="4622717" y="0"/>
                </a:lnTo>
                <a:lnTo>
                  <a:pt x="4622717" y="6944072"/>
                </a:lnTo>
                <a:lnTo>
                  <a:pt x="0" y="69440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207045" y="3905332"/>
            <a:ext cx="558147" cy="558147"/>
            <a:chOff x="0" y="0"/>
            <a:chExt cx="517525" cy="517525"/>
          </a:xfrm>
        </p:grpSpPr>
        <p:sp>
          <p:nvSpPr>
            <p:cNvPr id="4" name="Freeform 4"/>
            <p:cNvSpPr/>
            <p:nvPr/>
          </p:nvSpPr>
          <p:spPr>
            <a:xfrm>
              <a:off x="68326" y="681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325755" y="0"/>
                  </a:lnTo>
                  <a:cubicBezTo>
                    <a:pt x="329438" y="0"/>
                    <a:pt x="332994" y="381"/>
                    <a:pt x="336550" y="1016"/>
                  </a:cubicBezTo>
                  <a:cubicBezTo>
                    <a:pt x="340106" y="1651"/>
                    <a:pt x="343535" y="2794"/>
                    <a:pt x="346964" y="4191"/>
                  </a:cubicBezTo>
                  <a:cubicBezTo>
                    <a:pt x="350393" y="5588"/>
                    <a:pt x="353441" y="7239"/>
                    <a:pt x="356489" y="9271"/>
                  </a:cubicBezTo>
                  <a:cubicBezTo>
                    <a:pt x="359537" y="11303"/>
                    <a:pt x="362331" y="13589"/>
                    <a:pt x="364871" y="16129"/>
                  </a:cubicBezTo>
                  <a:cubicBezTo>
                    <a:pt x="367411" y="18669"/>
                    <a:pt x="369697" y="21463"/>
                    <a:pt x="371729" y="24511"/>
                  </a:cubicBezTo>
                  <a:cubicBezTo>
                    <a:pt x="373761" y="27559"/>
                    <a:pt x="375412" y="30734"/>
                    <a:pt x="376809" y="34036"/>
                  </a:cubicBezTo>
                  <a:cubicBezTo>
                    <a:pt x="378206" y="37338"/>
                    <a:pt x="379222" y="40894"/>
                    <a:pt x="379984" y="44450"/>
                  </a:cubicBezTo>
                  <a:cubicBezTo>
                    <a:pt x="380746" y="48006"/>
                    <a:pt x="381000" y="51562"/>
                    <a:pt x="381000" y="55245"/>
                  </a:cubicBezTo>
                  <a:lnTo>
                    <a:pt x="381000" y="325755"/>
                  </a:lnTo>
                  <a:cubicBezTo>
                    <a:pt x="381000" y="329438"/>
                    <a:pt x="380619" y="332994"/>
                    <a:pt x="379984" y="336550"/>
                  </a:cubicBezTo>
                  <a:cubicBezTo>
                    <a:pt x="379349" y="340106"/>
                    <a:pt x="378206" y="343535"/>
                    <a:pt x="376809" y="346964"/>
                  </a:cubicBezTo>
                  <a:cubicBezTo>
                    <a:pt x="375412" y="350393"/>
                    <a:pt x="373761" y="353441"/>
                    <a:pt x="371729" y="356489"/>
                  </a:cubicBezTo>
                  <a:cubicBezTo>
                    <a:pt x="369697" y="359537"/>
                    <a:pt x="367411" y="362331"/>
                    <a:pt x="364871" y="364871"/>
                  </a:cubicBezTo>
                  <a:cubicBezTo>
                    <a:pt x="362331" y="367411"/>
                    <a:pt x="359537" y="369697"/>
                    <a:pt x="356489" y="371729"/>
                  </a:cubicBezTo>
                  <a:cubicBezTo>
                    <a:pt x="353441" y="373761"/>
                    <a:pt x="350266" y="375412"/>
                    <a:pt x="346964" y="376809"/>
                  </a:cubicBezTo>
                  <a:cubicBezTo>
                    <a:pt x="343662" y="378206"/>
                    <a:pt x="340106" y="379222"/>
                    <a:pt x="336550" y="379984"/>
                  </a:cubicBezTo>
                  <a:cubicBezTo>
                    <a:pt x="332994" y="380746"/>
                    <a:pt x="329438" y="381000"/>
                    <a:pt x="325755" y="381000"/>
                  </a:cubicBezTo>
                  <a:lnTo>
                    <a:pt x="55245" y="381000"/>
                  </a:lnTo>
                  <a:cubicBezTo>
                    <a:pt x="51562" y="381000"/>
                    <a:pt x="48006" y="380619"/>
                    <a:pt x="44450" y="379984"/>
                  </a:cubicBezTo>
                  <a:cubicBezTo>
                    <a:pt x="40894" y="379349"/>
                    <a:pt x="37465" y="378206"/>
                    <a:pt x="34036" y="376809"/>
                  </a:cubicBezTo>
                  <a:cubicBezTo>
                    <a:pt x="30607" y="375412"/>
                    <a:pt x="27559" y="373761"/>
                    <a:pt x="24511" y="371729"/>
                  </a:cubicBezTo>
                  <a:cubicBezTo>
                    <a:pt x="21463" y="369697"/>
                    <a:pt x="18669" y="367411"/>
                    <a:pt x="16129" y="364871"/>
                  </a:cubicBezTo>
                  <a:cubicBezTo>
                    <a:pt x="13589" y="362331"/>
                    <a:pt x="11303" y="359537"/>
                    <a:pt x="9271" y="356489"/>
                  </a:cubicBezTo>
                  <a:cubicBezTo>
                    <a:pt x="7239" y="353441"/>
                    <a:pt x="5588" y="350266"/>
                    <a:pt x="4191" y="346964"/>
                  </a:cubicBezTo>
                  <a:cubicBezTo>
                    <a:pt x="2794" y="343662"/>
                    <a:pt x="1778" y="340106"/>
                    <a:pt x="1016" y="336550"/>
                  </a:cubicBezTo>
                  <a:cubicBezTo>
                    <a:pt x="254" y="332994"/>
                    <a:pt x="0" y="329438"/>
                    <a:pt x="0" y="325755"/>
                  </a:cubicBez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Freeform 5"/>
            <p:cNvSpPr/>
            <p:nvPr/>
          </p:nvSpPr>
          <p:spPr>
            <a:xfrm>
              <a:off x="63373" y="63500"/>
              <a:ext cx="390906" cy="390906"/>
            </a:xfrm>
            <a:custGeom>
              <a:avLst/>
              <a:gdLst/>
              <a:ahLst/>
              <a:cxnLst/>
              <a:rect l="l" t="t" r="r" b="b"/>
              <a:pathLst>
                <a:path w="390906" h="390906">
                  <a:moveTo>
                    <a:pt x="127" y="330454"/>
                  </a:moveTo>
                  <a:lnTo>
                    <a:pt x="127" y="59944"/>
                  </a:lnTo>
                  <a:lnTo>
                    <a:pt x="4953" y="59944"/>
                  </a:lnTo>
                  <a:lnTo>
                    <a:pt x="127" y="59944"/>
                  </a:lnTo>
                  <a:cubicBezTo>
                    <a:pt x="127" y="56007"/>
                    <a:pt x="508" y="52070"/>
                    <a:pt x="1270" y="48260"/>
                  </a:cubicBezTo>
                  <a:lnTo>
                    <a:pt x="1270" y="48260"/>
                  </a:lnTo>
                  <a:lnTo>
                    <a:pt x="1270" y="48260"/>
                  </a:lnTo>
                  <a:cubicBezTo>
                    <a:pt x="2032" y="44450"/>
                    <a:pt x="3175" y="40640"/>
                    <a:pt x="4699" y="36957"/>
                  </a:cubicBezTo>
                  <a:lnTo>
                    <a:pt x="9144" y="38735"/>
                  </a:lnTo>
                  <a:lnTo>
                    <a:pt x="4699" y="36957"/>
                  </a:lnTo>
                  <a:cubicBezTo>
                    <a:pt x="6223" y="33274"/>
                    <a:pt x="8001" y="29845"/>
                    <a:pt x="10287" y="26543"/>
                  </a:cubicBezTo>
                  <a:lnTo>
                    <a:pt x="10287" y="26543"/>
                  </a:lnTo>
                  <a:lnTo>
                    <a:pt x="10287" y="26543"/>
                  </a:lnTo>
                  <a:cubicBezTo>
                    <a:pt x="12446" y="23241"/>
                    <a:pt x="14986" y="20193"/>
                    <a:pt x="17780" y="17399"/>
                  </a:cubicBezTo>
                  <a:lnTo>
                    <a:pt x="17780" y="17399"/>
                  </a:lnTo>
                  <a:lnTo>
                    <a:pt x="17780" y="17399"/>
                  </a:lnTo>
                  <a:cubicBezTo>
                    <a:pt x="20574" y="14605"/>
                    <a:pt x="23622" y="12192"/>
                    <a:pt x="26924" y="9906"/>
                  </a:cubicBezTo>
                  <a:lnTo>
                    <a:pt x="29591" y="13843"/>
                  </a:lnTo>
                  <a:lnTo>
                    <a:pt x="26797" y="10160"/>
                  </a:lnTo>
                  <a:cubicBezTo>
                    <a:pt x="30099" y="8001"/>
                    <a:pt x="33528" y="6096"/>
                    <a:pt x="37211" y="4572"/>
                  </a:cubicBezTo>
                  <a:lnTo>
                    <a:pt x="37211" y="4572"/>
                  </a:lnTo>
                  <a:lnTo>
                    <a:pt x="37211" y="4572"/>
                  </a:lnTo>
                  <a:cubicBezTo>
                    <a:pt x="40894" y="3048"/>
                    <a:pt x="44577" y="1905"/>
                    <a:pt x="48514" y="1143"/>
                  </a:cubicBezTo>
                  <a:lnTo>
                    <a:pt x="49403" y="5842"/>
                  </a:lnTo>
                  <a:lnTo>
                    <a:pt x="48514" y="1143"/>
                  </a:lnTo>
                  <a:cubicBezTo>
                    <a:pt x="52324" y="381"/>
                    <a:pt x="56261" y="0"/>
                    <a:pt x="60198" y="0"/>
                  </a:cubicBezTo>
                  <a:lnTo>
                    <a:pt x="60198" y="4826"/>
                  </a:lnTo>
                  <a:lnTo>
                    <a:pt x="60198" y="0"/>
                  </a:lnTo>
                  <a:lnTo>
                    <a:pt x="330708" y="0"/>
                  </a:lnTo>
                  <a:lnTo>
                    <a:pt x="330708" y="4826"/>
                  </a:lnTo>
                  <a:lnTo>
                    <a:pt x="330708" y="0"/>
                  </a:lnTo>
                  <a:cubicBezTo>
                    <a:pt x="334645" y="0"/>
                    <a:pt x="338582" y="381"/>
                    <a:pt x="342392" y="1143"/>
                  </a:cubicBezTo>
                  <a:lnTo>
                    <a:pt x="341503" y="5842"/>
                  </a:lnTo>
                  <a:lnTo>
                    <a:pt x="342392" y="1143"/>
                  </a:lnTo>
                  <a:cubicBezTo>
                    <a:pt x="346329" y="1905"/>
                    <a:pt x="350012" y="3048"/>
                    <a:pt x="353695" y="4572"/>
                  </a:cubicBezTo>
                  <a:lnTo>
                    <a:pt x="353695" y="4572"/>
                  </a:lnTo>
                  <a:lnTo>
                    <a:pt x="353695" y="4572"/>
                  </a:lnTo>
                  <a:cubicBezTo>
                    <a:pt x="357378" y="6096"/>
                    <a:pt x="360807" y="7874"/>
                    <a:pt x="364109" y="10160"/>
                  </a:cubicBezTo>
                  <a:lnTo>
                    <a:pt x="361442" y="14097"/>
                  </a:lnTo>
                  <a:lnTo>
                    <a:pt x="364109" y="10160"/>
                  </a:lnTo>
                  <a:cubicBezTo>
                    <a:pt x="367411" y="12319"/>
                    <a:pt x="370459" y="14859"/>
                    <a:pt x="373253" y="17653"/>
                  </a:cubicBezTo>
                  <a:lnTo>
                    <a:pt x="373253" y="17653"/>
                  </a:lnTo>
                  <a:lnTo>
                    <a:pt x="373253" y="17653"/>
                  </a:lnTo>
                  <a:cubicBezTo>
                    <a:pt x="376047" y="20447"/>
                    <a:pt x="378587" y="23495"/>
                    <a:pt x="380746" y="26797"/>
                  </a:cubicBezTo>
                  <a:lnTo>
                    <a:pt x="380746" y="26797"/>
                  </a:lnTo>
                  <a:lnTo>
                    <a:pt x="380746" y="26797"/>
                  </a:lnTo>
                  <a:cubicBezTo>
                    <a:pt x="382905" y="30099"/>
                    <a:pt x="384810" y="33528"/>
                    <a:pt x="386334" y="37211"/>
                  </a:cubicBezTo>
                  <a:lnTo>
                    <a:pt x="386334" y="37211"/>
                  </a:lnTo>
                  <a:lnTo>
                    <a:pt x="386334" y="37211"/>
                  </a:lnTo>
                  <a:cubicBezTo>
                    <a:pt x="387858" y="40894"/>
                    <a:pt x="389001" y="44577"/>
                    <a:pt x="389763" y="48514"/>
                  </a:cubicBezTo>
                  <a:lnTo>
                    <a:pt x="389763" y="48514"/>
                  </a:lnTo>
                  <a:lnTo>
                    <a:pt x="389763" y="48514"/>
                  </a:lnTo>
                  <a:cubicBezTo>
                    <a:pt x="390525" y="52324"/>
                    <a:pt x="390906" y="56261"/>
                    <a:pt x="390906" y="60198"/>
                  </a:cubicBezTo>
                  <a:lnTo>
                    <a:pt x="386080" y="60198"/>
                  </a:lnTo>
                  <a:lnTo>
                    <a:pt x="390906" y="60198"/>
                  </a:lnTo>
                  <a:lnTo>
                    <a:pt x="390906" y="330708"/>
                  </a:lnTo>
                  <a:lnTo>
                    <a:pt x="386080" y="330708"/>
                  </a:lnTo>
                  <a:lnTo>
                    <a:pt x="390906" y="330708"/>
                  </a:lnTo>
                  <a:cubicBezTo>
                    <a:pt x="390906" y="334645"/>
                    <a:pt x="390525" y="338582"/>
                    <a:pt x="389763" y="342392"/>
                  </a:cubicBezTo>
                  <a:lnTo>
                    <a:pt x="389763" y="342392"/>
                  </a:lnTo>
                  <a:lnTo>
                    <a:pt x="389763" y="342392"/>
                  </a:lnTo>
                  <a:cubicBezTo>
                    <a:pt x="389001" y="346202"/>
                    <a:pt x="387858" y="350012"/>
                    <a:pt x="386334" y="353695"/>
                  </a:cubicBezTo>
                  <a:lnTo>
                    <a:pt x="386334" y="353695"/>
                  </a:lnTo>
                  <a:lnTo>
                    <a:pt x="386334" y="353695"/>
                  </a:lnTo>
                  <a:cubicBezTo>
                    <a:pt x="384810" y="357378"/>
                    <a:pt x="383032" y="360807"/>
                    <a:pt x="380746" y="364109"/>
                  </a:cubicBezTo>
                  <a:lnTo>
                    <a:pt x="376809" y="361442"/>
                  </a:lnTo>
                  <a:lnTo>
                    <a:pt x="380746" y="364109"/>
                  </a:lnTo>
                  <a:cubicBezTo>
                    <a:pt x="378587" y="367411"/>
                    <a:pt x="376047" y="370459"/>
                    <a:pt x="373253" y="373253"/>
                  </a:cubicBezTo>
                  <a:lnTo>
                    <a:pt x="373253" y="373253"/>
                  </a:lnTo>
                  <a:lnTo>
                    <a:pt x="373253" y="373253"/>
                  </a:lnTo>
                  <a:cubicBezTo>
                    <a:pt x="370459" y="376047"/>
                    <a:pt x="367411" y="378460"/>
                    <a:pt x="364109" y="380746"/>
                  </a:cubicBezTo>
                  <a:lnTo>
                    <a:pt x="364109" y="380746"/>
                  </a:lnTo>
                  <a:lnTo>
                    <a:pt x="364109" y="380746"/>
                  </a:lnTo>
                  <a:cubicBezTo>
                    <a:pt x="360807" y="382905"/>
                    <a:pt x="357378" y="384810"/>
                    <a:pt x="353695" y="386334"/>
                  </a:cubicBezTo>
                  <a:lnTo>
                    <a:pt x="353695" y="386334"/>
                  </a:lnTo>
                  <a:lnTo>
                    <a:pt x="353695" y="386334"/>
                  </a:lnTo>
                  <a:cubicBezTo>
                    <a:pt x="350012" y="387858"/>
                    <a:pt x="346329" y="389001"/>
                    <a:pt x="342392" y="389763"/>
                  </a:cubicBezTo>
                  <a:lnTo>
                    <a:pt x="341503" y="385064"/>
                  </a:lnTo>
                  <a:lnTo>
                    <a:pt x="342392" y="389763"/>
                  </a:lnTo>
                  <a:cubicBezTo>
                    <a:pt x="338582" y="390525"/>
                    <a:pt x="334645" y="390906"/>
                    <a:pt x="330708" y="390906"/>
                  </a:cubicBezTo>
                  <a:lnTo>
                    <a:pt x="330708" y="386080"/>
                  </a:lnTo>
                  <a:lnTo>
                    <a:pt x="330708" y="390906"/>
                  </a:lnTo>
                  <a:lnTo>
                    <a:pt x="60198" y="390906"/>
                  </a:lnTo>
                  <a:lnTo>
                    <a:pt x="60198" y="386080"/>
                  </a:lnTo>
                  <a:lnTo>
                    <a:pt x="60198" y="390906"/>
                  </a:lnTo>
                  <a:cubicBezTo>
                    <a:pt x="56261" y="390906"/>
                    <a:pt x="52324" y="390525"/>
                    <a:pt x="48514" y="389763"/>
                  </a:cubicBezTo>
                  <a:lnTo>
                    <a:pt x="49403" y="385064"/>
                  </a:lnTo>
                  <a:lnTo>
                    <a:pt x="48514" y="389763"/>
                  </a:lnTo>
                  <a:cubicBezTo>
                    <a:pt x="44577" y="389001"/>
                    <a:pt x="40894" y="387858"/>
                    <a:pt x="37211" y="386334"/>
                  </a:cubicBezTo>
                  <a:lnTo>
                    <a:pt x="37211" y="386334"/>
                  </a:lnTo>
                  <a:lnTo>
                    <a:pt x="37211" y="386334"/>
                  </a:lnTo>
                  <a:cubicBezTo>
                    <a:pt x="33528" y="384810"/>
                    <a:pt x="30099" y="383032"/>
                    <a:pt x="26797" y="380746"/>
                  </a:cubicBezTo>
                  <a:lnTo>
                    <a:pt x="26797" y="380746"/>
                  </a:lnTo>
                  <a:lnTo>
                    <a:pt x="26797" y="380746"/>
                  </a:lnTo>
                  <a:cubicBezTo>
                    <a:pt x="23495" y="378587"/>
                    <a:pt x="20447" y="376047"/>
                    <a:pt x="17653" y="373253"/>
                  </a:cubicBezTo>
                  <a:lnTo>
                    <a:pt x="17653" y="373253"/>
                  </a:lnTo>
                  <a:lnTo>
                    <a:pt x="17653" y="373253"/>
                  </a:lnTo>
                  <a:cubicBezTo>
                    <a:pt x="14859" y="370459"/>
                    <a:pt x="12319" y="367411"/>
                    <a:pt x="10160" y="364109"/>
                  </a:cubicBezTo>
                  <a:lnTo>
                    <a:pt x="14097" y="361442"/>
                  </a:lnTo>
                  <a:lnTo>
                    <a:pt x="10160" y="364109"/>
                  </a:lnTo>
                  <a:cubicBezTo>
                    <a:pt x="8001" y="360807"/>
                    <a:pt x="6096" y="357378"/>
                    <a:pt x="4572" y="353695"/>
                  </a:cubicBezTo>
                  <a:lnTo>
                    <a:pt x="9017" y="351917"/>
                  </a:lnTo>
                  <a:lnTo>
                    <a:pt x="4572" y="353695"/>
                  </a:lnTo>
                  <a:cubicBezTo>
                    <a:pt x="3048" y="350012"/>
                    <a:pt x="1905" y="346329"/>
                    <a:pt x="1143" y="342392"/>
                  </a:cubicBezTo>
                  <a:lnTo>
                    <a:pt x="1143" y="342392"/>
                  </a:lnTo>
                  <a:lnTo>
                    <a:pt x="1143" y="342392"/>
                  </a:lnTo>
                  <a:cubicBezTo>
                    <a:pt x="381" y="338455"/>
                    <a:pt x="0" y="334645"/>
                    <a:pt x="0" y="330708"/>
                  </a:cubicBezTo>
                  <a:lnTo>
                    <a:pt x="4826" y="330708"/>
                  </a:lnTo>
                  <a:lnTo>
                    <a:pt x="127" y="330708"/>
                  </a:lnTo>
                  <a:moveTo>
                    <a:pt x="9652" y="330708"/>
                  </a:moveTo>
                  <a:cubicBezTo>
                    <a:pt x="9652" y="334010"/>
                    <a:pt x="10033" y="337312"/>
                    <a:pt x="10668" y="340614"/>
                  </a:cubicBezTo>
                  <a:lnTo>
                    <a:pt x="5969" y="341503"/>
                  </a:lnTo>
                  <a:lnTo>
                    <a:pt x="10668" y="340614"/>
                  </a:lnTo>
                  <a:cubicBezTo>
                    <a:pt x="11303" y="343916"/>
                    <a:pt x="12319" y="346964"/>
                    <a:pt x="13589" y="350139"/>
                  </a:cubicBezTo>
                  <a:lnTo>
                    <a:pt x="13589" y="350139"/>
                  </a:lnTo>
                  <a:lnTo>
                    <a:pt x="13589" y="350139"/>
                  </a:lnTo>
                  <a:cubicBezTo>
                    <a:pt x="14859" y="353187"/>
                    <a:pt x="16383" y="356108"/>
                    <a:pt x="18288" y="358902"/>
                  </a:cubicBezTo>
                  <a:lnTo>
                    <a:pt x="18288" y="358902"/>
                  </a:lnTo>
                  <a:lnTo>
                    <a:pt x="18288" y="358902"/>
                  </a:lnTo>
                  <a:cubicBezTo>
                    <a:pt x="20066" y="361696"/>
                    <a:pt x="22225" y="364236"/>
                    <a:pt x="24511" y="366522"/>
                  </a:cubicBezTo>
                  <a:lnTo>
                    <a:pt x="21082" y="369951"/>
                  </a:lnTo>
                  <a:lnTo>
                    <a:pt x="24511" y="366522"/>
                  </a:lnTo>
                  <a:cubicBezTo>
                    <a:pt x="26797" y="368808"/>
                    <a:pt x="29464" y="370967"/>
                    <a:pt x="32131" y="372745"/>
                  </a:cubicBezTo>
                  <a:lnTo>
                    <a:pt x="29464" y="376682"/>
                  </a:lnTo>
                  <a:lnTo>
                    <a:pt x="32131" y="372745"/>
                  </a:lnTo>
                  <a:cubicBezTo>
                    <a:pt x="34925" y="374523"/>
                    <a:pt x="37846" y="376174"/>
                    <a:pt x="40894" y="377444"/>
                  </a:cubicBezTo>
                  <a:lnTo>
                    <a:pt x="39116" y="381889"/>
                  </a:lnTo>
                  <a:lnTo>
                    <a:pt x="40894" y="377444"/>
                  </a:lnTo>
                  <a:cubicBezTo>
                    <a:pt x="43942" y="378714"/>
                    <a:pt x="47117" y="379730"/>
                    <a:pt x="50419" y="380365"/>
                  </a:cubicBezTo>
                  <a:lnTo>
                    <a:pt x="50419" y="380365"/>
                  </a:lnTo>
                  <a:lnTo>
                    <a:pt x="50419" y="380365"/>
                  </a:lnTo>
                  <a:cubicBezTo>
                    <a:pt x="53721" y="381000"/>
                    <a:pt x="56896" y="381381"/>
                    <a:pt x="60325" y="381381"/>
                  </a:cubicBezTo>
                  <a:lnTo>
                    <a:pt x="330835" y="381381"/>
                  </a:lnTo>
                  <a:cubicBezTo>
                    <a:pt x="334137" y="381381"/>
                    <a:pt x="337439" y="381000"/>
                    <a:pt x="340614" y="380365"/>
                  </a:cubicBezTo>
                  <a:lnTo>
                    <a:pt x="340614" y="380365"/>
                  </a:lnTo>
                  <a:lnTo>
                    <a:pt x="340614" y="380365"/>
                  </a:lnTo>
                  <a:cubicBezTo>
                    <a:pt x="343916" y="379730"/>
                    <a:pt x="346964" y="378714"/>
                    <a:pt x="350139" y="377444"/>
                  </a:cubicBezTo>
                  <a:lnTo>
                    <a:pt x="351917" y="381889"/>
                  </a:lnTo>
                  <a:lnTo>
                    <a:pt x="350139" y="377444"/>
                  </a:lnTo>
                  <a:cubicBezTo>
                    <a:pt x="353187" y="376174"/>
                    <a:pt x="356108" y="374650"/>
                    <a:pt x="358902" y="372745"/>
                  </a:cubicBezTo>
                  <a:lnTo>
                    <a:pt x="361569" y="376682"/>
                  </a:lnTo>
                  <a:lnTo>
                    <a:pt x="358902" y="372745"/>
                  </a:lnTo>
                  <a:cubicBezTo>
                    <a:pt x="361696" y="370840"/>
                    <a:pt x="364236" y="368808"/>
                    <a:pt x="366522" y="366522"/>
                  </a:cubicBezTo>
                  <a:lnTo>
                    <a:pt x="369951" y="369951"/>
                  </a:lnTo>
                  <a:lnTo>
                    <a:pt x="366522" y="366522"/>
                  </a:lnTo>
                  <a:cubicBezTo>
                    <a:pt x="368808" y="364236"/>
                    <a:pt x="370967" y="361569"/>
                    <a:pt x="372745" y="358902"/>
                  </a:cubicBezTo>
                  <a:lnTo>
                    <a:pt x="372745" y="358902"/>
                  </a:lnTo>
                  <a:lnTo>
                    <a:pt x="372745" y="358902"/>
                  </a:lnTo>
                  <a:cubicBezTo>
                    <a:pt x="374523" y="356108"/>
                    <a:pt x="376174" y="353314"/>
                    <a:pt x="377444" y="350139"/>
                  </a:cubicBezTo>
                  <a:lnTo>
                    <a:pt x="381889" y="351917"/>
                  </a:lnTo>
                  <a:lnTo>
                    <a:pt x="377444" y="350139"/>
                  </a:lnTo>
                  <a:cubicBezTo>
                    <a:pt x="378714" y="347091"/>
                    <a:pt x="379730" y="343916"/>
                    <a:pt x="380365" y="340614"/>
                  </a:cubicBezTo>
                  <a:lnTo>
                    <a:pt x="385064" y="341503"/>
                  </a:lnTo>
                  <a:lnTo>
                    <a:pt x="380365" y="340614"/>
                  </a:lnTo>
                  <a:cubicBezTo>
                    <a:pt x="381000" y="337312"/>
                    <a:pt x="381381" y="334137"/>
                    <a:pt x="381381" y="330708"/>
                  </a:cubicBezTo>
                  <a:lnTo>
                    <a:pt x="381381" y="59944"/>
                  </a:lnTo>
                  <a:cubicBezTo>
                    <a:pt x="381381" y="56642"/>
                    <a:pt x="381000" y="53340"/>
                    <a:pt x="380365" y="50038"/>
                  </a:cubicBezTo>
                  <a:lnTo>
                    <a:pt x="385064" y="49149"/>
                  </a:lnTo>
                  <a:lnTo>
                    <a:pt x="380365" y="50038"/>
                  </a:lnTo>
                  <a:cubicBezTo>
                    <a:pt x="379730" y="46736"/>
                    <a:pt x="378714" y="43688"/>
                    <a:pt x="377444" y="40513"/>
                  </a:cubicBezTo>
                  <a:lnTo>
                    <a:pt x="381889" y="38735"/>
                  </a:lnTo>
                  <a:lnTo>
                    <a:pt x="377444" y="40513"/>
                  </a:lnTo>
                  <a:cubicBezTo>
                    <a:pt x="376174" y="37465"/>
                    <a:pt x="374650" y="34544"/>
                    <a:pt x="372745" y="31750"/>
                  </a:cubicBezTo>
                  <a:lnTo>
                    <a:pt x="376682" y="29083"/>
                  </a:lnTo>
                  <a:lnTo>
                    <a:pt x="372745" y="31750"/>
                  </a:lnTo>
                  <a:cubicBezTo>
                    <a:pt x="370840" y="28956"/>
                    <a:pt x="368808" y="26416"/>
                    <a:pt x="366522" y="24130"/>
                  </a:cubicBezTo>
                  <a:lnTo>
                    <a:pt x="369951" y="20701"/>
                  </a:lnTo>
                  <a:lnTo>
                    <a:pt x="366522" y="24130"/>
                  </a:lnTo>
                  <a:cubicBezTo>
                    <a:pt x="364236" y="21844"/>
                    <a:pt x="361569" y="19685"/>
                    <a:pt x="358902" y="17907"/>
                  </a:cubicBezTo>
                  <a:lnTo>
                    <a:pt x="358902" y="17907"/>
                  </a:lnTo>
                  <a:lnTo>
                    <a:pt x="358902" y="17907"/>
                  </a:lnTo>
                  <a:cubicBezTo>
                    <a:pt x="356108" y="16002"/>
                    <a:pt x="353187" y="14478"/>
                    <a:pt x="350139" y="13208"/>
                  </a:cubicBezTo>
                  <a:lnTo>
                    <a:pt x="351917" y="8763"/>
                  </a:lnTo>
                  <a:lnTo>
                    <a:pt x="350139" y="13208"/>
                  </a:lnTo>
                  <a:cubicBezTo>
                    <a:pt x="347091" y="11938"/>
                    <a:pt x="343916" y="10922"/>
                    <a:pt x="340614" y="10287"/>
                  </a:cubicBezTo>
                  <a:lnTo>
                    <a:pt x="340614" y="10287"/>
                  </a:lnTo>
                  <a:lnTo>
                    <a:pt x="340614" y="10287"/>
                  </a:lnTo>
                  <a:cubicBezTo>
                    <a:pt x="337312" y="9652"/>
                    <a:pt x="334137" y="9271"/>
                    <a:pt x="330835" y="9271"/>
                  </a:cubicBezTo>
                  <a:lnTo>
                    <a:pt x="60198" y="9271"/>
                  </a:lnTo>
                  <a:cubicBezTo>
                    <a:pt x="56896" y="9271"/>
                    <a:pt x="53594" y="9652"/>
                    <a:pt x="50292" y="10287"/>
                  </a:cubicBezTo>
                  <a:lnTo>
                    <a:pt x="50292" y="10287"/>
                  </a:lnTo>
                  <a:lnTo>
                    <a:pt x="50292" y="10287"/>
                  </a:lnTo>
                  <a:cubicBezTo>
                    <a:pt x="47117" y="10922"/>
                    <a:pt x="43942" y="11938"/>
                    <a:pt x="40767" y="13208"/>
                  </a:cubicBezTo>
                  <a:lnTo>
                    <a:pt x="38989" y="8763"/>
                  </a:lnTo>
                  <a:lnTo>
                    <a:pt x="40767" y="13208"/>
                  </a:lnTo>
                  <a:cubicBezTo>
                    <a:pt x="37719" y="14478"/>
                    <a:pt x="34798" y="16002"/>
                    <a:pt x="32004" y="17907"/>
                  </a:cubicBezTo>
                  <a:cubicBezTo>
                    <a:pt x="29210" y="19812"/>
                    <a:pt x="26670" y="21844"/>
                    <a:pt x="24384" y="24130"/>
                  </a:cubicBezTo>
                  <a:lnTo>
                    <a:pt x="20955" y="20701"/>
                  </a:lnTo>
                  <a:lnTo>
                    <a:pt x="24384" y="24130"/>
                  </a:lnTo>
                  <a:cubicBezTo>
                    <a:pt x="22098" y="26416"/>
                    <a:pt x="19939" y="29083"/>
                    <a:pt x="18161" y="31750"/>
                  </a:cubicBezTo>
                  <a:lnTo>
                    <a:pt x="14224" y="29083"/>
                  </a:lnTo>
                  <a:lnTo>
                    <a:pt x="18161" y="31750"/>
                  </a:lnTo>
                  <a:cubicBezTo>
                    <a:pt x="16256" y="34544"/>
                    <a:pt x="14732" y="37465"/>
                    <a:pt x="13462" y="40513"/>
                  </a:cubicBezTo>
                  <a:lnTo>
                    <a:pt x="13462" y="40513"/>
                  </a:lnTo>
                  <a:lnTo>
                    <a:pt x="13462" y="40513"/>
                  </a:lnTo>
                  <a:cubicBezTo>
                    <a:pt x="12192" y="43561"/>
                    <a:pt x="11176" y="46736"/>
                    <a:pt x="10541" y="50038"/>
                  </a:cubicBezTo>
                  <a:lnTo>
                    <a:pt x="5842" y="49149"/>
                  </a:lnTo>
                  <a:lnTo>
                    <a:pt x="10541" y="50038"/>
                  </a:lnTo>
                  <a:cubicBezTo>
                    <a:pt x="9906" y="53340"/>
                    <a:pt x="9525" y="56515"/>
                    <a:pt x="9525" y="59944"/>
                  </a:cubicBezTo>
                  <a:lnTo>
                    <a:pt x="9525" y="330454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134076" y="5622780"/>
            <a:ext cx="558147" cy="558147"/>
            <a:chOff x="0" y="0"/>
            <a:chExt cx="517525" cy="517525"/>
          </a:xfrm>
        </p:grpSpPr>
        <p:sp>
          <p:nvSpPr>
            <p:cNvPr id="7" name="Freeform 7"/>
            <p:cNvSpPr/>
            <p:nvPr/>
          </p:nvSpPr>
          <p:spPr>
            <a:xfrm>
              <a:off x="68326" y="681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882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325755" y="0"/>
                  </a:lnTo>
                  <a:cubicBezTo>
                    <a:pt x="329438" y="0"/>
                    <a:pt x="332994" y="381"/>
                    <a:pt x="336550" y="1016"/>
                  </a:cubicBezTo>
                  <a:cubicBezTo>
                    <a:pt x="340106" y="1651"/>
                    <a:pt x="343535" y="2794"/>
                    <a:pt x="346964" y="4191"/>
                  </a:cubicBezTo>
                  <a:cubicBezTo>
                    <a:pt x="350393" y="5588"/>
                    <a:pt x="353441" y="7239"/>
                    <a:pt x="356489" y="9271"/>
                  </a:cubicBezTo>
                  <a:cubicBezTo>
                    <a:pt x="359537" y="11303"/>
                    <a:pt x="362331" y="13589"/>
                    <a:pt x="364871" y="16129"/>
                  </a:cubicBezTo>
                  <a:cubicBezTo>
                    <a:pt x="367411" y="18669"/>
                    <a:pt x="369697" y="21463"/>
                    <a:pt x="371729" y="24511"/>
                  </a:cubicBezTo>
                  <a:cubicBezTo>
                    <a:pt x="373761" y="27559"/>
                    <a:pt x="375412" y="30734"/>
                    <a:pt x="376809" y="34036"/>
                  </a:cubicBezTo>
                  <a:cubicBezTo>
                    <a:pt x="378206" y="37338"/>
                    <a:pt x="379222" y="40894"/>
                    <a:pt x="379984" y="44450"/>
                  </a:cubicBezTo>
                  <a:cubicBezTo>
                    <a:pt x="380746" y="48006"/>
                    <a:pt x="381000" y="51562"/>
                    <a:pt x="381000" y="55245"/>
                  </a:cubicBezTo>
                  <a:lnTo>
                    <a:pt x="381000" y="325755"/>
                  </a:lnTo>
                  <a:cubicBezTo>
                    <a:pt x="381000" y="329438"/>
                    <a:pt x="380619" y="332994"/>
                    <a:pt x="379984" y="336550"/>
                  </a:cubicBezTo>
                  <a:cubicBezTo>
                    <a:pt x="379349" y="340106"/>
                    <a:pt x="378206" y="343535"/>
                    <a:pt x="376809" y="346964"/>
                  </a:cubicBezTo>
                  <a:cubicBezTo>
                    <a:pt x="375412" y="350393"/>
                    <a:pt x="373761" y="353441"/>
                    <a:pt x="371729" y="356489"/>
                  </a:cubicBezTo>
                  <a:cubicBezTo>
                    <a:pt x="369697" y="359537"/>
                    <a:pt x="367411" y="362331"/>
                    <a:pt x="364871" y="364871"/>
                  </a:cubicBezTo>
                  <a:cubicBezTo>
                    <a:pt x="362331" y="367411"/>
                    <a:pt x="359537" y="369697"/>
                    <a:pt x="356489" y="371729"/>
                  </a:cubicBezTo>
                  <a:cubicBezTo>
                    <a:pt x="353441" y="373761"/>
                    <a:pt x="350266" y="375412"/>
                    <a:pt x="346964" y="376809"/>
                  </a:cubicBezTo>
                  <a:cubicBezTo>
                    <a:pt x="343662" y="378206"/>
                    <a:pt x="340106" y="379222"/>
                    <a:pt x="336550" y="379984"/>
                  </a:cubicBezTo>
                  <a:cubicBezTo>
                    <a:pt x="332994" y="380746"/>
                    <a:pt x="329438" y="381000"/>
                    <a:pt x="325755" y="381000"/>
                  </a:cubicBezTo>
                  <a:lnTo>
                    <a:pt x="55245" y="381000"/>
                  </a:lnTo>
                  <a:cubicBezTo>
                    <a:pt x="51562" y="381000"/>
                    <a:pt x="48006" y="380619"/>
                    <a:pt x="44450" y="379984"/>
                  </a:cubicBezTo>
                  <a:cubicBezTo>
                    <a:pt x="40894" y="379349"/>
                    <a:pt x="37465" y="378206"/>
                    <a:pt x="34036" y="376809"/>
                  </a:cubicBezTo>
                  <a:cubicBezTo>
                    <a:pt x="30607" y="375412"/>
                    <a:pt x="27559" y="373761"/>
                    <a:pt x="24511" y="371729"/>
                  </a:cubicBezTo>
                  <a:cubicBezTo>
                    <a:pt x="21463" y="369697"/>
                    <a:pt x="18669" y="367411"/>
                    <a:pt x="16129" y="364871"/>
                  </a:cubicBezTo>
                  <a:cubicBezTo>
                    <a:pt x="13589" y="362331"/>
                    <a:pt x="11303" y="359537"/>
                    <a:pt x="9271" y="356489"/>
                  </a:cubicBezTo>
                  <a:cubicBezTo>
                    <a:pt x="7239" y="353441"/>
                    <a:pt x="5588" y="350266"/>
                    <a:pt x="4191" y="346964"/>
                  </a:cubicBezTo>
                  <a:cubicBezTo>
                    <a:pt x="2794" y="343662"/>
                    <a:pt x="1778" y="340106"/>
                    <a:pt x="1016" y="336550"/>
                  </a:cubicBezTo>
                  <a:cubicBezTo>
                    <a:pt x="254" y="332994"/>
                    <a:pt x="0" y="329438"/>
                    <a:pt x="0" y="325755"/>
                  </a:cubicBez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Freeform 8"/>
            <p:cNvSpPr/>
            <p:nvPr/>
          </p:nvSpPr>
          <p:spPr>
            <a:xfrm>
              <a:off x="63373" y="63500"/>
              <a:ext cx="390906" cy="390906"/>
            </a:xfrm>
            <a:custGeom>
              <a:avLst/>
              <a:gdLst/>
              <a:ahLst/>
              <a:cxnLst/>
              <a:rect l="l" t="t" r="r" b="b"/>
              <a:pathLst>
                <a:path w="390906" h="390906">
                  <a:moveTo>
                    <a:pt x="127" y="330581"/>
                  </a:moveTo>
                  <a:lnTo>
                    <a:pt x="127" y="59944"/>
                  </a:lnTo>
                  <a:lnTo>
                    <a:pt x="4953" y="59944"/>
                  </a:lnTo>
                  <a:lnTo>
                    <a:pt x="127" y="59944"/>
                  </a:lnTo>
                  <a:cubicBezTo>
                    <a:pt x="127" y="56007"/>
                    <a:pt x="508" y="52070"/>
                    <a:pt x="1270" y="48260"/>
                  </a:cubicBezTo>
                  <a:lnTo>
                    <a:pt x="1270" y="48260"/>
                  </a:lnTo>
                  <a:lnTo>
                    <a:pt x="1270" y="48260"/>
                  </a:lnTo>
                  <a:cubicBezTo>
                    <a:pt x="2032" y="44450"/>
                    <a:pt x="3175" y="40640"/>
                    <a:pt x="4699" y="36957"/>
                  </a:cubicBezTo>
                  <a:lnTo>
                    <a:pt x="9144" y="38735"/>
                  </a:lnTo>
                  <a:lnTo>
                    <a:pt x="4699" y="36957"/>
                  </a:lnTo>
                  <a:cubicBezTo>
                    <a:pt x="6223" y="33274"/>
                    <a:pt x="8001" y="29845"/>
                    <a:pt x="10287" y="26543"/>
                  </a:cubicBezTo>
                  <a:lnTo>
                    <a:pt x="10287" y="26543"/>
                  </a:lnTo>
                  <a:lnTo>
                    <a:pt x="10287" y="26543"/>
                  </a:lnTo>
                  <a:cubicBezTo>
                    <a:pt x="12446" y="23241"/>
                    <a:pt x="14986" y="20193"/>
                    <a:pt x="17780" y="17399"/>
                  </a:cubicBezTo>
                  <a:lnTo>
                    <a:pt x="17780" y="17399"/>
                  </a:lnTo>
                  <a:lnTo>
                    <a:pt x="17780" y="17399"/>
                  </a:lnTo>
                  <a:cubicBezTo>
                    <a:pt x="20574" y="14605"/>
                    <a:pt x="23622" y="12192"/>
                    <a:pt x="26924" y="9906"/>
                  </a:cubicBezTo>
                  <a:lnTo>
                    <a:pt x="29591" y="13843"/>
                  </a:lnTo>
                  <a:lnTo>
                    <a:pt x="26797" y="10160"/>
                  </a:lnTo>
                  <a:cubicBezTo>
                    <a:pt x="30099" y="8001"/>
                    <a:pt x="33528" y="6096"/>
                    <a:pt x="37211" y="4572"/>
                  </a:cubicBezTo>
                  <a:lnTo>
                    <a:pt x="37211" y="4572"/>
                  </a:lnTo>
                  <a:lnTo>
                    <a:pt x="37211" y="4572"/>
                  </a:lnTo>
                  <a:cubicBezTo>
                    <a:pt x="40894" y="3048"/>
                    <a:pt x="44577" y="1905"/>
                    <a:pt x="48514" y="1143"/>
                  </a:cubicBezTo>
                  <a:lnTo>
                    <a:pt x="49403" y="5842"/>
                  </a:lnTo>
                  <a:lnTo>
                    <a:pt x="48514" y="1143"/>
                  </a:lnTo>
                  <a:cubicBezTo>
                    <a:pt x="52324" y="381"/>
                    <a:pt x="56261" y="0"/>
                    <a:pt x="60198" y="0"/>
                  </a:cubicBezTo>
                  <a:lnTo>
                    <a:pt x="60198" y="4826"/>
                  </a:lnTo>
                  <a:lnTo>
                    <a:pt x="60198" y="0"/>
                  </a:lnTo>
                  <a:lnTo>
                    <a:pt x="330708" y="0"/>
                  </a:lnTo>
                  <a:lnTo>
                    <a:pt x="330708" y="4826"/>
                  </a:lnTo>
                  <a:lnTo>
                    <a:pt x="330708" y="0"/>
                  </a:lnTo>
                  <a:cubicBezTo>
                    <a:pt x="334645" y="0"/>
                    <a:pt x="338582" y="381"/>
                    <a:pt x="342392" y="1143"/>
                  </a:cubicBezTo>
                  <a:lnTo>
                    <a:pt x="341503" y="5842"/>
                  </a:lnTo>
                  <a:lnTo>
                    <a:pt x="342392" y="1143"/>
                  </a:lnTo>
                  <a:cubicBezTo>
                    <a:pt x="346329" y="1905"/>
                    <a:pt x="350012" y="3048"/>
                    <a:pt x="353695" y="4572"/>
                  </a:cubicBezTo>
                  <a:lnTo>
                    <a:pt x="353695" y="4572"/>
                  </a:lnTo>
                  <a:lnTo>
                    <a:pt x="353695" y="4572"/>
                  </a:lnTo>
                  <a:cubicBezTo>
                    <a:pt x="357378" y="6096"/>
                    <a:pt x="360807" y="7874"/>
                    <a:pt x="364109" y="10160"/>
                  </a:cubicBezTo>
                  <a:lnTo>
                    <a:pt x="361442" y="14097"/>
                  </a:lnTo>
                  <a:lnTo>
                    <a:pt x="364109" y="10160"/>
                  </a:lnTo>
                  <a:cubicBezTo>
                    <a:pt x="367411" y="12319"/>
                    <a:pt x="370459" y="14859"/>
                    <a:pt x="373253" y="17653"/>
                  </a:cubicBezTo>
                  <a:lnTo>
                    <a:pt x="373253" y="17653"/>
                  </a:lnTo>
                  <a:lnTo>
                    <a:pt x="373253" y="17653"/>
                  </a:lnTo>
                  <a:cubicBezTo>
                    <a:pt x="376047" y="20447"/>
                    <a:pt x="378587" y="23495"/>
                    <a:pt x="380746" y="26797"/>
                  </a:cubicBezTo>
                  <a:lnTo>
                    <a:pt x="380746" y="26797"/>
                  </a:lnTo>
                  <a:lnTo>
                    <a:pt x="380746" y="26797"/>
                  </a:lnTo>
                  <a:cubicBezTo>
                    <a:pt x="382905" y="30099"/>
                    <a:pt x="384810" y="33528"/>
                    <a:pt x="386334" y="37211"/>
                  </a:cubicBezTo>
                  <a:lnTo>
                    <a:pt x="386334" y="37211"/>
                  </a:lnTo>
                  <a:lnTo>
                    <a:pt x="386334" y="37211"/>
                  </a:lnTo>
                  <a:cubicBezTo>
                    <a:pt x="387858" y="40894"/>
                    <a:pt x="389001" y="44577"/>
                    <a:pt x="389763" y="48514"/>
                  </a:cubicBezTo>
                  <a:lnTo>
                    <a:pt x="389763" y="48514"/>
                  </a:lnTo>
                  <a:lnTo>
                    <a:pt x="389763" y="48514"/>
                  </a:lnTo>
                  <a:cubicBezTo>
                    <a:pt x="390525" y="52324"/>
                    <a:pt x="390906" y="56261"/>
                    <a:pt x="390906" y="60198"/>
                  </a:cubicBezTo>
                  <a:lnTo>
                    <a:pt x="386080" y="60198"/>
                  </a:lnTo>
                  <a:lnTo>
                    <a:pt x="390906" y="60198"/>
                  </a:lnTo>
                  <a:lnTo>
                    <a:pt x="390906" y="330708"/>
                  </a:lnTo>
                  <a:lnTo>
                    <a:pt x="386080" y="330708"/>
                  </a:lnTo>
                  <a:lnTo>
                    <a:pt x="390906" y="330708"/>
                  </a:lnTo>
                  <a:cubicBezTo>
                    <a:pt x="390906" y="334645"/>
                    <a:pt x="390525" y="338582"/>
                    <a:pt x="389763" y="342392"/>
                  </a:cubicBezTo>
                  <a:lnTo>
                    <a:pt x="389763" y="342392"/>
                  </a:lnTo>
                  <a:lnTo>
                    <a:pt x="389763" y="342392"/>
                  </a:lnTo>
                  <a:cubicBezTo>
                    <a:pt x="389001" y="346202"/>
                    <a:pt x="387858" y="350012"/>
                    <a:pt x="386334" y="353695"/>
                  </a:cubicBezTo>
                  <a:lnTo>
                    <a:pt x="381889" y="351917"/>
                  </a:lnTo>
                  <a:lnTo>
                    <a:pt x="386334" y="353695"/>
                  </a:lnTo>
                  <a:cubicBezTo>
                    <a:pt x="384810" y="357378"/>
                    <a:pt x="383032" y="360807"/>
                    <a:pt x="380746" y="364109"/>
                  </a:cubicBezTo>
                  <a:lnTo>
                    <a:pt x="380746" y="364109"/>
                  </a:lnTo>
                  <a:lnTo>
                    <a:pt x="380746" y="364109"/>
                  </a:lnTo>
                  <a:cubicBezTo>
                    <a:pt x="378587" y="367411"/>
                    <a:pt x="376047" y="370459"/>
                    <a:pt x="373253" y="373253"/>
                  </a:cubicBezTo>
                  <a:lnTo>
                    <a:pt x="373253" y="373253"/>
                  </a:lnTo>
                  <a:lnTo>
                    <a:pt x="373253" y="373253"/>
                  </a:lnTo>
                  <a:cubicBezTo>
                    <a:pt x="370459" y="376047"/>
                    <a:pt x="367411" y="378460"/>
                    <a:pt x="364109" y="380746"/>
                  </a:cubicBezTo>
                  <a:lnTo>
                    <a:pt x="364109" y="380746"/>
                  </a:lnTo>
                  <a:lnTo>
                    <a:pt x="364109" y="380746"/>
                  </a:lnTo>
                  <a:cubicBezTo>
                    <a:pt x="360807" y="382905"/>
                    <a:pt x="357378" y="384810"/>
                    <a:pt x="353695" y="386334"/>
                  </a:cubicBezTo>
                  <a:lnTo>
                    <a:pt x="353695" y="386334"/>
                  </a:lnTo>
                  <a:lnTo>
                    <a:pt x="353695" y="386334"/>
                  </a:lnTo>
                  <a:cubicBezTo>
                    <a:pt x="350012" y="387858"/>
                    <a:pt x="346329" y="389001"/>
                    <a:pt x="342392" y="389763"/>
                  </a:cubicBezTo>
                  <a:lnTo>
                    <a:pt x="342392" y="389763"/>
                  </a:lnTo>
                  <a:lnTo>
                    <a:pt x="342392" y="389763"/>
                  </a:lnTo>
                  <a:cubicBezTo>
                    <a:pt x="338582" y="390525"/>
                    <a:pt x="334645" y="390906"/>
                    <a:pt x="330708" y="390906"/>
                  </a:cubicBezTo>
                  <a:lnTo>
                    <a:pt x="330708" y="386080"/>
                  </a:lnTo>
                  <a:lnTo>
                    <a:pt x="330708" y="390906"/>
                  </a:lnTo>
                  <a:lnTo>
                    <a:pt x="60198" y="390906"/>
                  </a:lnTo>
                  <a:lnTo>
                    <a:pt x="60198" y="386080"/>
                  </a:lnTo>
                  <a:lnTo>
                    <a:pt x="60198" y="390906"/>
                  </a:lnTo>
                  <a:cubicBezTo>
                    <a:pt x="56261" y="390906"/>
                    <a:pt x="52324" y="390525"/>
                    <a:pt x="48514" y="389763"/>
                  </a:cubicBezTo>
                  <a:lnTo>
                    <a:pt x="48514" y="389763"/>
                  </a:lnTo>
                  <a:lnTo>
                    <a:pt x="48514" y="389763"/>
                  </a:lnTo>
                  <a:cubicBezTo>
                    <a:pt x="44704" y="389001"/>
                    <a:pt x="40894" y="387858"/>
                    <a:pt x="37211" y="386334"/>
                  </a:cubicBezTo>
                  <a:lnTo>
                    <a:pt x="37211" y="386334"/>
                  </a:lnTo>
                  <a:lnTo>
                    <a:pt x="37211" y="386334"/>
                  </a:lnTo>
                  <a:cubicBezTo>
                    <a:pt x="33528" y="384810"/>
                    <a:pt x="30099" y="383032"/>
                    <a:pt x="26797" y="380746"/>
                  </a:cubicBezTo>
                  <a:lnTo>
                    <a:pt x="26797" y="380746"/>
                  </a:lnTo>
                  <a:lnTo>
                    <a:pt x="26797" y="380746"/>
                  </a:lnTo>
                  <a:cubicBezTo>
                    <a:pt x="23495" y="378587"/>
                    <a:pt x="20447" y="376047"/>
                    <a:pt x="17653" y="373253"/>
                  </a:cubicBezTo>
                  <a:lnTo>
                    <a:pt x="17653" y="373253"/>
                  </a:lnTo>
                  <a:lnTo>
                    <a:pt x="17653" y="373253"/>
                  </a:lnTo>
                  <a:cubicBezTo>
                    <a:pt x="14859" y="370459"/>
                    <a:pt x="12319" y="367411"/>
                    <a:pt x="10160" y="364109"/>
                  </a:cubicBezTo>
                  <a:lnTo>
                    <a:pt x="14097" y="361442"/>
                  </a:lnTo>
                  <a:lnTo>
                    <a:pt x="10160" y="364109"/>
                  </a:lnTo>
                  <a:cubicBezTo>
                    <a:pt x="8001" y="360807"/>
                    <a:pt x="6096" y="357378"/>
                    <a:pt x="4572" y="353695"/>
                  </a:cubicBezTo>
                  <a:lnTo>
                    <a:pt x="9017" y="351917"/>
                  </a:lnTo>
                  <a:lnTo>
                    <a:pt x="4572" y="353695"/>
                  </a:lnTo>
                  <a:cubicBezTo>
                    <a:pt x="3048" y="350012"/>
                    <a:pt x="1905" y="346329"/>
                    <a:pt x="1143" y="342392"/>
                  </a:cubicBezTo>
                  <a:lnTo>
                    <a:pt x="1143" y="342392"/>
                  </a:lnTo>
                  <a:lnTo>
                    <a:pt x="1143" y="342392"/>
                  </a:lnTo>
                  <a:cubicBezTo>
                    <a:pt x="381" y="338582"/>
                    <a:pt x="0" y="334645"/>
                    <a:pt x="0" y="330708"/>
                  </a:cubicBezTo>
                  <a:lnTo>
                    <a:pt x="4826" y="330708"/>
                  </a:lnTo>
                  <a:lnTo>
                    <a:pt x="127" y="330708"/>
                  </a:lnTo>
                  <a:moveTo>
                    <a:pt x="9652" y="330708"/>
                  </a:moveTo>
                  <a:cubicBezTo>
                    <a:pt x="9652" y="334010"/>
                    <a:pt x="10033" y="337312"/>
                    <a:pt x="10668" y="340614"/>
                  </a:cubicBezTo>
                  <a:lnTo>
                    <a:pt x="5969" y="341503"/>
                  </a:lnTo>
                  <a:lnTo>
                    <a:pt x="10668" y="340614"/>
                  </a:lnTo>
                  <a:cubicBezTo>
                    <a:pt x="11303" y="343916"/>
                    <a:pt x="12319" y="347091"/>
                    <a:pt x="13589" y="350139"/>
                  </a:cubicBezTo>
                  <a:lnTo>
                    <a:pt x="13589" y="350139"/>
                  </a:lnTo>
                  <a:lnTo>
                    <a:pt x="13589" y="350139"/>
                  </a:lnTo>
                  <a:cubicBezTo>
                    <a:pt x="14859" y="353187"/>
                    <a:pt x="16383" y="356108"/>
                    <a:pt x="18288" y="358902"/>
                  </a:cubicBezTo>
                  <a:lnTo>
                    <a:pt x="18288" y="358902"/>
                  </a:lnTo>
                  <a:lnTo>
                    <a:pt x="18288" y="358902"/>
                  </a:lnTo>
                  <a:cubicBezTo>
                    <a:pt x="20066" y="361696"/>
                    <a:pt x="22225" y="364236"/>
                    <a:pt x="24511" y="366522"/>
                  </a:cubicBezTo>
                  <a:lnTo>
                    <a:pt x="21082" y="369951"/>
                  </a:lnTo>
                  <a:lnTo>
                    <a:pt x="24511" y="366522"/>
                  </a:lnTo>
                  <a:cubicBezTo>
                    <a:pt x="26797" y="368808"/>
                    <a:pt x="29464" y="370967"/>
                    <a:pt x="32131" y="372745"/>
                  </a:cubicBezTo>
                  <a:lnTo>
                    <a:pt x="29464" y="376682"/>
                  </a:lnTo>
                  <a:lnTo>
                    <a:pt x="32131" y="372745"/>
                  </a:lnTo>
                  <a:cubicBezTo>
                    <a:pt x="34925" y="374523"/>
                    <a:pt x="37846" y="376174"/>
                    <a:pt x="40894" y="377444"/>
                  </a:cubicBezTo>
                  <a:lnTo>
                    <a:pt x="39116" y="381889"/>
                  </a:lnTo>
                  <a:lnTo>
                    <a:pt x="40894" y="377444"/>
                  </a:lnTo>
                  <a:cubicBezTo>
                    <a:pt x="43942" y="378714"/>
                    <a:pt x="47117" y="379730"/>
                    <a:pt x="50419" y="380365"/>
                  </a:cubicBezTo>
                  <a:lnTo>
                    <a:pt x="49530" y="385064"/>
                  </a:lnTo>
                  <a:lnTo>
                    <a:pt x="50419" y="380365"/>
                  </a:lnTo>
                  <a:cubicBezTo>
                    <a:pt x="53721" y="381000"/>
                    <a:pt x="57023" y="381381"/>
                    <a:pt x="60325" y="381381"/>
                  </a:cubicBezTo>
                  <a:lnTo>
                    <a:pt x="330835" y="381381"/>
                  </a:lnTo>
                  <a:cubicBezTo>
                    <a:pt x="334137" y="381381"/>
                    <a:pt x="337439" y="381000"/>
                    <a:pt x="340741" y="380365"/>
                  </a:cubicBezTo>
                  <a:lnTo>
                    <a:pt x="341630" y="385064"/>
                  </a:lnTo>
                  <a:lnTo>
                    <a:pt x="340741" y="380365"/>
                  </a:lnTo>
                  <a:cubicBezTo>
                    <a:pt x="344043" y="379730"/>
                    <a:pt x="347091" y="378714"/>
                    <a:pt x="350266" y="377444"/>
                  </a:cubicBezTo>
                  <a:lnTo>
                    <a:pt x="352044" y="381889"/>
                  </a:lnTo>
                  <a:lnTo>
                    <a:pt x="350266" y="377444"/>
                  </a:lnTo>
                  <a:cubicBezTo>
                    <a:pt x="353314" y="376174"/>
                    <a:pt x="356235" y="374650"/>
                    <a:pt x="359029" y="372745"/>
                  </a:cubicBezTo>
                  <a:lnTo>
                    <a:pt x="361696" y="376682"/>
                  </a:lnTo>
                  <a:lnTo>
                    <a:pt x="359029" y="372745"/>
                  </a:lnTo>
                  <a:cubicBezTo>
                    <a:pt x="361823" y="370840"/>
                    <a:pt x="364363" y="368808"/>
                    <a:pt x="366649" y="366522"/>
                  </a:cubicBezTo>
                  <a:lnTo>
                    <a:pt x="370078" y="369951"/>
                  </a:lnTo>
                  <a:lnTo>
                    <a:pt x="366649" y="366522"/>
                  </a:lnTo>
                  <a:cubicBezTo>
                    <a:pt x="368935" y="364236"/>
                    <a:pt x="371094" y="361569"/>
                    <a:pt x="372872" y="358902"/>
                  </a:cubicBezTo>
                  <a:lnTo>
                    <a:pt x="376809" y="361569"/>
                  </a:lnTo>
                  <a:lnTo>
                    <a:pt x="372872" y="358902"/>
                  </a:lnTo>
                  <a:cubicBezTo>
                    <a:pt x="374777" y="356108"/>
                    <a:pt x="376301" y="353187"/>
                    <a:pt x="377571" y="350139"/>
                  </a:cubicBezTo>
                  <a:lnTo>
                    <a:pt x="377571" y="350139"/>
                  </a:lnTo>
                  <a:lnTo>
                    <a:pt x="377571" y="350139"/>
                  </a:lnTo>
                  <a:cubicBezTo>
                    <a:pt x="378841" y="347091"/>
                    <a:pt x="379857" y="343916"/>
                    <a:pt x="380492" y="340614"/>
                  </a:cubicBezTo>
                  <a:lnTo>
                    <a:pt x="385191" y="341503"/>
                  </a:lnTo>
                  <a:lnTo>
                    <a:pt x="380492" y="340614"/>
                  </a:lnTo>
                  <a:cubicBezTo>
                    <a:pt x="381127" y="337312"/>
                    <a:pt x="381508" y="334137"/>
                    <a:pt x="381508" y="330708"/>
                  </a:cubicBezTo>
                  <a:lnTo>
                    <a:pt x="381508" y="59944"/>
                  </a:lnTo>
                  <a:cubicBezTo>
                    <a:pt x="381508" y="56642"/>
                    <a:pt x="381127" y="53340"/>
                    <a:pt x="380492" y="50038"/>
                  </a:cubicBezTo>
                  <a:lnTo>
                    <a:pt x="385191" y="49149"/>
                  </a:lnTo>
                  <a:lnTo>
                    <a:pt x="380492" y="50038"/>
                  </a:lnTo>
                  <a:cubicBezTo>
                    <a:pt x="379857" y="46736"/>
                    <a:pt x="378841" y="43688"/>
                    <a:pt x="377571" y="40513"/>
                  </a:cubicBezTo>
                  <a:lnTo>
                    <a:pt x="382016" y="38735"/>
                  </a:lnTo>
                  <a:lnTo>
                    <a:pt x="377571" y="40513"/>
                  </a:lnTo>
                  <a:cubicBezTo>
                    <a:pt x="376301" y="37465"/>
                    <a:pt x="374777" y="34544"/>
                    <a:pt x="372872" y="31750"/>
                  </a:cubicBezTo>
                  <a:lnTo>
                    <a:pt x="376809" y="29083"/>
                  </a:lnTo>
                  <a:lnTo>
                    <a:pt x="372872" y="31750"/>
                  </a:lnTo>
                  <a:cubicBezTo>
                    <a:pt x="370967" y="28956"/>
                    <a:pt x="368935" y="26416"/>
                    <a:pt x="366649" y="24130"/>
                  </a:cubicBezTo>
                  <a:lnTo>
                    <a:pt x="370078" y="20701"/>
                  </a:lnTo>
                  <a:lnTo>
                    <a:pt x="366649" y="24130"/>
                  </a:lnTo>
                  <a:cubicBezTo>
                    <a:pt x="364363" y="21844"/>
                    <a:pt x="361696" y="19685"/>
                    <a:pt x="359029" y="17907"/>
                  </a:cubicBezTo>
                  <a:lnTo>
                    <a:pt x="359029" y="17907"/>
                  </a:lnTo>
                  <a:lnTo>
                    <a:pt x="359029" y="17907"/>
                  </a:lnTo>
                  <a:cubicBezTo>
                    <a:pt x="356235" y="16002"/>
                    <a:pt x="353314" y="14478"/>
                    <a:pt x="350266" y="13208"/>
                  </a:cubicBezTo>
                  <a:lnTo>
                    <a:pt x="352044" y="8763"/>
                  </a:lnTo>
                  <a:lnTo>
                    <a:pt x="350266" y="13208"/>
                  </a:lnTo>
                  <a:cubicBezTo>
                    <a:pt x="347218" y="11938"/>
                    <a:pt x="344043" y="10922"/>
                    <a:pt x="340741" y="10287"/>
                  </a:cubicBezTo>
                  <a:lnTo>
                    <a:pt x="340741" y="10287"/>
                  </a:lnTo>
                  <a:lnTo>
                    <a:pt x="340741" y="10287"/>
                  </a:lnTo>
                  <a:cubicBezTo>
                    <a:pt x="337439" y="9652"/>
                    <a:pt x="334264" y="9271"/>
                    <a:pt x="330962" y="9271"/>
                  </a:cubicBezTo>
                  <a:lnTo>
                    <a:pt x="60198" y="9271"/>
                  </a:lnTo>
                  <a:cubicBezTo>
                    <a:pt x="56896" y="9271"/>
                    <a:pt x="53594" y="9652"/>
                    <a:pt x="50292" y="10287"/>
                  </a:cubicBezTo>
                  <a:lnTo>
                    <a:pt x="50292" y="10287"/>
                  </a:lnTo>
                  <a:lnTo>
                    <a:pt x="50292" y="10287"/>
                  </a:lnTo>
                  <a:cubicBezTo>
                    <a:pt x="47117" y="10922"/>
                    <a:pt x="43942" y="11938"/>
                    <a:pt x="40767" y="13208"/>
                  </a:cubicBezTo>
                  <a:lnTo>
                    <a:pt x="38989" y="8763"/>
                  </a:lnTo>
                  <a:lnTo>
                    <a:pt x="40767" y="13208"/>
                  </a:lnTo>
                  <a:cubicBezTo>
                    <a:pt x="37719" y="14478"/>
                    <a:pt x="34798" y="16002"/>
                    <a:pt x="32004" y="17907"/>
                  </a:cubicBezTo>
                  <a:cubicBezTo>
                    <a:pt x="29210" y="19812"/>
                    <a:pt x="26670" y="21844"/>
                    <a:pt x="24384" y="24130"/>
                  </a:cubicBezTo>
                  <a:lnTo>
                    <a:pt x="20955" y="20701"/>
                  </a:lnTo>
                  <a:lnTo>
                    <a:pt x="24384" y="24130"/>
                  </a:lnTo>
                  <a:cubicBezTo>
                    <a:pt x="22098" y="26416"/>
                    <a:pt x="19939" y="29083"/>
                    <a:pt x="18161" y="31750"/>
                  </a:cubicBezTo>
                  <a:lnTo>
                    <a:pt x="14224" y="29083"/>
                  </a:lnTo>
                  <a:lnTo>
                    <a:pt x="18161" y="31750"/>
                  </a:lnTo>
                  <a:cubicBezTo>
                    <a:pt x="16256" y="34544"/>
                    <a:pt x="14732" y="37465"/>
                    <a:pt x="13462" y="40513"/>
                  </a:cubicBezTo>
                  <a:lnTo>
                    <a:pt x="13462" y="40513"/>
                  </a:lnTo>
                  <a:lnTo>
                    <a:pt x="13462" y="40513"/>
                  </a:lnTo>
                  <a:cubicBezTo>
                    <a:pt x="12192" y="43561"/>
                    <a:pt x="11176" y="46736"/>
                    <a:pt x="10541" y="50038"/>
                  </a:cubicBezTo>
                  <a:lnTo>
                    <a:pt x="5842" y="49149"/>
                  </a:lnTo>
                  <a:lnTo>
                    <a:pt x="10541" y="50038"/>
                  </a:lnTo>
                  <a:cubicBezTo>
                    <a:pt x="9906" y="53340"/>
                    <a:pt x="9525" y="56515"/>
                    <a:pt x="9525" y="59944"/>
                  </a:cubicBezTo>
                  <a:lnTo>
                    <a:pt x="9525" y="330454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1077528" y="7429262"/>
            <a:ext cx="558147" cy="558147"/>
            <a:chOff x="0" y="0"/>
            <a:chExt cx="517525" cy="517525"/>
          </a:xfrm>
        </p:grpSpPr>
        <p:sp>
          <p:nvSpPr>
            <p:cNvPr id="10" name="Freeform 10"/>
            <p:cNvSpPr/>
            <p:nvPr/>
          </p:nvSpPr>
          <p:spPr>
            <a:xfrm>
              <a:off x="68326" y="681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325755" y="0"/>
                  </a:lnTo>
                  <a:cubicBezTo>
                    <a:pt x="329438" y="0"/>
                    <a:pt x="332994" y="381"/>
                    <a:pt x="336550" y="1016"/>
                  </a:cubicBezTo>
                  <a:cubicBezTo>
                    <a:pt x="340106" y="1651"/>
                    <a:pt x="343535" y="2794"/>
                    <a:pt x="346964" y="4191"/>
                  </a:cubicBezTo>
                  <a:cubicBezTo>
                    <a:pt x="350393" y="5588"/>
                    <a:pt x="353568" y="7239"/>
                    <a:pt x="356489" y="9271"/>
                  </a:cubicBezTo>
                  <a:cubicBezTo>
                    <a:pt x="359410" y="11303"/>
                    <a:pt x="362331" y="13589"/>
                    <a:pt x="364871" y="16129"/>
                  </a:cubicBezTo>
                  <a:cubicBezTo>
                    <a:pt x="367411" y="18669"/>
                    <a:pt x="369697" y="21463"/>
                    <a:pt x="371729" y="24511"/>
                  </a:cubicBezTo>
                  <a:cubicBezTo>
                    <a:pt x="373761" y="27559"/>
                    <a:pt x="375412" y="30734"/>
                    <a:pt x="376809" y="34036"/>
                  </a:cubicBezTo>
                  <a:cubicBezTo>
                    <a:pt x="378206" y="37338"/>
                    <a:pt x="379222" y="40894"/>
                    <a:pt x="379984" y="44450"/>
                  </a:cubicBezTo>
                  <a:cubicBezTo>
                    <a:pt x="380746" y="48006"/>
                    <a:pt x="381000" y="51562"/>
                    <a:pt x="381000" y="55245"/>
                  </a:cubicBezTo>
                  <a:lnTo>
                    <a:pt x="381000" y="325755"/>
                  </a:lnTo>
                  <a:cubicBezTo>
                    <a:pt x="381000" y="329438"/>
                    <a:pt x="380619" y="332994"/>
                    <a:pt x="379984" y="336550"/>
                  </a:cubicBezTo>
                  <a:cubicBezTo>
                    <a:pt x="379349" y="340106"/>
                    <a:pt x="378206" y="343535"/>
                    <a:pt x="376809" y="346964"/>
                  </a:cubicBezTo>
                  <a:cubicBezTo>
                    <a:pt x="375412" y="350393"/>
                    <a:pt x="373761" y="353441"/>
                    <a:pt x="371729" y="356489"/>
                  </a:cubicBezTo>
                  <a:cubicBezTo>
                    <a:pt x="369697" y="359537"/>
                    <a:pt x="367411" y="362331"/>
                    <a:pt x="364871" y="364871"/>
                  </a:cubicBezTo>
                  <a:cubicBezTo>
                    <a:pt x="362331" y="367411"/>
                    <a:pt x="359537" y="369697"/>
                    <a:pt x="356489" y="371729"/>
                  </a:cubicBezTo>
                  <a:cubicBezTo>
                    <a:pt x="353441" y="373761"/>
                    <a:pt x="350266" y="375412"/>
                    <a:pt x="346964" y="376809"/>
                  </a:cubicBezTo>
                  <a:cubicBezTo>
                    <a:pt x="343662" y="378206"/>
                    <a:pt x="340233" y="379222"/>
                    <a:pt x="336550" y="379984"/>
                  </a:cubicBezTo>
                  <a:cubicBezTo>
                    <a:pt x="332867" y="380746"/>
                    <a:pt x="329438" y="381000"/>
                    <a:pt x="325755" y="381000"/>
                  </a:cubicBezTo>
                  <a:lnTo>
                    <a:pt x="55245" y="381000"/>
                  </a:lnTo>
                  <a:cubicBezTo>
                    <a:pt x="51562" y="381000"/>
                    <a:pt x="48006" y="380619"/>
                    <a:pt x="44450" y="379984"/>
                  </a:cubicBezTo>
                  <a:cubicBezTo>
                    <a:pt x="40894" y="379349"/>
                    <a:pt x="37465" y="378206"/>
                    <a:pt x="34036" y="376809"/>
                  </a:cubicBezTo>
                  <a:cubicBezTo>
                    <a:pt x="30607" y="375412"/>
                    <a:pt x="27559" y="373761"/>
                    <a:pt x="24511" y="371729"/>
                  </a:cubicBezTo>
                  <a:cubicBezTo>
                    <a:pt x="21463" y="369697"/>
                    <a:pt x="18669" y="367411"/>
                    <a:pt x="16129" y="364871"/>
                  </a:cubicBezTo>
                  <a:cubicBezTo>
                    <a:pt x="13589" y="362331"/>
                    <a:pt x="11303" y="359537"/>
                    <a:pt x="9271" y="356489"/>
                  </a:cubicBezTo>
                  <a:cubicBezTo>
                    <a:pt x="7239" y="353441"/>
                    <a:pt x="5588" y="350266"/>
                    <a:pt x="4191" y="346964"/>
                  </a:cubicBezTo>
                  <a:cubicBezTo>
                    <a:pt x="2794" y="343662"/>
                    <a:pt x="1778" y="340106"/>
                    <a:pt x="1016" y="336550"/>
                  </a:cubicBezTo>
                  <a:cubicBezTo>
                    <a:pt x="254" y="332994"/>
                    <a:pt x="0" y="329438"/>
                    <a:pt x="0" y="325755"/>
                  </a:cubicBez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63373" y="63246"/>
              <a:ext cx="391033" cy="390906"/>
            </a:xfrm>
            <a:custGeom>
              <a:avLst/>
              <a:gdLst/>
              <a:ahLst/>
              <a:cxnLst/>
              <a:rect l="l" t="t" r="r" b="b"/>
              <a:pathLst>
                <a:path w="391033" h="390906">
                  <a:moveTo>
                    <a:pt x="127" y="330708"/>
                  </a:moveTo>
                  <a:lnTo>
                    <a:pt x="127" y="60198"/>
                  </a:lnTo>
                  <a:lnTo>
                    <a:pt x="4953" y="60198"/>
                  </a:lnTo>
                  <a:lnTo>
                    <a:pt x="127" y="60198"/>
                  </a:lnTo>
                  <a:cubicBezTo>
                    <a:pt x="127" y="56261"/>
                    <a:pt x="508" y="52324"/>
                    <a:pt x="1270" y="48514"/>
                  </a:cubicBezTo>
                  <a:lnTo>
                    <a:pt x="5969" y="49403"/>
                  </a:lnTo>
                  <a:lnTo>
                    <a:pt x="1270" y="48514"/>
                  </a:lnTo>
                  <a:cubicBezTo>
                    <a:pt x="2032" y="44577"/>
                    <a:pt x="3175" y="40894"/>
                    <a:pt x="4699" y="37211"/>
                  </a:cubicBezTo>
                  <a:lnTo>
                    <a:pt x="9144" y="38989"/>
                  </a:lnTo>
                  <a:lnTo>
                    <a:pt x="4699" y="37211"/>
                  </a:lnTo>
                  <a:cubicBezTo>
                    <a:pt x="6223" y="33528"/>
                    <a:pt x="8001" y="30099"/>
                    <a:pt x="10287" y="26797"/>
                  </a:cubicBezTo>
                  <a:lnTo>
                    <a:pt x="10287" y="26797"/>
                  </a:lnTo>
                  <a:lnTo>
                    <a:pt x="10287" y="26797"/>
                  </a:lnTo>
                  <a:cubicBezTo>
                    <a:pt x="12446" y="23495"/>
                    <a:pt x="14986" y="20447"/>
                    <a:pt x="17780" y="17653"/>
                  </a:cubicBezTo>
                  <a:lnTo>
                    <a:pt x="21209" y="21082"/>
                  </a:lnTo>
                  <a:lnTo>
                    <a:pt x="17780" y="17653"/>
                  </a:lnTo>
                  <a:cubicBezTo>
                    <a:pt x="20574" y="14859"/>
                    <a:pt x="23622" y="12319"/>
                    <a:pt x="26924" y="10160"/>
                  </a:cubicBezTo>
                  <a:lnTo>
                    <a:pt x="26924" y="10160"/>
                  </a:lnTo>
                  <a:lnTo>
                    <a:pt x="26924" y="10160"/>
                  </a:lnTo>
                  <a:cubicBezTo>
                    <a:pt x="30226" y="8001"/>
                    <a:pt x="33655" y="6096"/>
                    <a:pt x="37338" y="4572"/>
                  </a:cubicBezTo>
                  <a:lnTo>
                    <a:pt x="39116" y="9017"/>
                  </a:lnTo>
                  <a:lnTo>
                    <a:pt x="37338" y="4572"/>
                  </a:lnTo>
                  <a:cubicBezTo>
                    <a:pt x="41021" y="3048"/>
                    <a:pt x="44704" y="1905"/>
                    <a:pt x="48641" y="1143"/>
                  </a:cubicBezTo>
                  <a:lnTo>
                    <a:pt x="49530" y="5842"/>
                  </a:lnTo>
                  <a:lnTo>
                    <a:pt x="48641" y="1143"/>
                  </a:lnTo>
                  <a:cubicBezTo>
                    <a:pt x="52451" y="381"/>
                    <a:pt x="56388" y="0"/>
                    <a:pt x="60325" y="0"/>
                  </a:cubicBezTo>
                  <a:lnTo>
                    <a:pt x="60325" y="4826"/>
                  </a:lnTo>
                  <a:lnTo>
                    <a:pt x="60325" y="254"/>
                  </a:lnTo>
                  <a:lnTo>
                    <a:pt x="330835" y="254"/>
                  </a:lnTo>
                  <a:lnTo>
                    <a:pt x="330835" y="5080"/>
                  </a:lnTo>
                  <a:lnTo>
                    <a:pt x="330835" y="254"/>
                  </a:lnTo>
                  <a:cubicBezTo>
                    <a:pt x="334772" y="254"/>
                    <a:pt x="338709" y="635"/>
                    <a:pt x="342519" y="1397"/>
                  </a:cubicBezTo>
                  <a:lnTo>
                    <a:pt x="341630" y="6096"/>
                  </a:lnTo>
                  <a:lnTo>
                    <a:pt x="342519" y="1397"/>
                  </a:lnTo>
                  <a:cubicBezTo>
                    <a:pt x="346456" y="2159"/>
                    <a:pt x="350139" y="3302"/>
                    <a:pt x="353822" y="4826"/>
                  </a:cubicBezTo>
                  <a:lnTo>
                    <a:pt x="352044" y="9271"/>
                  </a:lnTo>
                  <a:lnTo>
                    <a:pt x="353822" y="4826"/>
                  </a:lnTo>
                  <a:cubicBezTo>
                    <a:pt x="357505" y="6350"/>
                    <a:pt x="360934" y="8128"/>
                    <a:pt x="364236" y="10414"/>
                  </a:cubicBezTo>
                  <a:lnTo>
                    <a:pt x="364236" y="10414"/>
                  </a:lnTo>
                  <a:lnTo>
                    <a:pt x="364236" y="10414"/>
                  </a:lnTo>
                  <a:cubicBezTo>
                    <a:pt x="367538" y="12573"/>
                    <a:pt x="370586" y="15113"/>
                    <a:pt x="373380" y="17907"/>
                  </a:cubicBezTo>
                  <a:lnTo>
                    <a:pt x="369951" y="21336"/>
                  </a:lnTo>
                  <a:lnTo>
                    <a:pt x="373380" y="17907"/>
                  </a:lnTo>
                  <a:cubicBezTo>
                    <a:pt x="376174" y="20701"/>
                    <a:pt x="378714" y="23749"/>
                    <a:pt x="380873" y="27051"/>
                  </a:cubicBezTo>
                  <a:lnTo>
                    <a:pt x="380873" y="27051"/>
                  </a:lnTo>
                  <a:lnTo>
                    <a:pt x="380873" y="27051"/>
                  </a:lnTo>
                  <a:cubicBezTo>
                    <a:pt x="383032" y="30353"/>
                    <a:pt x="384937" y="33782"/>
                    <a:pt x="386461" y="37338"/>
                  </a:cubicBezTo>
                  <a:lnTo>
                    <a:pt x="386461" y="37338"/>
                  </a:lnTo>
                  <a:lnTo>
                    <a:pt x="386461" y="37338"/>
                  </a:lnTo>
                  <a:cubicBezTo>
                    <a:pt x="387985" y="41021"/>
                    <a:pt x="389128" y="44704"/>
                    <a:pt x="389890" y="48641"/>
                  </a:cubicBezTo>
                  <a:lnTo>
                    <a:pt x="385191" y="49530"/>
                  </a:lnTo>
                  <a:lnTo>
                    <a:pt x="389890" y="48641"/>
                  </a:lnTo>
                  <a:cubicBezTo>
                    <a:pt x="390652" y="52451"/>
                    <a:pt x="391033" y="56388"/>
                    <a:pt x="391033" y="60325"/>
                  </a:cubicBezTo>
                  <a:lnTo>
                    <a:pt x="386207" y="60325"/>
                  </a:lnTo>
                  <a:lnTo>
                    <a:pt x="391033" y="60325"/>
                  </a:lnTo>
                  <a:lnTo>
                    <a:pt x="391033" y="330835"/>
                  </a:lnTo>
                  <a:lnTo>
                    <a:pt x="386207" y="330835"/>
                  </a:lnTo>
                  <a:lnTo>
                    <a:pt x="391033" y="330835"/>
                  </a:lnTo>
                  <a:cubicBezTo>
                    <a:pt x="391033" y="334772"/>
                    <a:pt x="390652" y="338709"/>
                    <a:pt x="389890" y="342519"/>
                  </a:cubicBezTo>
                  <a:lnTo>
                    <a:pt x="385191" y="341630"/>
                  </a:lnTo>
                  <a:lnTo>
                    <a:pt x="389890" y="342519"/>
                  </a:lnTo>
                  <a:cubicBezTo>
                    <a:pt x="389128" y="346456"/>
                    <a:pt x="387985" y="350139"/>
                    <a:pt x="386461" y="353822"/>
                  </a:cubicBezTo>
                  <a:lnTo>
                    <a:pt x="386461" y="353822"/>
                  </a:lnTo>
                  <a:lnTo>
                    <a:pt x="386461" y="353822"/>
                  </a:lnTo>
                  <a:cubicBezTo>
                    <a:pt x="384937" y="357505"/>
                    <a:pt x="383159" y="360934"/>
                    <a:pt x="380873" y="364109"/>
                  </a:cubicBezTo>
                  <a:lnTo>
                    <a:pt x="380873" y="364109"/>
                  </a:lnTo>
                  <a:lnTo>
                    <a:pt x="380873" y="364109"/>
                  </a:lnTo>
                  <a:cubicBezTo>
                    <a:pt x="378714" y="367411"/>
                    <a:pt x="376174" y="370459"/>
                    <a:pt x="373380" y="373253"/>
                  </a:cubicBezTo>
                  <a:lnTo>
                    <a:pt x="369951" y="369824"/>
                  </a:lnTo>
                  <a:lnTo>
                    <a:pt x="373380" y="373253"/>
                  </a:lnTo>
                  <a:cubicBezTo>
                    <a:pt x="370586" y="376047"/>
                    <a:pt x="367538" y="378587"/>
                    <a:pt x="364236" y="380746"/>
                  </a:cubicBezTo>
                  <a:lnTo>
                    <a:pt x="364236" y="380746"/>
                  </a:lnTo>
                  <a:lnTo>
                    <a:pt x="364236" y="380746"/>
                  </a:lnTo>
                  <a:cubicBezTo>
                    <a:pt x="360934" y="382905"/>
                    <a:pt x="357505" y="384810"/>
                    <a:pt x="353822" y="386334"/>
                  </a:cubicBezTo>
                  <a:lnTo>
                    <a:pt x="353822" y="386334"/>
                  </a:lnTo>
                  <a:lnTo>
                    <a:pt x="353822" y="386334"/>
                  </a:lnTo>
                  <a:cubicBezTo>
                    <a:pt x="350139" y="387858"/>
                    <a:pt x="346456" y="389001"/>
                    <a:pt x="342519" y="389763"/>
                  </a:cubicBezTo>
                  <a:lnTo>
                    <a:pt x="341630" y="385064"/>
                  </a:lnTo>
                  <a:lnTo>
                    <a:pt x="342519" y="389763"/>
                  </a:lnTo>
                  <a:cubicBezTo>
                    <a:pt x="338709" y="390525"/>
                    <a:pt x="334772" y="390906"/>
                    <a:pt x="330835" y="390906"/>
                  </a:cubicBezTo>
                  <a:lnTo>
                    <a:pt x="330835" y="386080"/>
                  </a:lnTo>
                  <a:lnTo>
                    <a:pt x="330835" y="390906"/>
                  </a:lnTo>
                  <a:lnTo>
                    <a:pt x="60198" y="390906"/>
                  </a:lnTo>
                  <a:lnTo>
                    <a:pt x="60198" y="386080"/>
                  </a:lnTo>
                  <a:lnTo>
                    <a:pt x="60198" y="390906"/>
                  </a:lnTo>
                  <a:cubicBezTo>
                    <a:pt x="56261" y="390906"/>
                    <a:pt x="52324" y="390525"/>
                    <a:pt x="48514" y="389763"/>
                  </a:cubicBezTo>
                  <a:lnTo>
                    <a:pt x="49403" y="385064"/>
                  </a:lnTo>
                  <a:lnTo>
                    <a:pt x="48514" y="389763"/>
                  </a:lnTo>
                  <a:cubicBezTo>
                    <a:pt x="44577" y="389001"/>
                    <a:pt x="40894" y="387858"/>
                    <a:pt x="37211" y="386334"/>
                  </a:cubicBezTo>
                  <a:lnTo>
                    <a:pt x="37211" y="386334"/>
                  </a:lnTo>
                  <a:lnTo>
                    <a:pt x="37211" y="386334"/>
                  </a:lnTo>
                  <a:cubicBezTo>
                    <a:pt x="33528" y="384810"/>
                    <a:pt x="30099" y="383032"/>
                    <a:pt x="26797" y="380746"/>
                  </a:cubicBezTo>
                  <a:lnTo>
                    <a:pt x="26797" y="380746"/>
                  </a:lnTo>
                  <a:lnTo>
                    <a:pt x="26797" y="380746"/>
                  </a:lnTo>
                  <a:cubicBezTo>
                    <a:pt x="23495" y="378587"/>
                    <a:pt x="20447" y="376047"/>
                    <a:pt x="17653" y="373253"/>
                  </a:cubicBezTo>
                  <a:lnTo>
                    <a:pt x="21082" y="369824"/>
                  </a:lnTo>
                  <a:lnTo>
                    <a:pt x="17653" y="373253"/>
                  </a:lnTo>
                  <a:cubicBezTo>
                    <a:pt x="14859" y="370459"/>
                    <a:pt x="12319" y="367411"/>
                    <a:pt x="10160" y="364109"/>
                  </a:cubicBezTo>
                  <a:lnTo>
                    <a:pt x="14097" y="361442"/>
                  </a:lnTo>
                  <a:lnTo>
                    <a:pt x="10160" y="364109"/>
                  </a:lnTo>
                  <a:cubicBezTo>
                    <a:pt x="8001" y="360807"/>
                    <a:pt x="6096" y="357378"/>
                    <a:pt x="4572" y="353695"/>
                  </a:cubicBezTo>
                  <a:lnTo>
                    <a:pt x="9017" y="351917"/>
                  </a:lnTo>
                  <a:lnTo>
                    <a:pt x="4572" y="353695"/>
                  </a:lnTo>
                  <a:cubicBezTo>
                    <a:pt x="3048" y="350012"/>
                    <a:pt x="1905" y="346329"/>
                    <a:pt x="1143" y="342392"/>
                  </a:cubicBezTo>
                  <a:lnTo>
                    <a:pt x="5842" y="341503"/>
                  </a:lnTo>
                  <a:lnTo>
                    <a:pt x="1143" y="342392"/>
                  </a:lnTo>
                  <a:cubicBezTo>
                    <a:pt x="381" y="338582"/>
                    <a:pt x="0" y="334645"/>
                    <a:pt x="0" y="330708"/>
                  </a:cubicBezTo>
                  <a:lnTo>
                    <a:pt x="4826" y="330708"/>
                  </a:lnTo>
                  <a:lnTo>
                    <a:pt x="127" y="330708"/>
                  </a:lnTo>
                  <a:moveTo>
                    <a:pt x="9652" y="330708"/>
                  </a:moveTo>
                  <a:cubicBezTo>
                    <a:pt x="9652" y="334010"/>
                    <a:pt x="10033" y="337312"/>
                    <a:pt x="10668" y="340614"/>
                  </a:cubicBezTo>
                  <a:lnTo>
                    <a:pt x="10668" y="340614"/>
                  </a:lnTo>
                  <a:lnTo>
                    <a:pt x="10668" y="340614"/>
                  </a:lnTo>
                  <a:cubicBezTo>
                    <a:pt x="11303" y="343789"/>
                    <a:pt x="12319" y="346964"/>
                    <a:pt x="13589" y="350139"/>
                  </a:cubicBezTo>
                  <a:lnTo>
                    <a:pt x="13589" y="350139"/>
                  </a:lnTo>
                  <a:lnTo>
                    <a:pt x="13589" y="350139"/>
                  </a:lnTo>
                  <a:cubicBezTo>
                    <a:pt x="14859" y="353187"/>
                    <a:pt x="16383" y="356108"/>
                    <a:pt x="18288" y="358902"/>
                  </a:cubicBezTo>
                  <a:lnTo>
                    <a:pt x="18288" y="358902"/>
                  </a:lnTo>
                  <a:lnTo>
                    <a:pt x="18288" y="358902"/>
                  </a:lnTo>
                  <a:cubicBezTo>
                    <a:pt x="20193" y="361696"/>
                    <a:pt x="22225" y="364236"/>
                    <a:pt x="24511" y="366522"/>
                  </a:cubicBezTo>
                  <a:lnTo>
                    <a:pt x="24511" y="366522"/>
                  </a:lnTo>
                  <a:lnTo>
                    <a:pt x="24511" y="366522"/>
                  </a:lnTo>
                  <a:cubicBezTo>
                    <a:pt x="26797" y="368808"/>
                    <a:pt x="29464" y="370967"/>
                    <a:pt x="32131" y="372745"/>
                  </a:cubicBezTo>
                  <a:lnTo>
                    <a:pt x="29464" y="376682"/>
                  </a:lnTo>
                  <a:lnTo>
                    <a:pt x="32131" y="372745"/>
                  </a:lnTo>
                  <a:cubicBezTo>
                    <a:pt x="34925" y="374523"/>
                    <a:pt x="37846" y="376174"/>
                    <a:pt x="40894" y="377444"/>
                  </a:cubicBezTo>
                  <a:lnTo>
                    <a:pt x="39116" y="381889"/>
                  </a:lnTo>
                  <a:lnTo>
                    <a:pt x="40894" y="377444"/>
                  </a:lnTo>
                  <a:cubicBezTo>
                    <a:pt x="43942" y="378714"/>
                    <a:pt x="47117" y="379730"/>
                    <a:pt x="50419" y="380365"/>
                  </a:cubicBezTo>
                  <a:lnTo>
                    <a:pt x="50419" y="380365"/>
                  </a:lnTo>
                  <a:lnTo>
                    <a:pt x="50419" y="380365"/>
                  </a:lnTo>
                  <a:cubicBezTo>
                    <a:pt x="53721" y="381000"/>
                    <a:pt x="56896" y="381381"/>
                    <a:pt x="60325" y="381381"/>
                  </a:cubicBezTo>
                  <a:lnTo>
                    <a:pt x="330835" y="381381"/>
                  </a:lnTo>
                  <a:cubicBezTo>
                    <a:pt x="334137" y="381381"/>
                    <a:pt x="337439" y="381000"/>
                    <a:pt x="340614" y="380365"/>
                  </a:cubicBezTo>
                  <a:lnTo>
                    <a:pt x="340614" y="380365"/>
                  </a:lnTo>
                  <a:lnTo>
                    <a:pt x="340614" y="380365"/>
                  </a:lnTo>
                  <a:cubicBezTo>
                    <a:pt x="343916" y="379730"/>
                    <a:pt x="346964" y="378714"/>
                    <a:pt x="350012" y="377444"/>
                  </a:cubicBezTo>
                  <a:lnTo>
                    <a:pt x="351790" y="381889"/>
                  </a:lnTo>
                  <a:lnTo>
                    <a:pt x="350012" y="377444"/>
                  </a:lnTo>
                  <a:cubicBezTo>
                    <a:pt x="353060" y="376174"/>
                    <a:pt x="355981" y="374650"/>
                    <a:pt x="358775" y="372745"/>
                  </a:cubicBezTo>
                  <a:lnTo>
                    <a:pt x="361442" y="376682"/>
                  </a:lnTo>
                  <a:lnTo>
                    <a:pt x="358775" y="372745"/>
                  </a:lnTo>
                  <a:cubicBezTo>
                    <a:pt x="361569" y="370840"/>
                    <a:pt x="364109" y="368808"/>
                    <a:pt x="366395" y="366522"/>
                  </a:cubicBezTo>
                  <a:cubicBezTo>
                    <a:pt x="368681" y="364236"/>
                    <a:pt x="370840" y="361569"/>
                    <a:pt x="372618" y="358902"/>
                  </a:cubicBezTo>
                  <a:lnTo>
                    <a:pt x="376555" y="361569"/>
                  </a:lnTo>
                  <a:lnTo>
                    <a:pt x="372618" y="358902"/>
                  </a:lnTo>
                  <a:cubicBezTo>
                    <a:pt x="374396" y="356108"/>
                    <a:pt x="376047" y="353187"/>
                    <a:pt x="377317" y="350139"/>
                  </a:cubicBezTo>
                  <a:lnTo>
                    <a:pt x="381762" y="351917"/>
                  </a:lnTo>
                  <a:lnTo>
                    <a:pt x="377317" y="350139"/>
                  </a:lnTo>
                  <a:cubicBezTo>
                    <a:pt x="378587" y="347091"/>
                    <a:pt x="379603" y="343916"/>
                    <a:pt x="380238" y="340614"/>
                  </a:cubicBezTo>
                  <a:lnTo>
                    <a:pt x="380238" y="340614"/>
                  </a:lnTo>
                  <a:lnTo>
                    <a:pt x="380238" y="340614"/>
                  </a:lnTo>
                  <a:cubicBezTo>
                    <a:pt x="380873" y="337312"/>
                    <a:pt x="381254" y="334137"/>
                    <a:pt x="381254" y="330708"/>
                  </a:cubicBezTo>
                  <a:lnTo>
                    <a:pt x="381254" y="60198"/>
                  </a:lnTo>
                  <a:cubicBezTo>
                    <a:pt x="381254" y="56896"/>
                    <a:pt x="380873" y="53594"/>
                    <a:pt x="380238" y="50292"/>
                  </a:cubicBezTo>
                  <a:lnTo>
                    <a:pt x="380238" y="50292"/>
                  </a:lnTo>
                  <a:lnTo>
                    <a:pt x="380238" y="50292"/>
                  </a:lnTo>
                  <a:cubicBezTo>
                    <a:pt x="379603" y="47117"/>
                    <a:pt x="378587" y="43942"/>
                    <a:pt x="377317" y="40767"/>
                  </a:cubicBezTo>
                  <a:lnTo>
                    <a:pt x="381762" y="38989"/>
                  </a:lnTo>
                  <a:lnTo>
                    <a:pt x="377317" y="40767"/>
                  </a:lnTo>
                  <a:cubicBezTo>
                    <a:pt x="376047" y="37719"/>
                    <a:pt x="374523" y="34798"/>
                    <a:pt x="372618" y="32004"/>
                  </a:cubicBezTo>
                  <a:lnTo>
                    <a:pt x="376555" y="29337"/>
                  </a:lnTo>
                  <a:lnTo>
                    <a:pt x="372618" y="32004"/>
                  </a:lnTo>
                  <a:cubicBezTo>
                    <a:pt x="370713" y="29210"/>
                    <a:pt x="368681" y="26670"/>
                    <a:pt x="366395" y="24384"/>
                  </a:cubicBezTo>
                  <a:lnTo>
                    <a:pt x="366395" y="24384"/>
                  </a:lnTo>
                  <a:lnTo>
                    <a:pt x="366395" y="24384"/>
                  </a:lnTo>
                  <a:cubicBezTo>
                    <a:pt x="364109" y="22098"/>
                    <a:pt x="361442" y="19939"/>
                    <a:pt x="358775" y="18161"/>
                  </a:cubicBezTo>
                  <a:lnTo>
                    <a:pt x="361442" y="14224"/>
                  </a:lnTo>
                  <a:lnTo>
                    <a:pt x="358775" y="18161"/>
                  </a:lnTo>
                  <a:cubicBezTo>
                    <a:pt x="355981" y="16256"/>
                    <a:pt x="353060" y="14732"/>
                    <a:pt x="350012" y="13462"/>
                  </a:cubicBezTo>
                  <a:lnTo>
                    <a:pt x="350012" y="13462"/>
                  </a:lnTo>
                  <a:lnTo>
                    <a:pt x="350012" y="13462"/>
                  </a:lnTo>
                  <a:cubicBezTo>
                    <a:pt x="346964" y="12192"/>
                    <a:pt x="343789" y="11176"/>
                    <a:pt x="340614" y="10541"/>
                  </a:cubicBezTo>
                  <a:lnTo>
                    <a:pt x="340614" y="10541"/>
                  </a:lnTo>
                  <a:lnTo>
                    <a:pt x="340614" y="10541"/>
                  </a:lnTo>
                  <a:cubicBezTo>
                    <a:pt x="337312" y="9906"/>
                    <a:pt x="334137" y="9525"/>
                    <a:pt x="330835" y="9525"/>
                  </a:cubicBezTo>
                  <a:lnTo>
                    <a:pt x="60198" y="9525"/>
                  </a:lnTo>
                  <a:cubicBezTo>
                    <a:pt x="56896" y="9525"/>
                    <a:pt x="53594" y="9906"/>
                    <a:pt x="50292" y="10541"/>
                  </a:cubicBezTo>
                  <a:lnTo>
                    <a:pt x="50292" y="10541"/>
                  </a:lnTo>
                  <a:lnTo>
                    <a:pt x="50292" y="10541"/>
                  </a:lnTo>
                  <a:cubicBezTo>
                    <a:pt x="47117" y="11176"/>
                    <a:pt x="43942" y="12192"/>
                    <a:pt x="40767" y="13462"/>
                  </a:cubicBezTo>
                  <a:lnTo>
                    <a:pt x="40767" y="13462"/>
                  </a:lnTo>
                  <a:lnTo>
                    <a:pt x="40767" y="13462"/>
                  </a:lnTo>
                  <a:cubicBezTo>
                    <a:pt x="37719" y="14732"/>
                    <a:pt x="34798" y="16256"/>
                    <a:pt x="32004" y="18161"/>
                  </a:cubicBezTo>
                  <a:lnTo>
                    <a:pt x="29337" y="14224"/>
                  </a:lnTo>
                  <a:lnTo>
                    <a:pt x="32004" y="18161"/>
                  </a:lnTo>
                  <a:cubicBezTo>
                    <a:pt x="29210" y="20066"/>
                    <a:pt x="26670" y="22098"/>
                    <a:pt x="24384" y="24384"/>
                  </a:cubicBezTo>
                  <a:lnTo>
                    <a:pt x="24384" y="24384"/>
                  </a:lnTo>
                  <a:lnTo>
                    <a:pt x="24384" y="24384"/>
                  </a:lnTo>
                  <a:cubicBezTo>
                    <a:pt x="22098" y="26670"/>
                    <a:pt x="19939" y="29337"/>
                    <a:pt x="18161" y="32004"/>
                  </a:cubicBezTo>
                  <a:lnTo>
                    <a:pt x="14224" y="29337"/>
                  </a:lnTo>
                  <a:lnTo>
                    <a:pt x="18161" y="32004"/>
                  </a:lnTo>
                  <a:cubicBezTo>
                    <a:pt x="16256" y="34798"/>
                    <a:pt x="14732" y="37719"/>
                    <a:pt x="13462" y="40767"/>
                  </a:cubicBezTo>
                  <a:lnTo>
                    <a:pt x="13462" y="40767"/>
                  </a:lnTo>
                  <a:lnTo>
                    <a:pt x="13462" y="40767"/>
                  </a:lnTo>
                  <a:cubicBezTo>
                    <a:pt x="12192" y="43815"/>
                    <a:pt x="11176" y="46990"/>
                    <a:pt x="10541" y="50292"/>
                  </a:cubicBezTo>
                  <a:lnTo>
                    <a:pt x="10541" y="50292"/>
                  </a:lnTo>
                  <a:lnTo>
                    <a:pt x="10541" y="50292"/>
                  </a:lnTo>
                  <a:cubicBezTo>
                    <a:pt x="9906" y="53594"/>
                    <a:pt x="9525" y="56769"/>
                    <a:pt x="9525" y="60198"/>
                  </a:cubicBezTo>
                  <a:lnTo>
                    <a:pt x="9525" y="330708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95976" y="1197638"/>
            <a:ext cx="10410223" cy="1729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08"/>
              </a:lnSpc>
            </a:pPr>
            <a:r>
              <a:rPr lang="en-US" sz="3400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Maio </a:t>
            </a:r>
            <a:r>
              <a:rPr lang="en-US" sz="3400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Amarelo</a:t>
            </a:r>
            <a:r>
              <a:rPr lang="en-US" sz="3400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: Um </a:t>
            </a:r>
            <a:r>
              <a:rPr lang="en-US" sz="3400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movimento</a:t>
            </a:r>
            <a:r>
              <a:rPr lang="en-US" sz="3400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para </a:t>
            </a:r>
            <a:r>
              <a:rPr lang="en-US" sz="3400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salvar</a:t>
            </a:r>
            <a:r>
              <a:rPr lang="en-US" sz="3400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3400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vidas</a:t>
            </a:r>
            <a:endParaRPr lang="en-US" sz="3400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>
              <a:lnSpc>
                <a:spcPts val="1143"/>
              </a:lnSpc>
            </a:pPr>
            <a:endParaRPr lang="pt-BR" sz="1871" dirty="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>
              <a:lnSpc>
                <a:spcPts val="1143"/>
              </a:lnSpc>
            </a:pPr>
            <a:r>
              <a:rPr lang="pt-BR" sz="187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Esta campanha global foca na redução de acidentes de trânsito.</a:t>
            </a:r>
          </a:p>
          <a:p>
            <a:pPr>
              <a:lnSpc>
                <a:spcPts val="1143"/>
              </a:lnSpc>
            </a:pPr>
            <a:endParaRPr lang="pt-BR" sz="1871" dirty="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983"/>
              </a:lnSpc>
            </a:pPr>
            <a:endParaRPr lang="en-US" sz="1871" dirty="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983"/>
              </a:lnSpc>
            </a:pPr>
            <a:endParaRPr lang="en-US" sz="1871" dirty="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983"/>
              </a:lnSpc>
            </a:pPr>
            <a:endParaRPr lang="en-US" sz="1871" dirty="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983"/>
              </a:lnSpc>
            </a:pPr>
            <a:endParaRPr lang="en-US" sz="1871" dirty="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983"/>
              </a:lnSpc>
            </a:pPr>
            <a:endParaRPr lang="en-US" sz="1871" dirty="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97112" y="7901684"/>
            <a:ext cx="6508687" cy="8023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68"/>
              </a:lnSpc>
            </a:pPr>
            <a:r>
              <a:rPr lang="en-US" sz="20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Distração</a:t>
            </a:r>
            <a:r>
              <a:rPr lang="en-US" sz="20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20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reação</a:t>
            </a:r>
            <a:r>
              <a:rPr lang="en-US" sz="20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tardia</a:t>
            </a:r>
            <a:r>
              <a:rPr lang="en-US" sz="20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e </a:t>
            </a:r>
            <a:r>
              <a:rPr lang="en-US" sz="20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imprudência</a:t>
            </a:r>
            <a:r>
              <a:rPr lang="en-US" sz="20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são</a:t>
            </a:r>
            <a:r>
              <a:rPr lang="en-US" sz="20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os</a:t>
            </a:r>
            <a:r>
              <a:rPr lang="en-US" sz="20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principais</a:t>
            </a:r>
            <a:r>
              <a:rPr lang="en-US" sz="20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51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vilões</a:t>
            </a:r>
            <a:r>
              <a:rPr lang="en-US" sz="2051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94304" y="6133302"/>
            <a:ext cx="7205847" cy="669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01"/>
              </a:lnSpc>
            </a:pPr>
            <a:r>
              <a:rPr lang="en-US" sz="1929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 trânsito só muda quando a gente muda. Mude suas estatísticas!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894304" y="5711351"/>
            <a:ext cx="2895337" cy="333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sz="1950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Transformar Atitudes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72276" y="7516718"/>
            <a:ext cx="3091373" cy="289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26"/>
              </a:lnSpc>
            </a:pPr>
            <a:r>
              <a:rPr lang="en-US" sz="1950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Riscos Comportamentais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65192" y="3928478"/>
            <a:ext cx="3461002" cy="693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7"/>
              </a:lnSpc>
              <a:spcBef>
                <a:spcPct val="0"/>
              </a:spcBef>
            </a:pPr>
            <a:r>
              <a:rPr lang="en-US" sz="1955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Fator Humano Predomina</a:t>
            </a:r>
          </a:p>
          <a:p>
            <a:pPr algn="ctr">
              <a:lnSpc>
                <a:spcPts val="2737"/>
              </a:lnSpc>
              <a:spcBef>
                <a:spcPct val="0"/>
              </a:spcBef>
            </a:pPr>
            <a:endParaRPr lang="en-US" sz="1955" b="1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967273" y="4310786"/>
            <a:ext cx="3192099" cy="1018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6"/>
              </a:lnSpc>
              <a:spcBef>
                <a:spcPct val="0"/>
              </a:spcBef>
            </a:pPr>
            <a:r>
              <a:rPr lang="en-US" sz="193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Mais de 90% dos acidentes têm como causa fatores humanos.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15AE4B3-8AD7-DF7C-C191-95E5DBB57E44}"/>
              </a:ext>
            </a:extLst>
          </p:cNvPr>
          <p:cNvSpPr txBox="1"/>
          <p:nvPr/>
        </p:nvSpPr>
        <p:spPr>
          <a:xfrm>
            <a:off x="1019777" y="2471804"/>
            <a:ext cx="10744200" cy="534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143"/>
              </a:lnSpc>
            </a:pPr>
            <a:endParaRPr lang="pt-BR" sz="1800" dirty="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>
              <a:lnSpc>
                <a:spcPts val="1143"/>
              </a:lnSpc>
            </a:pPr>
            <a:r>
              <a:rPr lang="pt-BR" sz="1800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 tema de 2025 é "Paz no trânsito começa por você". A mudança de comportamento é crucial.</a:t>
            </a:r>
          </a:p>
          <a:p>
            <a:pPr>
              <a:lnSpc>
                <a:spcPts val="1143"/>
              </a:lnSpc>
            </a:pPr>
            <a:endParaRPr lang="en-US" sz="1800" dirty="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2035367" y="5021130"/>
            <a:ext cx="673519" cy="661123"/>
            <a:chOff x="0" y="0"/>
            <a:chExt cx="517525" cy="508000"/>
          </a:xfrm>
        </p:grpSpPr>
        <p:sp>
          <p:nvSpPr>
            <p:cNvPr id="3" name="Freeform 3"/>
            <p:cNvSpPr/>
            <p:nvPr/>
          </p:nvSpPr>
          <p:spPr>
            <a:xfrm>
              <a:off x="68326" y="68199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325755" y="0"/>
                  </a:lnTo>
                  <a:cubicBezTo>
                    <a:pt x="329438" y="0"/>
                    <a:pt x="332994" y="381"/>
                    <a:pt x="336550" y="1016"/>
                  </a:cubicBezTo>
                  <a:cubicBezTo>
                    <a:pt x="340106" y="1651"/>
                    <a:pt x="343535" y="2794"/>
                    <a:pt x="346964" y="4191"/>
                  </a:cubicBezTo>
                  <a:cubicBezTo>
                    <a:pt x="350393" y="5588"/>
                    <a:pt x="353441" y="7239"/>
                    <a:pt x="356489" y="9271"/>
                  </a:cubicBezTo>
                  <a:cubicBezTo>
                    <a:pt x="359537" y="11303"/>
                    <a:pt x="362331" y="13589"/>
                    <a:pt x="364871" y="16129"/>
                  </a:cubicBezTo>
                  <a:cubicBezTo>
                    <a:pt x="367411" y="18669"/>
                    <a:pt x="369697" y="21463"/>
                    <a:pt x="371729" y="24511"/>
                  </a:cubicBezTo>
                  <a:cubicBezTo>
                    <a:pt x="373761" y="27559"/>
                    <a:pt x="375412" y="30734"/>
                    <a:pt x="376809" y="34036"/>
                  </a:cubicBezTo>
                  <a:cubicBezTo>
                    <a:pt x="378206" y="37338"/>
                    <a:pt x="379222" y="40894"/>
                    <a:pt x="379984" y="44450"/>
                  </a:cubicBezTo>
                  <a:cubicBezTo>
                    <a:pt x="380746" y="48006"/>
                    <a:pt x="381000" y="51562"/>
                    <a:pt x="381000" y="55245"/>
                  </a:cubicBezTo>
                  <a:lnTo>
                    <a:pt x="381000" y="316230"/>
                  </a:lnTo>
                  <a:cubicBezTo>
                    <a:pt x="381000" y="319913"/>
                    <a:pt x="380619" y="323469"/>
                    <a:pt x="379984" y="327025"/>
                  </a:cubicBezTo>
                  <a:cubicBezTo>
                    <a:pt x="379349" y="330581"/>
                    <a:pt x="378206" y="334010"/>
                    <a:pt x="376809" y="337439"/>
                  </a:cubicBezTo>
                  <a:cubicBezTo>
                    <a:pt x="375412" y="340868"/>
                    <a:pt x="373761" y="343916"/>
                    <a:pt x="371729" y="346964"/>
                  </a:cubicBezTo>
                  <a:cubicBezTo>
                    <a:pt x="369697" y="350012"/>
                    <a:pt x="367411" y="352806"/>
                    <a:pt x="364871" y="355346"/>
                  </a:cubicBezTo>
                  <a:cubicBezTo>
                    <a:pt x="362331" y="357886"/>
                    <a:pt x="359537" y="360172"/>
                    <a:pt x="356489" y="362204"/>
                  </a:cubicBezTo>
                  <a:cubicBezTo>
                    <a:pt x="353441" y="364236"/>
                    <a:pt x="350266" y="365887"/>
                    <a:pt x="346964" y="367284"/>
                  </a:cubicBezTo>
                  <a:cubicBezTo>
                    <a:pt x="343662" y="368681"/>
                    <a:pt x="340106" y="369697"/>
                    <a:pt x="336550" y="370459"/>
                  </a:cubicBezTo>
                  <a:cubicBezTo>
                    <a:pt x="332994" y="371221"/>
                    <a:pt x="329438" y="371475"/>
                    <a:pt x="325755" y="371475"/>
                  </a:cubicBezTo>
                  <a:lnTo>
                    <a:pt x="55245" y="371475"/>
                  </a:lnTo>
                  <a:cubicBezTo>
                    <a:pt x="51562" y="371475"/>
                    <a:pt x="48006" y="371094"/>
                    <a:pt x="44450" y="370459"/>
                  </a:cubicBezTo>
                  <a:cubicBezTo>
                    <a:pt x="40894" y="369824"/>
                    <a:pt x="37465" y="368681"/>
                    <a:pt x="34036" y="367284"/>
                  </a:cubicBezTo>
                  <a:cubicBezTo>
                    <a:pt x="30607" y="365887"/>
                    <a:pt x="27559" y="364236"/>
                    <a:pt x="24511" y="362204"/>
                  </a:cubicBezTo>
                  <a:cubicBezTo>
                    <a:pt x="21463" y="360172"/>
                    <a:pt x="18669" y="357886"/>
                    <a:pt x="16129" y="355346"/>
                  </a:cubicBezTo>
                  <a:cubicBezTo>
                    <a:pt x="13589" y="352806"/>
                    <a:pt x="11303" y="350012"/>
                    <a:pt x="9271" y="346964"/>
                  </a:cubicBezTo>
                  <a:cubicBezTo>
                    <a:pt x="7239" y="343916"/>
                    <a:pt x="5588" y="340741"/>
                    <a:pt x="4191" y="337439"/>
                  </a:cubicBezTo>
                  <a:cubicBezTo>
                    <a:pt x="2794" y="334137"/>
                    <a:pt x="1778" y="330581"/>
                    <a:pt x="1016" y="327025"/>
                  </a:cubicBezTo>
                  <a:cubicBezTo>
                    <a:pt x="254" y="323469"/>
                    <a:pt x="0" y="319913"/>
                    <a:pt x="0" y="316230"/>
                  </a:cubicBez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Freeform 4"/>
            <p:cNvSpPr/>
            <p:nvPr/>
          </p:nvSpPr>
          <p:spPr>
            <a:xfrm>
              <a:off x="63373" y="63246"/>
              <a:ext cx="391033" cy="381381"/>
            </a:xfrm>
            <a:custGeom>
              <a:avLst/>
              <a:gdLst/>
              <a:ahLst/>
              <a:cxnLst/>
              <a:rect l="l" t="t" r="r" b="b"/>
              <a:pathLst>
                <a:path w="391033" h="381381">
                  <a:moveTo>
                    <a:pt x="127" y="321183"/>
                  </a:moveTo>
                  <a:lnTo>
                    <a:pt x="127" y="60198"/>
                  </a:lnTo>
                  <a:lnTo>
                    <a:pt x="4953" y="60198"/>
                  </a:lnTo>
                  <a:lnTo>
                    <a:pt x="127" y="60198"/>
                  </a:lnTo>
                  <a:cubicBezTo>
                    <a:pt x="127" y="56261"/>
                    <a:pt x="508" y="52324"/>
                    <a:pt x="1270" y="48514"/>
                  </a:cubicBezTo>
                  <a:lnTo>
                    <a:pt x="1270" y="48514"/>
                  </a:lnTo>
                  <a:lnTo>
                    <a:pt x="1270" y="48514"/>
                  </a:lnTo>
                  <a:cubicBezTo>
                    <a:pt x="2032" y="44704"/>
                    <a:pt x="3175" y="40894"/>
                    <a:pt x="4699" y="37211"/>
                  </a:cubicBezTo>
                  <a:lnTo>
                    <a:pt x="9144" y="38989"/>
                  </a:lnTo>
                  <a:lnTo>
                    <a:pt x="4699" y="37211"/>
                  </a:lnTo>
                  <a:cubicBezTo>
                    <a:pt x="6223" y="33528"/>
                    <a:pt x="8001" y="30099"/>
                    <a:pt x="10287" y="26797"/>
                  </a:cubicBezTo>
                  <a:lnTo>
                    <a:pt x="10287" y="26797"/>
                  </a:lnTo>
                  <a:lnTo>
                    <a:pt x="10287" y="26797"/>
                  </a:lnTo>
                  <a:cubicBezTo>
                    <a:pt x="12446" y="23495"/>
                    <a:pt x="14986" y="20447"/>
                    <a:pt x="17780" y="17653"/>
                  </a:cubicBezTo>
                  <a:lnTo>
                    <a:pt x="17780" y="17653"/>
                  </a:lnTo>
                  <a:lnTo>
                    <a:pt x="17780" y="17653"/>
                  </a:lnTo>
                  <a:cubicBezTo>
                    <a:pt x="20574" y="14859"/>
                    <a:pt x="23622" y="12446"/>
                    <a:pt x="26924" y="10160"/>
                  </a:cubicBezTo>
                  <a:lnTo>
                    <a:pt x="26924" y="10160"/>
                  </a:lnTo>
                  <a:lnTo>
                    <a:pt x="26924" y="10160"/>
                  </a:lnTo>
                  <a:cubicBezTo>
                    <a:pt x="30226" y="8001"/>
                    <a:pt x="33655" y="6096"/>
                    <a:pt x="37338" y="4572"/>
                  </a:cubicBezTo>
                  <a:lnTo>
                    <a:pt x="37338" y="4572"/>
                  </a:lnTo>
                  <a:lnTo>
                    <a:pt x="37338" y="4572"/>
                  </a:lnTo>
                  <a:cubicBezTo>
                    <a:pt x="41021" y="3048"/>
                    <a:pt x="44704" y="1905"/>
                    <a:pt x="48641" y="1143"/>
                  </a:cubicBezTo>
                  <a:lnTo>
                    <a:pt x="49530" y="5842"/>
                  </a:lnTo>
                  <a:lnTo>
                    <a:pt x="48641" y="1143"/>
                  </a:lnTo>
                  <a:cubicBezTo>
                    <a:pt x="52451" y="381"/>
                    <a:pt x="56388" y="0"/>
                    <a:pt x="60325" y="0"/>
                  </a:cubicBezTo>
                  <a:lnTo>
                    <a:pt x="60325" y="4826"/>
                  </a:lnTo>
                  <a:lnTo>
                    <a:pt x="60325" y="254"/>
                  </a:lnTo>
                  <a:lnTo>
                    <a:pt x="330835" y="254"/>
                  </a:lnTo>
                  <a:lnTo>
                    <a:pt x="330835" y="5080"/>
                  </a:lnTo>
                  <a:lnTo>
                    <a:pt x="330835" y="254"/>
                  </a:lnTo>
                  <a:cubicBezTo>
                    <a:pt x="334772" y="254"/>
                    <a:pt x="338709" y="635"/>
                    <a:pt x="342519" y="1397"/>
                  </a:cubicBezTo>
                  <a:lnTo>
                    <a:pt x="341630" y="6096"/>
                  </a:lnTo>
                  <a:lnTo>
                    <a:pt x="342519" y="1397"/>
                  </a:lnTo>
                  <a:cubicBezTo>
                    <a:pt x="346456" y="2159"/>
                    <a:pt x="350139" y="3302"/>
                    <a:pt x="353822" y="4826"/>
                  </a:cubicBezTo>
                  <a:lnTo>
                    <a:pt x="353822" y="4826"/>
                  </a:lnTo>
                  <a:lnTo>
                    <a:pt x="353822" y="4826"/>
                  </a:lnTo>
                  <a:cubicBezTo>
                    <a:pt x="357505" y="6350"/>
                    <a:pt x="360934" y="8128"/>
                    <a:pt x="364236" y="10414"/>
                  </a:cubicBezTo>
                  <a:lnTo>
                    <a:pt x="364236" y="10414"/>
                  </a:lnTo>
                  <a:lnTo>
                    <a:pt x="364236" y="10414"/>
                  </a:lnTo>
                  <a:cubicBezTo>
                    <a:pt x="367538" y="12573"/>
                    <a:pt x="370586" y="15113"/>
                    <a:pt x="373380" y="17907"/>
                  </a:cubicBezTo>
                  <a:lnTo>
                    <a:pt x="373380" y="17907"/>
                  </a:lnTo>
                  <a:lnTo>
                    <a:pt x="373380" y="17907"/>
                  </a:lnTo>
                  <a:cubicBezTo>
                    <a:pt x="376174" y="20701"/>
                    <a:pt x="378714" y="23749"/>
                    <a:pt x="380873" y="27051"/>
                  </a:cubicBezTo>
                  <a:lnTo>
                    <a:pt x="380873" y="27051"/>
                  </a:lnTo>
                  <a:lnTo>
                    <a:pt x="380873" y="27051"/>
                  </a:lnTo>
                  <a:cubicBezTo>
                    <a:pt x="383032" y="30353"/>
                    <a:pt x="384937" y="33782"/>
                    <a:pt x="386461" y="37465"/>
                  </a:cubicBezTo>
                  <a:lnTo>
                    <a:pt x="386461" y="37465"/>
                  </a:lnTo>
                  <a:lnTo>
                    <a:pt x="386461" y="37465"/>
                  </a:lnTo>
                  <a:cubicBezTo>
                    <a:pt x="387985" y="41148"/>
                    <a:pt x="389128" y="44831"/>
                    <a:pt x="389890" y="48768"/>
                  </a:cubicBezTo>
                  <a:lnTo>
                    <a:pt x="389890" y="48768"/>
                  </a:lnTo>
                  <a:lnTo>
                    <a:pt x="389890" y="48768"/>
                  </a:lnTo>
                  <a:cubicBezTo>
                    <a:pt x="390652" y="52578"/>
                    <a:pt x="391033" y="56515"/>
                    <a:pt x="391033" y="60452"/>
                  </a:cubicBezTo>
                  <a:lnTo>
                    <a:pt x="386207" y="60452"/>
                  </a:lnTo>
                  <a:lnTo>
                    <a:pt x="391033" y="60452"/>
                  </a:lnTo>
                  <a:lnTo>
                    <a:pt x="391033" y="321183"/>
                  </a:lnTo>
                  <a:lnTo>
                    <a:pt x="386207" y="321183"/>
                  </a:lnTo>
                  <a:lnTo>
                    <a:pt x="391033" y="321183"/>
                  </a:lnTo>
                  <a:cubicBezTo>
                    <a:pt x="391033" y="325120"/>
                    <a:pt x="390652" y="329057"/>
                    <a:pt x="389890" y="332867"/>
                  </a:cubicBezTo>
                  <a:lnTo>
                    <a:pt x="389890" y="332867"/>
                  </a:lnTo>
                  <a:lnTo>
                    <a:pt x="389890" y="332867"/>
                  </a:lnTo>
                  <a:cubicBezTo>
                    <a:pt x="389128" y="336677"/>
                    <a:pt x="387985" y="340487"/>
                    <a:pt x="386461" y="344170"/>
                  </a:cubicBezTo>
                  <a:lnTo>
                    <a:pt x="386461" y="344170"/>
                  </a:lnTo>
                  <a:lnTo>
                    <a:pt x="386461" y="344170"/>
                  </a:lnTo>
                  <a:cubicBezTo>
                    <a:pt x="384937" y="347853"/>
                    <a:pt x="383159" y="351282"/>
                    <a:pt x="380873" y="354584"/>
                  </a:cubicBezTo>
                  <a:lnTo>
                    <a:pt x="376936" y="351917"/>
                  </a:lnTo>
                  <a:lnTo>
                    <a:pt x="380873" y="354584"/>
                  </a:lnTo>
                  <a:cubicBezTo>
                    <a:pt x="378714" y="357886"/>
                    <a:pt x="376174" y="360934"/>
                    <a:pt x="373380" y="363728"/>
                  </a:cubicBezTo>
                  <a:lnTo>
                    <a:pt x="373380" y="363728"/>
                  </a:lnTo>
                  <a:lnTo>
                    <a:pt x="373380" y="363728"/>
                  </a:lnTo>
                  <a:cubicBezTo>
                    <a:pt x="370586" y="366522"/>
                    <a:pt x="367538" y="368935"/>
                    <a:pt x="364236" y="371221"/>
                  </a:cubicBezTo>
                  <a:lnTo>
                    <a:pt x="364236" y="371221"/>
                  </a:lnTo>
                  <a:lnTo>
                    <a:pt x="364236" y="371221"/>
                  </a:lnTo>
                  <a:cubicBezTo>
                    <a:pt x="360934" y="373380"/>
                    <a:pt x="357505" y="375285"/>
                    <a:pt x="353822" y="376809"/>
                  </a:cubicBezTo>
                  <a:lnTo>
                    <a:pt x="353822" y="376809"/>
                  </a:lnTo>
                  <a:lnTo>
                    <a:pt x="353822" y="376809"/>
                  </a:lnTo>
                  <a:cubicBezTo>
                    <a:pt x="350139" y="378333"/>
                    <a:pt x="346456" y="379476"/>
                    <a:pt x="342519" y="380238"/>
                  </a:cubicBezTo>
                  <a:lnTo>
                    <a:pt x="341630" y="375539"/>
                  </a:lnTo>
                  <a:lnTo>
                    <a:pt x="342519" y="380238"/>
                  </a:lnTo>
                  <a:cubicBezTo>
                    <a:pt x="338709" y="381000"/>
                    <a:pt x="334772" y="381381"/>
                    <a:pt x="330835" y="381381"/>
                  </a:cubicBezTo>
                  <a:lnTo>
                    <a:pt x="330835" y="376555"/>
                  </a:lnTo>
                  <a:lnTo>
                    <a:pt x="330835" y="381254"/>
                  </a:lnTo>
                  <a:lnTo>
                    <a:pt x="60198" y="381254"/>
                  </a:lnTo>
                  <a:lnTo>
                    <a:pt x="60198" y="376428"/>
                  </a:lnTo>
                  <a:lnTo>
                    <a:pt x="60198" y="381254"/>
                  </a:lnTo>
                  <a:cubicBezTo>
                    <a:pt x="56261" y="381254"/>
                    <a:pt x="52324" y="380873"/>
                    <a:pt x="48514" y="380111"/>
                  </a:cubicBezTo>
                  <a:lnTo>
                    <a:pt x="49403" y="375412"/>
                  </a:lnTo>
                  <a:lnTo>
                    <a:pt x="48514" y="380111"/>
                  </a:lnTo>
                  <a:cubicBezTo>
                    <a:pt x="44577" y="379349"/>
                    <a:pt x="40894" y="378206"/>
                    <a:pt x="37211" y="376682"/>
                  </a:cubicBezTo>
                  <a:lnTo>
                    <a:pt x="37211" y="376682"/>
                  </a:lnTo>
                  <a:lnTo>
                    <a:pt x="37211" y="376682"/>
                  </a:lnTo>
                  <a:cubicBezTo>
                    <a:pt x="33528" y="375158"/>
                    <a:pt x="30099" y="373380"/>
                    <a:pt x="26797" y="371094"/>
                  </a:cubicBezTo>
                  <a:lnTo>
                    <a:pt x="26797" y="371094"/>
                  </a:lnTo>
                  <a:lnTo>
                    <a:pt x="26797" y="371094"/>
                  </a:lnTo>
                  <a:cubicBezTo>
                    <a:pt x="23495" y="368935"/>
                    <a:pt x="20447" y="366395"/>
                    <a:pt x="17653" y="363601"/>
                  </a:cubicBezTo>
                  <a:lnTo>
                    <a:pt x="17653" y="363601"/>
                  </a:lnTo>
                  <a:lnTo>
                    <a:pt x="17653" y="363601"/>
                  </a:lnTo>
                  <a:cubicBezTo>
                    <a:pt x="14859" y="360807"/>
                    <a:pt x="12319" y="357759"/>
                    <a:pt x="10160" y="354457"/>
                  </a:cubicBezTo>
                  <a:lnTo>
                    <a:pt x="14097" y="351790"/>
                  </a:lnTo>
                  <a:lnTo>
                    <a:pt x="10160" y="354457"/>
                  </a:lnTo>
                  <a:cubicBezTo>
                    <a:pt x="8001" y="351155"/>
                    <a:pt x="6096" y="347726"/>
                    <a:pt x="4572" y="344043"/>
                  </a:cubicBezTo>
                  <a:lnTo>
                    <a:pt x="9017" y="342265"/>
                  </a:lnTo>
                  <a:lnTo>
                    <a:pt x="4572" y="344043"/>
                  </a:lnTo>
                  <a:cubicBezTo>
                    <a:pt x="3048" y="340360"/>
                    <a:pt x="1905" y="336677"/>
                    <a:pt x="1143" y="332740"/>
                  </a:cubicBezTo>
                  <a:lnTo>
                    <a:pt x="1143" y="332740"/>
                  </a:lnTo>
                  <a:lnTo>
                    <a:pt x="1143" y="332740"/>
                  </a:lnTo>
                  <a:cubicBezTo>
                    <a:pt x="381" y="328803"/>
                    <a:pt x="0" y="324993"/>
                    <a:pt x="0" y="321056"/>
                  </a:cubicBezTo>
                  <a:lnTo>
                    <a:pt x="4826" y="321056"/>
                  </a:lnTo>
                  <a:lnTo>
                    <a:pt x="127" y="321056"/>
                  </a:lnTo>
                  <a:moveTo>
                    <a:pt x="9652" y="321056"/>
                  </a:moveTo>
                  <a:cubicBezTo>
                    <a:pt x="9652" y="324358"/>
                    <a:pt x="10033" y="327660"/>
                    <a:pt x="10668" y="330962"/>
                  </a:cubicBezTo>
                  <a:lnTo>
                    <a:pt x="5969" y="331851"/>
                  </a:lnTo>
                  <a:lnTo>
                    <a:pt x="10668" y="330962"/>
                  </a:lnTo>
                  <a:cubicBezTo>
                    <a:pt x="11303" y="334264"/>
                    <a:pt x="12319" y="337312"/>
                    <a:pt x="13589" y="340487"/>
                  </a:cubicBezTo>
                  <a:lnTo>
                    <a:pt x="13589" y="340487"/>
                  </a:lnTo>
                  <a:lnTo>
                    <a:pt x="13589" y="340487"/>
                  </a:lnTo>
                  <a:cubicBezTo>
                    <a:pt x="14859" y="343535"/>
                    <a:pt x="16383" y="346456"/>
                    <a:pt x="18288" y="349250"/>
                  </a:cubicBezTo>
                  <a:lnTo>
                    <a:pt x="18288" y="349250"/>
                  </a:lnTo>
                  <a:lnTo>
                    <a:pt x="18288" y="349250"/>
                  </a:lnTo>
                  <a:cubicBezTo>
                    <a:pt x="20066" y="352044"/>
                    <a:pt x="22225" y="354584"/>
                    <a:pt x="24511" y="356870"/>
                  </a:cubicBezTo>
                  <a:lnTo>
                    <a:pt x="21082" y="360299"/>
                  </a:lnTo>
                  <a:lnTo>
                    <a:pt x="24511" y="356870"/>
                  </a:lnTo>
                  <a:cubicBezTo>
                    <a:pt x="26797" y="359156"/>
                    <a:pt x="29464" y="361315"/>
                    <a:pt x="32131" y="363093"/>
                  </a:cubicBezTo>
                  <a:lnTo>
                    <a:pt x="29464" y="367030"/>
                  </a:lnTo>
                  <a:lnTo>
                    <a:pt x="32131" y="363093"/>
                  </a:lnTo>
                  <a:cubicBezTo>
                    <a:pt x="34925" y="364871"/>
                    <a:pt x="37846" y="366522"/>
                    <a:pt x="40894" y="367792"/>
                  </a:cubicBezTo>
                  <a:lnTo>
                    <a:pt x="39116" y="372237"/>
                  </a:lnTo>
                  <a:lnTo>
                    <a:pt x="40894" y="367792"/>
                  </a:lnTo>
                  <a:cubicBezTo>
                    <a:pt x="43942" y="369062"/>
                    <a:pt x="47117" y="370078"/>
                    <a:pt x="50419" y="370713"/>
                  </a:cubicBezTo>
                  <a:lnTo>
                    <a:pt x="50419" y="370713"/>
                  </a:lnTo>
                  <a:lnTo>
                    <a:pt x="50419" y="370713"/>
                  </a:lnTo>
                  <a:cubicBezTo>
                    <a:pt x="53721" y="371348"/>
                    <a:pt x="56896" y="371729"/>
                    <a:pt x="60325" y="371729"/>
                  </a:cubicBezTo>
                  <a:lnTo>
                    <a:pt x="330835" y="371729"/>
                  </a:lnTo>
                  <a:cubicBezTo>
                    <a:pt x="334137" y="371729"/>
                    <a:pt x="337439" y="371348"/>
                    <a:pt x="340614" y="370713"/>
                  </a:cubicBezTo>
                  <a:lnTo>
                    <a:pt x="340614" y="370713"/>
                  </a:lnTo>
                  <a:lnTo>
                    <a:pt x="340614" y="370713"/>
                  </a:lnTo>
                  <a:cubicBezTo>
                    <a:pt x="343916" y="370078"/>
                    <a:pt x="346964" y="369062"/>
                    <a:pt x="350139" y="367792"/>
                  </a:cubicBezTo>
                  <a:lnTo>
                    <a:pt x="351917" y="372237"/>
                  </a:lnTo>
                  <a:lnTo>
                    <a:pt x="350139" y="367792"/>
                  </a:lnTo>
                  <a:cubicBezTo>
                    <a:pt x="353187" y="366522"/>
                    <a:pt x="356108" y="364998"/>
                    <a:pt x="358902" y="363093"/>
                  </a:cubicBezTo>
                  <a:lnTo>
                    <a:pt x="361569" y="367030"/>
                  </a:lnTo>
                  <a:lnTo>
                    <a:pt x="358902" y="363093"/>
                  </a:lnTo>
                  <a:cubicBezTo>
                    <a:pt x="361696" y="361188"/>
                    <a:pt x="364236" y="359156"/>
                    <a:pt x="366522" y="356870"/>
                  </a:cubicBezTo>
                  <a:lnTo>
                    <a:pt x="369951" y="360299"/>
                  </a:lnTo>
                  <a:lnTo>
                    <a:pt x="366522" y="356870"/>
                  </a:lnTo>
                  <a:cubicBezTo>
                    <a:pt x="368808" y="354584"/>
                    <a:pt x="370967" y="351917"/>
                    <a:pt x="372745" y="349250"/>
                  </a:cubicBezTo>
                  <a:lnTo>
                    <a:pt x="372745" y="349250"/>
                  </a:lnTo>
                  <a:lnTo>
                    <a:pt x="372745" y="349250"/>
                  </a:lnTo>
                  <a:cubicBezTo>
                    <a:pt x="374523" y="346456"/>
                    <a:pt x="376174" y="343662"/>
                    <a:pt x="377444" y="340487"/>
                  </a:cubicBezTo>
                  <a:lnTo>
                    <a:pt x="381889" y="342265"/>
                  </a:lnTo>
                  <a:lnTo>
                    <a:pt x="377444" y="340487"/>
                  </a:lnTo>
                  <a:cubicBezTo>
                    <a:pt x="378714" y="337439"/>
                    <a:pt x="379730" y="334264"/>
                    <a:pt x="380365" y="330962"/>
                  </a:cubicBezTo>
                  <a:lnTo>
                    <a:pt x="385064" y="331851"/>
                  </a:lnTo>
                  <a:lnTo>
                    <a:pt x="380365" y="330962"/>
                  </a:lnTo>
                  <a:cubicBezTo>
                    <a:pt x="381000" y="327660"/>
                    <a:pt x="381381" y="324485"/>
                    <a:pt x="381381" y="321056"/>
                  </a:cubicBezTo>
                  <a:lnTo>
                    <a:pt x="381381" y="60198"/>
                  </a:lnTo>
                  <a:cubicBezTo>
                    <a:pt x="381381" y="56896"/>
                    <a:pt x="381000" y="53594"/>
                    <a:pt x="380365" y="50292"/>
                  </a:cubicBezTo>
                  <a:lnTo>
                    <a:pt x="385064" y="49403"/>
                  </a:lnTo>
                  <a:lnTo>
                    <a:pt x="380365" y="50292"/>
                  </a:lnTo>
                  <a:cubicBezTo>
                    <a:pt x="379730" y="46990"/>
                    <a:pt x="378714" y="43942"/>
                    <a:pt x="377444" y="40767"/>
                  </a:cubicBezTo>
                  <a:lnTo>
                    <a:pt x="381889" y="38989"/>
                  </a:lnTo>
                  <a:lnTo>
                    <a:pt x="377444" y="40767"/>
                  </a:lnTo>
                  <a:cubicBezTo>
                    <a:pt x="376174" y="37719"/>
                    <a:pt x="374650" y="34798"/>
                    <a:pt x="372745" y="32004"/>
                  </a:cubicBezTo>
                  <a:lnTo>
                    <a:pt x="376682" y="29337"/>
                  </a:lnTo>
                  <a:lnTo>
                    <a:pt x="372745" y="32004"/>
                  </a:lnTo>
                  <a:cubicBezTo>
                    <a:pt x="370840" y="29210"/>
                    <a:pt x="368808" y="26670"/>
                    <a:pt x="366522" y="24384"/>
                  </a:cubicBezTo>
                  <a:lnTo>
                    <a:pt x="369951" y="20955"/>
                  </a:lnTo>
                  <a:lnTo>
                    <a:pt x="366522" y="24384"/>
                  </a:lnTo>
                  <a:cubicBezTo>
                    <a:pt x="364236" y="22098"/>
                    <a:pt x="361569" y="19939"/>
                    <a:pt x="358902" y="18161"/>
                  </a:cubicBezTo>
                  <a:lnTo>
                    <a:pt x="361569" y="14224"/>
                  </a:lnTo>
                  <a:lnTo>
                    <a:pt x="358902" y="18161"/>
                  </a:lnTo>
                  <a:cubicBezTo>
                    <a:pt x="356108" y="16256"/>
                    <a:pt x="353187" y="14732"/>
                    <a:pt x="350139" y="13462"/>
                  </a:cubicBezTo>
                  <a:lnTo>
                    <a:pt x="351917" y="9017"/>
                  </a:lnTo>
                  <a:lnTo>
                    <a:pt x="350139" y="13462"/>
                  </a:lnTo>
                  <a:cubicBezTo>
                    <a:pt x="347091" y="12192"/>
                    <a:pt x="343916" y="11176"/>
                    <a:pt x="340614" y="10541"/>
                  </a:cubicBezTo>
                  <a:lnTo>
                    <a:pt x="340614" y="10541"/>
                  </a:lnTo>
                  <a:lnTo>
                    <a:pt x="340614" y="10541"/>
                  </a:lnTo>
                  <a:cubicBezTo>
                    <a:pt x="337312" y="9906"/>
                    <a:pt x="334137" y="9525"/>
                    <a:pt x="330835" y="9525"/>
                  </a:cubicBezTo>
                  <a:lnTo>
                    <a:pt x="60198" y="9525"/>
                  </a:lnTo>
                  <a:cubicBezTo>
                    <a:pt x="56896" y="9525"/>
                    <a:pt x="53594" y="9906"/>
                    <a:pt x="50292" y="10541"/>
                  </a:cubicBezTo>
                  <a:lnTo>
                    <a:pt x="50292" y="10541"/>
                  </a:lnTo>
                  <a:lnTo>
                    <a:pt x="50292" y="10541"/>
                  </a:lnTo>
                  <a:cubicBezTo>
                    <a:pt x="47117" y="11176"/>
                    <a:pt x="43942" y="12192"/>
                    <a:pt x="40767" y="13462"/>
                  </a:cubicBezTo>
                  <a:lnTo>
                    <a:pt x="38989" y="9017"/>
                  </a:lnTo>
                  <a:lnTo>
                    <a:pt x="40767" y="13462"/>
                  </a:lnTo>
                  <a:cubicBezTo>
                    <a:pt x="37719" y="14732"/>
                    <a:pt x="34798" y="16256"/>
                    <a:pt x="32004" y="18161"/>
                  </a:cubicBezTo>
                  <a:lnTo>
                    <a:pt x="29337" y="14224"/>
                  </a:lnTo>
                  <a:lnTo>
                    <a:pt x="32004" y="18161"/>
                  </a:lnTo>
                  <a:cubicBezTo>
                    <a:pt x="29210" y="20066"/>
                    <a:pt x="26670" y="22098"/>
                    <a:pt x="24384" y="24384"/>
                  </a:cubicBezTo>
                  <a:lnTo>
                    <a:pt x="20955" y="20955"/>
                  </a:lnTo>
                  <a:lnTo>
                    <a:pt x="24384" y="24384"/>
                  </a:lnTo>
                  <a:cubicBezTo>
                    <a:pt x="22098" y="26670"/>
                    <a:pt x="19939" y="29337"/>
                    <a:pt x="18161" y="32004"/>
                  </a:cubicBezTo>
                  <a:lnTo>
                    <a:pt x="14224" y="29337"/>
                  </a:lnTo>
                  <a:lnTo>
                    <a:pt x="18161" y="32004"/>
                  </a:lnTo>
                  <a:cubicBezTo>
                    <a:pt x="16256" y="34798"/>
                    <a:pt x="14732" y="37719"/>
                    <a:pt x="13462" y="40767"/>
                  </a:cubicBezTo>
                  <a:lnTo>
                    <a:pt x="13462" y="40767"/>
                  </a:lnTo>
                  <a:lnTo>
                    <a:pt x="13462" y="40767"/>
                  </a:lnTo>
                  <a:cubicBezTo>
                    <a:pt x="12192" y="43815"/>
                    <a:pt x="11176" y="46990"/>
                    <a:pt x="10541" y="50292"/>
                  </a:cubicBezTo>
                  <a:lnTo>
                    <a:pt x="5842" y="49403"/>
                  </a:lnTo>
                  <a:lnTo>
                    <a:pt x="10541" y="50292"/>
                  </a:lnTo>
                  <a:cubicBezTo>
                    <a:pt x="9906" y="53594"/>
                    <a:pt x="9525" y="56769"/>
                    <a:pt x="9525" y="60198"/>
                  </a:cubicBezTo>
                  <a:lnTo>
                    <a:pt x="9525" y="321183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Freeform 5"/>
            <p:cNvSpPr/>
            <p:nvPr/>
          </p:nvSpPr>
          <p:spPr>
            <a:xfrm>
              <a:off x="125476" y="137922"/>
              <a:ext cx="257048" cy="224917"/>
            </a:xfrm>
            <a:custGeom>
              <a:avLst/>
              <a:gdLst/>
              <a:ahLst/>
              <a:cxnLst/>
              <a:rect l="l" t="t" r="r" b="b"/>
              <a:pathLst>
                <a:path w="257048" h="224917">
                  <a:moveTo>
                    <a:pt x="17272" y="195072"/>
                  </a:moveTo>
                  <a:cubicBezTo>
                    <a:pt x="16510" y="196469"/>
                    <a:pt x="16002" y="198120"/>
                    <a:pt x="16002" y="199771"/>
                  </a:cubicBezTo>
                  <a:cubicBezTo>
                    <a:pt x="16002" y="204851"/>
                    <a:pt x="20066" y="209042"/>
                    <a:pt x="25273" y="209042"/>
                  </a:cubicBezTo>
                  <a:lnTo>
                    <a:pt x="231775" y="209042"/>
                  </a:lnTo>
                  <a:cubicBezTo>
                    <a:pt x="236855" y="209042"/>
                    <a:pt x="241046" y="204978"/>
                    <a:pt x="241046" y="199771"/>
                  </a:cubicBezTo>
                  <a:cubicBezTo>
                    <a:pt x="241046" y="198120"/>
                    <a:pt x="240538" y="196596"/>
                    <a:pt x="239776" y="195072"/>
                  </a:cubicBezTo>
                  <a:lnTo>
                    <a:pt x="138811" y="21971"/>
                  </a:lnTo>
                  <a:cubicBezTo>
                    <a:pt x="136652" y="18288"/>
                    <a:pt x="132715" y="16002"/>
                    <a:pt x="128524" y="16002"/>
                  </a:cubicBezTo>
                  <a:cubicBezTo>
                    <a:pt x="124333" y="16002"/>
                    <a:pt x="120396" y="18288"/>
                    <a:pt x="118237" y="21971"/>
                  </a:cubicBezTo>
                  <a:lnTo>
                    <a:pt x="17272" y="195072"/>
                  </a:lnTo>
                  <a:close/>
                  <a:moveTo>
                    <a:pt x="3429" y="186944"/>
                  </a:moveTo>
                  <a:lnTo>
                    <a:pt x="104394" y="13843"/>
                  </a:lnTo>
                  <a:cubicBezTo>
                    <a:pt x="109474" y="5207"/>
                    <a:pt x="118618" y="0"/>
                    <a:pt x="128524" y="0"/>
                  </a:cubicBezTo>
                  <a:cubicBezTo>
                    <a:pt x="138430" y="0"/>
                    <a:pt x="147701" y="5334"/>
                    <a:pt x="152654" y="13843"/>
                  </a:cubicBezTo>
                  <a:lnTo>
                    <a:pt x="253619" y="186944"/>
                  </a:lnTo>
                  <a:cubicBezTo>
                    <a:pt x="255905" y="190754"/>
                    <a:pt x="257048" y="195199"/>
                    <a:pt x="257048" y="199644"/>
                  </a:cubicBezTo>
                  <a:cubicBezTo>
                    <a:pt x="257048" y="213614"/>
                    <a:pt x="245745" y="224917"/>
                    <a:pt x="231775" y="224917"/>
                  </a:cubicBezTo>
                  <a:lnTo>
                    <a:pt x="25273" y="224917"/>
                  </a:lnTo>
                  <a:cubicBezTo>
                    <a:pt x="11303" y="224917"/>
                    <a:pt x="0" y="213614"/>
                    <a:pt x="0" y="199644"/>
                  </a:cubicBezTo>
                  <a:cubicBezTo>
                    <a:pt x="0" y="195199"/>
                    <a:pt x="1143" y="190754"/>
                    <a:pt x="3429" y="186944"/>
                  </a:cubicBezTo>
                  <a:close/>
                  <a:moveTo>
                    <a:pt x="128524" y="64262"/>
                  </a:moveTo>
                  <a:cubicBezTo>
                    <a:pt x="132969" y="64262"/>
                    <a:pt x="136525" y="67945"/>
                    <a:pt x="136525" y="72263"/>
                  </a:cubicBezTo>
                  <a:lnTo>
                    <a:pt x="136525" y="136525"/>
                  </a:lnTo>
                  <a:cubicBezTo>
                    <a:pt x="136525" y="140970"/>
                    <a:pt x="132969" y="144526"/>
                    <a:pt x="128524" y="144526"/>
                  </a:cubicBezTo>
                  <a:cubicBezTo>
                    <a:pt x="124079" y="144526"/>
                    <a:pt x="120523" y="140843"/>
                    <a:pt x="120523" y="136525"/>
                  </a:cubicBezTo>
                  <a:lnTo>
                    <a:pt x="120523" y="72390"/>
                  </a:lnTo>
                  <a:cubicBezTo>
                    <a:pt x="120523" y="67945"/>
                    <a:pt x="124079" y="64389"/>
                    <a:pt x="128524" y="64389"/>
                  </a:cubicBezTo>
                  <a:close/>
                  <a:moveTo>
                    <a:pt x="116459" y="176784"/>
                  </a:moveTo>
                  <a:cubicBezTo>
                    <a:pt x="116459" y="173482"/>
                    <a:pt x="117602" y="170561"/>
                    <a:pt x="120015" y="168275"/>
                  </a:cubicBezTo>
                  <a:cubicBezTo>
                    <a:pt x="122428" y="165989"/>
                    <a:pt x="125222" y="164719"/>
                    <a:pt x="128524" y="164719"/>
                  </a:cubicBezTo>
                  <a:cubicBezTo>
                    <a:pt x="131826" y="164719"/>
                    <a:pt x="134747" y="165862"/>
                    <a:pt x="137033" y="168275"/>
                  </a:cubicBezTo>
                  <a:cubicBezTo>
                    <a:pt x="139319" y="170688"/>
                    <a:pt x="140589" y="173482"/>
                    <a:pt x="140589" y="176784"/>
                  </a:cubicBezTo>
                  <a:cubicBezTo>
                    <a:pt x="140589" y="180086"/>
                    <a:pt x="139446" y="183007"/>
                    <a:pt x="137033" y="185293"/>
                  </a:cubicBezTo>
                  <a:cubicBezTo>
                    <a:pt x="134620" y="187579"/>
                    <a:pt x="131826" y="188849"/>
                    <a:pt x="128524" y="188849"/>
                  </a:cubicBezTo>
                  <a:cubicBezTo>
                    <a:pt x="125222" y="188849"/>
                    <a:pt x="122301" y="187706"/>
                    <a:pt x="120015" y="185293"/>
                  </a:cubicBezTo>
                  <a:cubicBezTo>
                    <a:pt x="117729" y="182880"/>
                    <a:pt x="116459" y="180086"/>
                    <a:pt x="116459" y="176784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2619101" y="4895929"/>
            <a:ext cx="661123" cy="661123"/>
            <a:chOff x="0" y="0"/>
            <a:chExt cx="508000" cy="508000"/>
          </a:xfrm>
        </p:grpSpPr>
        <p:sp>
          <p:nvSpPr>
            <p:cNvPr id="7" name="Freeform 7"/>
            <p:cNvSpPr/>
            <p:nvPr/>
          </p:nvSpPr>
          <p:spPr>
            <a:xfrm>
              <a:off x="68326" y="68199"/>
              <a:ext cx="371348" cy="371475"/>
            </a:xfrm>
            <a:custGeom>
              <a:avLst/>
              <a:gdLst/>
              <a:ahLst/>
              <a:cxnLst/>
              <a:rect l="l" t="t" r="r" b="b"/>
              <a:pathLst>
                <a:path w="371348" h="371475">
                  <a:moveTo>
                    <a:pt x="0" y="316230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316103" y="0"/>
                  </a:lnTo>
                  <a:cubicBezTo>
                    <a:pt x="319786" y="0"/>
                    <a:pt x="323342" y="381"/>
                    <a:pt x="326898" y="1016"/>
                  </a:cubicBezTo>
                  <a:cubicBezTo>
                    <a:pt x="330454" y="1651"/>
                    <a:pt x="333883" y="2794"/>
                    <a:pt x="337312" y="4191"/>
                  </a:cubicBezTo>
                  <a:cubicBezTo>
                    <a:pt x="340741" y="5588"/>
                    <a:pt x="343916" y="7239"/>
                    <a:pt x="346837" y="9271"/>
                  </a:cubicBezTo>
                  <a:cubicBezTo>
                    <a:pt x="349758" y="11303"/>
                    <a:pt x="352679" y="13589"/>
                    <a:pt x="355219" y="16129"/>
                  </a:cubicBezTo>
                  <a:cubicBezTo>
                    <a:pt x="357759" y="18669"/>
                    <a:pt x="360045" y="21463"/>
                    <a:pt x="362077" y="24511"/>
                  </a:cubicBezTo>
                  <a:cubicBezTo>
                    <a:pt x="364109" y="27559"/>
                    <a:pt x="365760" y="30734"/>
                    <a:pt x="367157" y="34036"/>
                  </a:cubicBezTo>
                  <a:cubicBezTo>
                    <a:pt x="368554" y="37338"/>
                    <a:pt x="369570" y="40894"/>
                    <a:pt x="370332" y="44450"/>
                  </a:cubicBezTo>
                  <a:cubicBezTo>
                    <a:pt x="371094" y="48006"/>
                    <a:pt x="371348" y="51562"/>
                    <a:pt x="371348" y="55245"/>
                  </a:cubicBezTo>
                  <a:lnTo>
                    <a:pt x="371348" y="316230"/>
                  </a:lnTo>
                  <a:cubicBezTo>
                    <a:pt x="371348" y="319913"/>
                    <a:pt x="370967" y="323469"/>
                    <a:pt x="370332" y="327025"/>
                  </a:cubicBezTo>
                  <a:cubicBezTo>
                    <a:pt x="369697" y="330581"/>
                    <a:pt x="368554" y="334010"/>
                    <a:pt x="367157" y="337439"/>
                  </a:cubicBezTo>
                  <a:cubicBezTo>
                    <a:pt x="365760" y="340868"/>
                    <a:pt x="364109" y="343916"/>
                    <a:pt x="362077" y="346964"/>
                  </a:cubicBezTo>
                  <a:cubicBezTo>
                    <a:pt x="360045" y="350012"/>
                    <a:pt x="357759" y="352806"/>
                    <a:pt x="355219" y="355346"/>
                  </a:cubicBezTo>
                  <a:cubicBezTo>
                    <a:pt x="352679" y="357886"/>
                    <a:pt x="349885" y="360172"/>
                    <a:pt x="346837" y="362204"/>
                  </a:cubicBezTo>
                  <a:cubicBezTo>
                    <a:pt x="343789" y="364236"/>
                    <a:pt x="340614" y="365887"/>
                    <a:pt x="337312" y="367284"/>
                  </a:cubicBezTo>
                  <a:cubicBezTo>
                    <a:pt x="334010" y="368681"/>
                    <a:pt x="330581" y="369697"/>
                    <a:pt x="326898" y="370459"/>
                  </a:cubicBezTo>
                  <a:cubicBezTo>
                    <a:pt x="323215" y="371221"/>
                    <a:pt x="319786" y="371475"/>
                    <a:pt x="316103" y="371475"/>
                  </a:cubicBezTo>
                  <a:lnTo>
                    <a:pt x="55245" y="371475"/>
                  </a:lnTo>
                  <a:cubicBezTo>
                    <a:pt x="51562" y="371475"/>
                    <a:pt x="48006" y="371094"/>
                    <a:pt x="44450" y="370459"/>
                  </a:cubicBezTo>
                  <a:cubicBezTo>
                    <a:pt x="40894" y="369824"/>
                    <a:pt x="37465" y="368681"/>
                    <a:pt x="34036" y="367284"/>
                  </a:cubicBezTo>
                  <a:cubicBezTo>
                    <a:pt x="30607" y="365887"/>
                    <a:pt x="27559" y="364236"/>
                    <a:pt x="24511" y="362204"/>
                  </a:cubicBezTo>
                  <a:cubicBezTo>
                    <a:pt x="21463" y="360172"/>
                    <a:pt x="18669" y="357886"/>
                    <a:pt x="16129" y="355346"/>
                  </a:cubicBezTo>
                  <a:cubicBezTo>
                    <a:pt x="13589" y="352806"/>
                    <a:pt x="11303" y="350012"/>
                    <a:pt x="9271" y="346964"/>
                  </a:cubicBezTo>
                  <a:cubicBezTo>
                    <a:pt x="7239" y="343916"/>
                    <a:pt x="5588" y="340741"/>
                    <a:pt x="4191" y="337439"/>
                  </a:cubicBezTo>
                  <a:cubicBezTo>
                    <a:pt x="2794" y="334137"/>
                    <a:pt x="1778" y="330581"/>
                    <a:pt x="1016" y="327025"/>
                  </a:cubicBezTo>
                  <a:cubicBezTo>
                    <a:pt x="254" y="323469"/>
                    <a:pt x="0" y="319913"/>
                    <a:pt x="0" y="316230"/>
                  </a:cubicBez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Freeform 8"/>
            <p:cNvSpPr/>
            <p:nvPr/>
          </p:nvSpPr>
          <p:spPr>
            <a:xfrm>
              <a:off x="63373" y="63246"/>
              <a:ext cx="381254" cy="381254"/>
            </a:xfrm>
            <a:custGeom>
              <a:avLst/>
              <a:gdLst/>
              <a:ahLst/>
              <a:cxnLst/>
              <a:rect l="l" t="t" r="r" b="b"/>
              <a:pathLst>
                <a:path w="381254" h="381254">
                  <a:moveTo>
                    <a:pt x="127" y="321183"/>
                  </a:moveTo>
                  <a:lnTo>
                    <a:pt x="127" y="60198"/>
                  </a:lnTo>
                  <a:lnTo>
                    <a:pt x="4953" y="60198"/>
                  </a:lnTo>
                  <a:lnTo>
                    <a:pt x="127" y="60198"/>
                  </a:lnTo>
                  <a:cubicBezTo>
                    <a:pt x="127" y="56261"/>
                    <a:pt x="508" y="52324"/>
                    <a:pt x="1270" y="48514"/>
                  </a:cubicBezTo>
                  <a:lnTo>
                    <a:pt x="5969" y="49403"/>
                  </a:lnTo>
                  <a:lnTo>
                    <a:pt x="1270" y="48514"/>
                  </a:lnTo>
                  <a:cubicBezTo>
                    <a:pt x="2032" y="44577"/>
                    <a:pt x="3175" y="40894"/>
                    <a:pt x="4699" y="37211"/>
                  </a:cubicBezTo>
                  <a:lnTo>
                    <a:pt x="4699" y="37211"/>
                  </a:lnTo>
                  <a:lnTo>
                    <a:pt x="4699" y="37211"/>
                  </a:lnTo>
                  <a:cubicBezTo>
                    <a:pt x="6223" y="33528"/>
                    <a:pt x="8001" y="30099"/>
                    <a:pt x="10287" y="26797"/>
                  </a:cubicBezTo>
                  <a:lnTo>
                    <a:pt x="10287" y="26797"/>
                  </a:lnTo>
                  <a:lnTo>
                    <a:pt x="10287" y="26797"/>
                  </a:lnTo>
                  <a:cubicBezTo>
                    <a:pt x="12446" y="23495"/>
                    <a:pt x="14986" y="20447"/>
                    <a:pt x="17780" y="17653"/>
                  </a:cubicBezTo>
                  <a:lnTo>
                    <a:pt x="21209" y="21082"/>
                  </a:lnTo>
                  <a:lnTo>
                    <a:pt x="17780" y="17653"/>
                  </a:lnTo>
                  <a:cubicBezTo>
                    <a:pt x="20574" y="14859"/>
                    <a:pt x="23622" y="12319"/>
                    <a:pt x="26924" y="10160"/>
                  </a:cubicBezTo>
                  <a:lnTo>
                    <a:pt x="26924" y="10160"/>
                  </a:lnTo>
                  <a:lnTo>
                    <a:pt x="26924" y="10160"/>
                  </a:lnTo>
                  <a:cubicBezTo>
                    <a:pt x="30226" y="8001"/>
                    <a:pt x="33655" y="6096"/>
                    <a:pt x="37338" y="4572"/>
                  </a:cubicBezTo>
                  <a:lnTo>
                    <a:pt x="39116" y="9017"/>
                  </a:lnTo>
                  <a:lnTo>
                    <a:pt x="37338" y="4572"/>
                  </a:lnTo>
                  <a:cubicBezTo>
                    <a:pt x="41021" y="3048"/>
                    <a:pt x="44704" y="1905"/>
                    <a:pt x="48641" y="1143"/>
                  </a:cubicBezTo>
                  <a:lnTo>
                    <a:pt x="49530" y="5842"/>
                  </a:lnTo>
                  <a:lnTo>
                    <a:pt x="48641" y="1143"/>
                  </a:lnTo>
                  <a:cubicBezTo>
                    <a:pt x="52451" y="381"/>
                    <a:pt x="56388" y="0"/>
                    <a:pt x="60325" y="0"/>
                  </a:cubicBezTo>
                  <a:lnTo>
                    <a:pt x="60325" y="4826"/>
                  </a:lnTo>
                  <a:lnTo>
                    <a:pt x="60325" y="254"/>
                  </a:lnTo>
                  <a:lnTo>
                    <a:pt x="321056" y="254"/>
                  </a:lnTo>
                  <a:lnTo>
                    <a:pt x="321056" y="5080"/>
                  </a:lnTo>
                  <a:lnTo>
                    <a:pt x="321056" y="254"/>
                  </a:lnTo>
                  <a:cubicBezTo>
                    <a:pt x="324993" y="254"/>
                    <a:pt x="328930" y="635"/>
                    <a:pt x="332740" y="1397"/>
                  </a:cubicBezTo>
                  <a:lnTo>
                    <a:pt x="331851" y="6096"/>
                  </a:lnTo>
                  <a:lnTo>
                    <a:pt x="332740" y="1397"/>
                  </a:lnTo>
                  <a:cubicBezTo>
                    <a:pt x="336677" y="2159"/>
                    <a:pt x="340360" y="3302"/>
                    <a:pt x="344043" y="4826"/>
                  </a:cubicBezTo>
                  <a:lnTo>
                    <a:pt x="342265" y="9271"/>
                  </a:lnTo>
                  <a:lnTo>
                    <a:pt x="344043" y="4826"/>
                  </a:lnTo>
                  <a:cubicBezTo>
                    <a:pt x="347726" y="6350"/>
                    <a:pt x="351155" y="8128"/>
                    <a:pt x="354457" y="10414"/>
                  </a:cubicBezTo>
                  <a:lnTo>
                    <a:pt x="354457" y="10414"/>
                  </a:lnTo>
                  <a:lnTo>
                    <a:pt x="354457" y="10414"/>
                  </a:lnTo>
                  <a:cubicBezTo>
                    <a:pt x="357759" y="12573"/>
                    <a:pt x="360807" y="15113"/>
                    <a:pt x="363601" y="17907"/>
                  </a:cubicBezTo>
                  <a:lnTo>
                    <a:pt x="360172" y="21336"/>
                  </a:lnTo>
                  <a:lnTo>
                    <a:pt x="363601" y="17907"/>
                  </a:lnTo>
                  <a:cubicBezTo>
                    <a:pt x="366395" y="20701"/>
                    <a:pt x="368935" y="23749"/>
                    <a:pt x="371094" y="27051"/>
                  </a:cubicBezTo>
                  <a:lnTo>
                    <a:pt x="371094" y="27051"/>
                  </a:lnTo>
                  <a:lnTo>
                    <a:pt x="371094" y="27051"/>
                  </a:lnTo>
                  <a:cubicBezTo>
                    <a:pt x="373253" y="30353"/>
                    <a:pt x="375158" y="33782"/>
                    <a:pt x="376682" y="37338"/>
                  </a:cubicBezTo>
                  <a:lnTo>
                    <a:pt x="376682" y="37338"/>
                  </a:lnTo>
                  <a:lnTo>
                    <a:pt x="376682" y="37338"/>
                  </a:lnTo>
                  <a:cubicBezTo>
                    <a:pt x="378206" y="41021"/>
                    <a:pt x="379349" y="44704"/>
                    <a:pt x="380111" y="48641"/>
                  </a:cubicBezTo>
                  <a:lnTo>
                    <a:pt x="375412" y="49530"/>
                  </a:lnTo>
                  <a:lnTo>
                    <a:pt x="380111" y="48641"/>
                  </a:lnTo>
                  <a:cubicBezTo>
                    <a:pt x="380873" y="52451"/>
                    <a:pt x="381254" y="56388"/>
                    <a:pt x="381254" y="60325"/>
                  </a:cubicBezTo>
                  <a:lnTo>
                    <a:pt x="376428" y="60325"/>
                  </a:lnTo>
                  <a:lnTo>
                    <a:pt x="381127" y="60325"/>
                  </a:lnTo>
                  <a:lnTo>
                    <a:pt x="381127" y="321183"/>
                  </a:lnTo>
                  <a:lnTo>
                    <a:pt x="376301" y="321183"/>
                  </a:lnTo>
                  <a:lnTo>
                    <a:pt x="381127" y="321183"/>
                  </a:lnTo>
                  <a:cubicBezTo>
                    <a:pt x="381127" y="325120"/>
                    <a:pt x="380746" y="329057"/>
                    <a:pt x="379984" y="332867"/>
                  </a:cubicBezTo>
                  <a:lnTo>
                    <a:pt x="375285" y="331978"/>
                  </a:lnTo>
                  <a:lnTo>
                    <a:pt x="379984" y="332867"/>
                  </a:lnTo>
                  <a:cubicBezTo>
                    <a:pt x="379222" y="336804"/>
                    <a:pt x="378079" y="340487"/>
                    <a:pt x="376555" y="344170"/>
                  </a:cubicBezTo>
                  <a:lnTo>
                    <a:pt x="376555" y="344170"/>
                  </a:lnTo>
                  <a:lnTo>
                    <a:pt x="376555" y="344170"/>
                  </a:lnTo>
                  <a:cubicBezTo>
                    <a:pt x="375031" y="347853"/>
                    <a:pt x="373253" y="351282"/>
                    <a:pt x="370967" y="354457"/>
                  </a:cubicBezTo>
                  <a:lnTo>
                    <a:pt x="370967" y="354457"/>
                  </a:lnTo>
                  <a:lnTo>
                    <a:pt x="370967" y="354457"/>
                  </a:lnTo>
                  <a:cubicBezTo>
                    <a:pt x="368808" y="357759"/>
                    <a:pt x="366268" y="360807"/>
                    <a:pt x="363474" y="363601"/>
                  </a:cubicBezTo>
                  <a:lnTo>
                    <a:pt x="360045" y="360172"/>
                  </a:lnTo>
                  <a:lnTo>
                    <a:pt x="363474" y="363601"/>
                  </a:lnTo>
                  <a:cubicBezTo>
                    <a:pt x="360680" y="366395"/>
                    <a:pt x="357632" y="368935"/>
                    <a:pt x="354330" y="371094"/>
                  </a:cubicBezTo>
                  <a:lnTo>
                    <a:pt x="354330" y="371094"/>
                  </a:lnTo>
                  <a:lnTo>
                    <a:pt x="354330" y="371094"/>
                  </a:lnTo>
                  <a:cubicBezTo>
                    <a:pt x="351028" y="373253"/>
                    <a:pt x="347599" y="375158"/>
                    <a:pt x="343916" y="376682"/>
                  </a:cubicBezTo>
                  <a:lnTo>
                    <a:pt x="343916" y="376682"/>
                  </a:lnTo>
                  <a:lnTo>
                    <a:pt x="343916" y="376682"/>
                  </a:lnTo>
                  <a:cubicBezTo>
                    <a:pt x="340233" y="378206"/>
                    <a:pt x="336550" y="379349"/>
                    <a:pt x="332613" y="380111"/>
                  </a:cubicBezTo>
                  <a:lnTo>
                    <a:pt x="331724" y="375412"/>
                  </a:lnTo>
                  <a:lnTo>
                    <a:pt x="332613" y="380111"/>
                  </a:lnTo>
                  <a:cubicBezTo>
                    <a:pt x="328803" y="380873"/>
                    <a:pt x="324866" y="381254"/>
                    <a:pt x="320929" y="381254"/>
                  </a:cubicBezTo>
                  <a:lnTo>
                    <a:pt x="320929" y="376428"/>
                  </a:lnTo>
                  <a:lnTo>
                    <a:pt x="320929" y="381254"/>
                  </a:lnTo>
                  <a:lnTo>
                    <a:pt x="60198" y="381254"/>
                  </a:lnTo>
                  <a:lnTo>
                    <a:pt x="60198" y="376428"/>
                  </a:lnTo>
                  <a:lnTo>
                    <a:pt x="60198" y="381254"/>
                  </a:lnTo>
                  <a:cubicBezTo>
                    <a:pt x="56261" y="381254"/>
                    <a:pt x="52324" y="380873"/>
                    <a:pt x="48514" y="380111"/>
                  </a:cubicBezTo>
                  <a:lnTo>
                    <a:pt x="49403" y="375412"/>
                  </a:lnTo>
                  <a:lnTo>
                    <a:pt x="48514" y="380111"/>
                  </a:lnTo>
                  <a:cubicBezTo>
                    <a:pt x="44577" y="379349"/>
                    <a:pt x="40894" y="378206"/>
                    <a:pt x="37211" y="376682"/>
                  </a:cubicBezTo>
                  <a:lnTo>
                    <a:pt x="37211" y="376682"/>
                  </a:lnTo>
                  <a:lnTo>
                    <a:pt x="37211" y="376682"/>
                  </a:lnTo>
                  <a:cubicBezTo>
                    <a:pt x="33528" y="375158"/>
                    <a:pt x="30099" y="373380"/>
                    <a:pt x="26797" y="371094"/>
                  </a:cubicBezTo>
                  <a:lnTo>
                    <a:pt x="26797" y="371094"/>
                  </a:lnTo>
                  <a:lnTo>
                    <a:pt x="26797" y="371094"/>
                  </a:lnTo>
                  <a:cubicBezTo>
                    <a:pt x="23495" y="368935"/>
                    <a:pt x="20447" y="366395"/>
                    <a:pt x="17653" y="363601"/>
                  </a:cubicBezTo>
                  <a:lnTo>
                    <a:pt x="21082" y="360172"/>
                  </a:lnTo>
                  <a:lnTo>
                    <a:pt x="17653" y="363601"/>
                  </a:lnTo>
                  <a:cubicBezTo>
                    <a:pt x="14859" y="360807"/>
                    <a:pt x="12319" y="357759"/>
                    <a:pt x="10160" y="354457"/>
                  </a:cubicBezTo>
                  <a:lnTo>
                    <a:pt x="14097" y="351790"/>
                  </a:lnTo>
                  <a:lnTo>
                    <a:pt x="10160" y="354457"/>
                  </a:lnTo>
                  <a:cubicBezTo>
                    <a:pt x="8001" y="351155"/>
                    <a:pt x="6096" y="347726"/>
                    <a:pt x="4572" y="344043"/>
                  </a:cubicBezTo>
                  <a:lnTo>
                    <a:pt x="9017" y="342265"/>
                  </a:lnTo>
                  <a:lnTo>
                    <a:pt x="4572" y="344043"/>
                  </a:lnTo>
                  <a:cubicBezTo>
                    <a:pt x="3048" y="340360"/>
                    <a:pt x="1905" y="336677"/>
                    <a:pt x="1143" y="332740"/>
                  </a:cubicBezTo>
                  <a:lnTo>
                    <a:pt x="5842" y="331851"/>
                  </a:lnTo>
                  <a:lnTo>
                    <a:pt x="1143" y="332740"/>
                  </a:lnTo>
                  <a:cubicBezTo>
                    <a:pt x="381" y="328930"/>
                    <a:pt x="0" y="324993"/>
                    <a:pt x="0" y="321056"/>
                  </a:cubicBezTo>
                  <a:lnTo>
                    <a:pt x="4826" y="321056"/>
                  </a:lnTo>
                  <a:lnTo>
                    <a:pt x="127" y="321056"/>
                  </a:lnTo>
                  <a:moveTo>
                    <a:pt x="9652" y="321056"/>
                  </a:moveTo>
                  <a:cubicBezTo>
                    <a:pt x="9652" y="324358"/>
                    <a:pt x="10033" y="327660"/>
                    <a:pt x="10668" y="330962"/>
                  </a:cubicBezTo>
                  <a:lnTo>
                    <a:pt x="10668" y="330962"/>
                  </a:lnTo>
                  <a:lnTo>
                    <a:pt x="10668" y="330962"/>
                  </a:lnTo>
                  <a:cubicBezTo>
                    <a:pt x="11303" y="334137"/>
                    <a:pt x="12319" y="337312"/>
                    <a:pt x="13589" y="340487"/>
                  </a:cubicBezTo>
                  <a:lnTo>
                    <a:pt x="13589" y="340487"/>
                  </a:lnTo>
                  <a:lnTo>
                    <a:pt x="13589" y="340487"/>
                  </a:lnTo>
                  <a:cubicBezTo>
                    <a:pt x="14859" y="343535"/>
                    <a:pt x="16383" y="346456"/>
                    <a:pt x="18288" y="349250"/>
                  </a:cubicBezTo>
                  <a:lnTo>
                    <a:pt x="18288" y="349250"/>
                  </a:lnTo>
                  <a:lnTo>
                    <a:pt x="18288" y="349250"/>
                  </a:lnTo>
                  <a:cubicBezTo>
                    <a:pt x="20193" y="352044"/>
                    <a:pt x="22225" y="354584"/>
                    <a:pt x="24511" y="356870"/>
                  </a:cubicBezTo>
                  <a:lnTo>
                    <a:pt x="24511" y="356870"/>
                  </a:lnTo>
                  <a:lnTo>
                    <a:pt x="24511" y="356870"/>
                  </a:lnTo>
                  <a:cubicBezTo>
                    <a:pt x="26797" y="359156"/>
                    <a:pt x="29464" y="361315"/>
                    <a:pt x="32131" y="363093"/>
                  </a:cubicBezTo>
                  <a:lnTo>
                    <a:pt x="29464" y="367030"/>
                  </a:lnTo>
                  <a:lnTo>
                    <a:pt x="32131" y="363093"/>
                  </a:lnTo>
                  <a:cubicBezTo>
                    <a:pt x="34925" y="364871"/>
                    <a:pt x="37846" y="366522"/>
                    <a:pt x="40894" y="367792"/>
                  </a:cubicBezTo>
                  <a:lnTo>
                    <a:pt x="39116" y="372237"/>
                  </a:lnTo>
                  <a:lnTo>
                    <a:pt x="40894" y="367792"/>
                  </a:lnTo>
                  <a:cubicBezTo>
                    <a:pt x="43942" y="369062"/>
                    <a:pt x="47117" y="370078"/>
                    <a:pt x="50419" y="370713"/>
                  </a:cubicBezTo>
                  <a:lnTo>
                    <a:pt x="50419" y="370713"/>
                  </a:lnTo>
                  <a:lnTo>
                    <a:pt x="50419" y="370713"/>
                  </a:lnTo>
                  <a:cubicBezTo>
                    <a:pt x="53721" y="371348"/>
                    <a:pt x="56896" y="371729"/>
                    <a:pt x="60325" y="371729"/>
                  </a:cubicBezTo>
                  <a:lnTo>
                    <a:pt x="321056" y="371729"/>
                  </a:lnTo>
                  <a:cubicBezTo>
                    <a:pt x="324358" y="371729"/>
                    <a:pt x="327660" y="371348"/>
                    <a:pt x="330835" y="370713"/>
                  </a:cubicBezTo>
                  <a:lnTo>
                    <a:pt x="330835" y="370713"/>
                  </a:lnTo>
                  <a:lnTo>
                    <a:pt x="330835" y="370713"/>
                  </a:lnTo>
                  <a:cubicBezTo>
                    <a:pt x="334137" y="370078"/>
                    <a:pt x="337185" y="369062"/>
                    <a:pt x="340233" y="367792"/>
                  </a:cubicBezTo>
                  <a:lnTo>
                    <a:pt x="342011" y="372237"/>
                  </a:lnTo>
                  <a:lnTo>
                    <a:pt x="340233" y="367792"/>
                  </a:lnTo>
                  <a:cubicBezTo>
                    <a:pt x="343281" y="366522"/>
                    <a:pt x="346202" y="364998"/>
                    <a:pt x="348996" y="363093"/>
                  </a:cubicBezTo>
                  <a:lnTo>
                    <a:pt x="351663" y="367030"/>
                  </a:lnTo>
                  <a:lnTo>
                    <a:pt x="348996" y="363093"/>
                  </a:lnTo>
                  <a:cubicBezTo>
                    <a:pt x="351790" y="361188"/>
                    <a:pt x="354330" y="359156"/>
                    <a:pt x="356616" y="356870"/>
                  </a:cubicBezTo>
                  <a:cubicBezTo>
                    <a:pt x="358902" y="354584"/>
                    <a:pt x="361061" y="351917"/>
                    <a:pt x="362839" y="349250"/>
                  </a:cubicBezTo>
                  <a:lnTo>
                    <a:pt x="366776" y="351917"/>
                  </a:lnTo>
                  <a:lnTo>
                    <a:pt x="362839" y="349250"/>
                  </a:lnTo>
                  <a:cubicBezTo>
                    <a:pt x="364617" y="346456"/>
                    <a:pt x="366268" y="343535"/>
                    <a:pt x="367538" y="340487"/>
                  </a:cubicBezTo>
                  <a:lnTo>
                    <a:pt x="371983" y="342265"/>
                  </a:lnTo>
                  <a:lnTo>
                    <a:pt x="367538" y="340487"/>
                  </a:lnTo>
                  <a:cubicBezTo>
                    <a:pt x="368808" y="337439"/>
                    <a:pt x="369824" y="334264"/>
                    <a:pt x="370459" y="330962"/>
                  </a:cubicBezTo>
                  <a:lnTo>
                    <a:pt x="370459" y="330962"/>
                  </a:lnTo>
                  <a:lnTo>
                    <a:pt x="370459" y="330962"/>
                  </a:lnTo>
                  <a:cubicBezTo>
                    <a:pt x="371094" y="327660"/>
                    <a:pt x="371475" y="324485"/>
                    <a:pt x="371475" y="321056"/>
                  </a:cubicBezTo>
                  <a:lnTo>
                    <a:pt x="371475" y="60198"/>
                  </a:lnTo>
                  <a:cubicBezTo>
                    <a:pt x="371475" y="56896"/>
                    <a:pt x="371094" y="53594"/>
                    <a:pt x="370459" y="50292"/>
                  </a:cubicBezTo>
                  <a:lnTo>
                    <a:pt x="370459" y="50292"/>
                  </a:lnTo>
                  <a:lnTo>
                    <a:pt x="370459" y="50292"/>
                  </a:lnTo>
                  <a:cubicBezTo>
                    <a:pt x="369824" y="47117"/>
                    <a:pt x="368808" y="43942"/>
                    <a:pt x="367538" y="40767"/>
                  </a:cubicBezTo>
                  <a:lnTo>
                    <a:pt x="371983" y="38989"/>
                  </a:lnTo>
                  <a:lnTo>
                    <a:pt x="367538" y="40767"/>
                  </a:lnTo>
                  <a:cubicBezTo>
                    <a:pt x="366268" y="37719"/>
                    <a:pt x="364744" y="34798"/>
                    <a:pt x="362839" y="32004"/>
                  </a:cubicBezTo>
                  <a:lnTo>
                    <a:pt x="366776" y="29337"/>
                  </a:lnTo>
                  <a:lnTo>
                    <a:pt x="362839" y="32004"/>
                  </a:lnTo>
                  <a:cubicBezTo>
                    <a:pt x="360934" y="29210"/>
                    <a:pt x="358902" y="26670"/>
                    <a:pt x="356616" y="24384"/>
                  </a:cubicBezTo>
                  <a:lnTo>
                    <a:pt x="356616" y="24384"/>
                  </a:lnTo>
                  <a:lnTo>
                    <a:pt x="356616" y="24384"/>
                  </a:lnTo>
                  <a:cubicBezTo>
                    <a:pt x="354330" y="22098"/>
                    <a:pt x="351663" y="19939"/>
                    <a:pt x="348996" y="18161"/>
                  </a:cubicBezTo>
                  <a:lnTo>
                    <a:pt x="351663" y="14224"/>
                  </a:lnTo>
                  <a:lnTo>
                    <a:pt x="348996" y="18161"/>
                  </a:lnTo>
                  <a:cubicBezTo>
                    <a:pt x="346202" y="16256"/>
                    <a:pt x="343281" y="14732"/>
                    <a:pt x="340233" y="13462"/>
                  </a:cubicBezTo>
                  <a:lnTo>
                    <a:pt x="340233" y="13462"/>
                  </a:lnTo>
                  <a:lnTo>
                    <a:pt x="340233" y="13462"/>
                  </a:lnTo>
                  <a:cubicBezTo>
                    <a:pt x="337185" y="12192"/>
                    <a:pt x="334010" y="11176"/>
                    <a:pt x="330835" y="10541"/>
                  </a:cubicBezTo>
                  <a:lnTo>
                    <a:pt x="330835" y="10541"/>
                  </a:lnTo>
                  <a:lnTo>
                    <a:pt x="330835" y="10541"/>
                  </a:lnTo>
                  <a:cubicBezTo>
                    <a:pt x="327533" y="9906"/>
                    <a:pt x="324358" y="9525"/>
                    <a:pt x="321056" y="9525"/>
                  </a:cubicBezTo>
                  <a:lnTo>
                    <a:pt x="60198" y="9525"/>
                  </a:lnTo>
                  <a:cubicBezTo>
                    <a:pt x="56896" y="9525"/>
                    <a:pt x="53594" y="9906"/>
                    <a:pt x="50292" y="10541"/>
                  </a:cubicBezTo>
                  <a:lnTo>
                    <a:pt x="50292" y="10541"/>
                  </a:lnTo>
                  <a:lnTo>
                    <a:pt x="50292" y="10541"/>
                  </a:lnTo>
                  <a:cubicBezTo>
                    <a:pt x="47117" y="11176"/>
                    <a:pt x="43942" y="12192"/>
                    <a:pt x="40767" y="13462"/>
                  </a:cubicBezTo>
                  <a:lnTo>
                    <a:pt x="40767" y="13462"/>
                  </a:lnTo>
                  <a:lnTo>
                    <a:pt x="40767" y="13462"/>
                  </a:lnTo>
                  <a:cubicBezTo>
                    <a:pt x="37719" y="14732"/>
                    <a:pt x="34798" y="16256"/>
                    <a:pt x="32004" y="18161"/>
                  </a:cubicBezTo>
                  <a:lnTo>
                    <a:pt x="29337" y="14224"/>
                  </a:lnTo>
                  <a:lnTo>
                    <a:pt x="32004" y="18161"/>
                  </a:lnTo>
                  <a:cubicBezTo>
                    <a:pt x="29210" y="20066"/>
                    <a:pt x="26670" y="22098"/>
                    <a:pt x="24384" y="24384"/>
                  </a:cubicBezTo>
                  <a:lnTo>
                    <a:pt x="24384" y="24384"/>
                  </a:lnTo>
                  <a:lnTo>
                    <a:pt x="24384" y="24384"/>
                  </a:lnTo>
                  <a:cubicBezTo>
                    <a:pt x="22098" y="26670"/>
                    <a:pt x="19939" y="29337"/>
                    <a:pt x="18161" y="32004"/>
                  </a:cubicBezTo>
                  <a:lnTo>
                    <a:pt x="14224" y="29337"/>
                  </a:lnTo>
                  <a:lnTo>
                    <a:pt x="18161" y="32004"/>
                  </a:lnTo>
                  <a:cubicBezTo>
                    <a:pt x="16256" y="34798"/>
                    <a:pt x="14732" y="37719"/>
                    <a:pt x="13462" y="40767"/>
                  </a:cubicBezTo>
                  <a:lnTo>
                    <a:pt x="9017" y="38989"/>
                  </a:lnTo>
                  <a:lnTo>
                    <a:pt x="13462" y="40767"/>
                  </a:lnTo>
                  <a:cubicBezTo>
                    <a:pt x="12192" y="43815"/>
                    <a:pt x="11176" y="46990"/>
                    <a:pt x="10541" y="50292"/>
                  </a:cubicBezTo>
                  <a:lnTo>
                    <a:pt x="10541" y="50292"/>
                  </a:lnTo>
                  <a:lnTo>
                    <a:pt x="10541" y="50292"/>
                  </a:lnTo>
                  <a:cubicBezTo>
                    <a:pt x="9906" y="53594"/>
                    <a:pt x="9525" y="56769"/>
                    <a:pt x="9525" y="60198"/>
                  </a:cubicBezTo>
                  <a:lnTo>
                    <a:pt x="9525" y="321183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Freeform 9"/>
            <p:cNvSpPr/>
            <p:nvPr/>
          </p:nvSpPr>
          <p:spPr>
            <a:xfrm>
              <a:off x="165608" y="121793"/>
              <a:ext cx="176784" cy="257175"/>
            </a:xfrm>
            <a:custGeom>
              <a:avLst/>
              <a:gdLst/>
              <a:ahLst/>
              <a:cxnLst/>
              <a:rect l="l" t="t" r="r" b="b"/>
              <a:pathLst>
                <a:path w="176784" h="257175">
                  <a:moveTo>
                    <a:pt x="147828" y="129667"/>
                  </a:moveTo>
                  <a:cubicBezTo>
                    <a:pt x="155956" y="117983"/>
                    <a:pt x="160782" y="103759"/>
                    <a:pt x="160782" y="88392"/>
                  </a:cubicBezTo>
                  <a:cubicBezTo>
                    <a:pt x="160782" y="48387"/>
                    <a:pt x="128397" y="16002"/>
                    <a:pt x="88392" y="16002"/>
                  </a:cubicBezTo>
                  <a:cubicBezTo>
                    <a:pt x="48387" y="16002"/>
                    <a:pt x="16129" y="48387"/>
                    <a:pt x="16129" y="88392"/>
                  </a:cubicBezTo>
                  <a:cubicBezTo>
                    <a:pt x="16129" y="103759"/>
                    <a:pt x="20955" y="117856"/>
                    <a:pt x="29083" y="129667"/>
                  </a:cubicBezTo>
                  <a:cubicBezTo>
                    <a:pt x="31115" y="132588"/>
                    <a:pt x="33528" y="135890"/>
                    <a:pt x="35941" y="139192"/>
                  </a:cubicBezTo>
                  <a:cubicBezTo>
                    <a:pt x="42291" y="147955"/>
                    <a:pt x="49530" y="157861"/>
                    <a:pt x="54991" y="167894"/>
                  </a:cubicBezTo>
                  <a:cubicBezTo>
                    <a:pt x="59436" y="176022"/>
                    <a:pt x="61849" y="184658"/>
                    <a:pt x="63119" y="192913"/>
                  </a:cubicBezTo>
                  <a:lnTo>
                    <a:pt x="46736" y="192913"/>
                  </a:lnTo>
                  <a:cubicBezTo>
                    <a:pt x="45593" y="186944"/>
                    <a:pt x="43815" y="180975"/>
                    <a:pt x="40767" y="175641"/>
                  </a:cubicBezTo>
                  <a:cubicBezTo>
                    <a:pt x="35814" y="166624"/>
                    <a:pt x="29591" y="158115"/>
                    <a:pt x="23495" y="149606"/>
                  </a:cubicBezTo>
                  <a:cubicBezTo>
                    <a:pt x="20828" y="146050"/>
                    <a:pt x="18288" y="142494"/>
                    <a:pt x="15748" y="138811"/>
                  </a:cubicBezTo>
                  <a:cubicBezTo>
                    <a:pt x="5842" y="124460"/>
                    <a:pt x="0" y="107188"/>
                    <a:pt x="0" y="88392"/>
                  </a:cubicBezTo>
                  <a:cubicBezTo>
                    <a:pt x="0" y="39497"/>
                    <a:pt x="39624" y="0"/>
                    <a:pt x="88392" y="0"/>
                  </a:cubicBezTo>
                  <a:cubicBezTo>
                    <a:pt x="137160" y="0"/>
                    <a:pt x="176784" y="39624"/>
                    <a:pt x="176784" y="88392"/>
                  </a:cubicBezTo>
                  <a:cubicBezTo>
                    <a:pt x="176784" y="107061"/>
                    <a:pt x="170942" y="124460"/>
                    <a:pt x="161036" y="138811"/>
                  </a:cubicBezTo>
                  <a:cubicBezTo>
                    <a:pt x="158496" y="142367"/>
                    <a:pt x="155956" y="146050"/>
                    <a:pt x="153289" y="149606"/>
                  </a:cubicBezTo>
                  <a:cubicBezTo>
                    <a:pt x="147066" y="157988"/>
                    <a:pt x="140970" y="166497"/>
                    <a:pt x="135890" y="175641"/>
                  </a:cubicBezTo>
                  <a:cubicBezTo>
                    <a:pt x="132969" y="181102"/>
                    <a:pt x="131064" y="186944"/>
                    <a:pt x="129921" y="192913"/>
                  </a:cubicBezTo>
                  <a:lnTo>
                    <a:pt x="113792" y="192913"/>
                  </a:lnTo>
                  <a:cubicBezTo>
                    <a:pt x="115062" y="184531"/>
                    <a:pt x="117475" y="176022"/>
                    <a:pt x="121920" y="167894"/>
                  </a:cubicBezTo>
                  <a:cubicBezTo>
                    <a:pt x="127381" y="157861"/>
                    <a:pt x="134620" y="147955"/>
                    <a:pt x="140970" y="139192"/>
                  </a:cubicBezTo>
                  <a:cubicBezTo>
                    <a:pt x="143383" y="135763"/>
                    <a:pt x="145796" y="132715"/>
                    <a:pt x="147828" y="129667"/>
                  </a:cubicBezTo>
                  <a:lnTo>
                    <a:pt x="147828" y="129667"/>
                  </a:lnTo>
                  <a:close/>
                  <a:moveTo>
                    <a:pt x="88392" y="48260"/>
                  </a:moveTo>
                  <a:cubicBezTo>
                    <a:pt x="66167" y="48260"/>
                    <a:pt x="48260" y="66294"/>
                    <a:pt x="48260" y="88392"/>
                  </a:cubicBezTo>
                  <a:cubicBezTo>
                    <a:pt x="48260" y="92837"/>
                    <a:pt x="44577" y="96393"/>
                    <a:pt x="40259" y="96393"/>
                  </a:cubicBezTo>
                  <a:cubicBezTo>
                    <a:pt x="35941" y="96393"/>
                    <a:pt x="32258" y="92837"/>
                    <a:pt x="32258" y="88392"/>
                  </a:cubicBezTo>
                  <a:cubicBezTo>
                    <a:pt x="32258" y="57277"/>
                    <a:pt x="57404" y="32131"/>
                    <a:pt x="88519" y="32131"/>
                  </a:cubicBezTo>
                  <a:cubicBezTo>
                    <a:pt x="92964" y="32131"/>
                    <a:pt x="96520" y="35687"/>
                    <a:pt x="96520" y="40132"/>
                  </a:cubicBezTo>
                  <a:cubicBezTo>
                    <a:pt x="96520" y="44577"/>
                    <a:pt x="92837" y="48133"/>
                    <a:pt x="88519" y="48133"/>
                  </a:cubicBezTo>
                  <a:close/>
                  <a:moveTo>
                    <a:pt x="65659" y="225044"/>
                  </a:moveTo>
                  <a:cubicBezTo>
                    <a:pt x="68961" y="234442"/>
                    <a:pt x="77851" y="241173"/>
                    <a:pt x="88392" y="241173"/>
                  </a:cubicBezTo>
                  <a:cubicBezTo>
                    <a:pt x="98933" y="241173"/>
                    <a:pt x="107823" y="234442"/>
                    <a:pt x="111125" y="225044"/>
                  </a:cubicBezTo>
                  <a:lnTo>
                    <a:pt x="65659" y="225044"/>
                  </a:lnTo>
                  <a:close/>
                  <a:moveTo>
                    <a:pt x="48260" y="217043"/>
                  </a:moveTo>
                  <a:lnTo>
                    <a:pt x="48260" y="214376"/>
                  </a:lnTo>
                  <a:cubicBezTo>
                    <a:pt x="48260" y="211455"/>
                    <a:pt x="50673" y="209042"/>
                    <a:pt x="53594" y="209042"/>
                  </a:cubicBezTo>
                  <a:lnTo>
                    <a:pt x="123190" y="209042"/>
                  </a:lnTo>
                  <a:cubicBezTo>
                    <a:pt x="126111" y="209042"/>
                    <a:pt x="128524" y="211455"/>
                    <a:pt x="128524" y="214376"/>
                  </a:cubicBezTo>
                  <a:lnTo>
                    <a:pt x="128524" y="217043"/>
                  </a:lnTo>
                  <a:cubicBezTo>
                    <a:pt x="128524" y="239268"/>
                    <a:pt x="110490" y="257175"/>
                    <a:pt x="88392" y="257175"/>
                  </a:cubicBezTo>
                  <a:cubicBezTo>
                    <a:pt x="66294" y="257175"/>
                    <a:pt x="48260" y="239141"/>
                    <a:pt x="48260" y="217043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7494399" y="4825683"/>
            <a:ext cx="658275" cy="646160"/>
            <a:chOff x="0" y="0"/>
            <a:chExt cx="517525" cy="508000"/>
          </a:xfrm>
        </p:grpSpPr>
        <p:sp>
          <p:nvSpPr>
            <p:cNvPr id="11" name="Freeform 11"/>
            <p:cNvSpPr/>
            <p:nvPr/>
          </p:nvSpPr>
          <p:spPr>
            <a:xfrm>
              <a:off x="68326" y="68199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325755" y="0"/>
                  </a:lnTo>
                  <a:cubicBezTo>
                    <a:pt x="329438" y="0"/>
                    <a:pt x="332994" y="381"/>
                    <a:pt x="336550" y="1016"/>
                  </a:cubicBezTo>
                  <a:cubicBezTo>
                    <a:pt x="340106" y="1651"/>
                    <a:pt x="343535" y="2794"/>
                    <a:pt x="346964" y="4191"/>
                  </a:cubicBezTo>
                  <a:cubicBezTo>
                    <a:pt x="350393" y="5588"/>
                    <a:pt x="353441" y="7239"/>
                    <a:pt x="356489" y="9271"/>
                  </a:cubicBezTo>
                  <a:cubicBezTo>
                    <a:pt x="359537" y="11303"/>
                    <a:pt x="362331" y="13589"/>
                    <a:pt x="364871" y="16129"/>
                  </a:cubicBezTo>
                  <a:cubicBezTo>
                    <a:pt x="367411" y="18669"/>
                    <a:pt x="369697" y="21463"/>
                    <a:pt x="371729" y="24511"/>
                  </a:cubicBezTo>
                  <a:cubicBezTo>
                    <a:pt x="373761" y="27559"/>
                    <a:pt x="375412" y="30734"/>
                    <a:pt x="376809" y="34036"/>
                  </a:cubicBezTo>
                  <a:cubicBezTo>
                    <a:pt x="378206" y="37338"/>
                    <a:pt x="379222" y="40894"/>
                    <a:pt x="379984" y="44450"/>
                  </a:cubicBezTo>
                  <a:cubicBezTo>
                    <a:pt x="380746" y="48006"/>
                    <a:pt x="381000" y="51562"/>
                    <a:pt x="381000" y="55245"/>
                  </a:cubicBezTo>
                  <a:lnTo>
                    <a:pt x="381000" y="316230"/>
                  </a:lnTo>
                  <a:cubicBezTo>
                    <a:pt x="381000" y="319913"/>
                    <a:pt x="380619" y="323469"/>
                    <a:pt x="379984" y="327025"/>
                  </a:cubicBezTo>
                  <a:cubicBezTo>
                    <a:pt x="379349" y="330581"/>
                    <a:pt x="378206" y="334010"/>
                    <a:pt x="376809" y="337439"/>
                  </a:cubicBezTo>
                  <a:cubicBezTo>
                    <a:pt x="375412" y="340868"/>
                    <a:pt x="373761" y="343916"/>
                    <a:pt x="371729" y="346964"/>
                  </a:cubicBezTo>
                  <a:cubicBezTo>
                    <a:pt x="369697" y="350012"/>
                    <a:pt x="367411" y="352806"/>
                    <a:pt x="364871" y="355346"/>
                  </a:cubicBezTo>
                  <a:cubicBezTo>
                    <a:pt x="362331" y="357886"/>
                    <a:pt x="359537" y="360172"/>
                    <a:pt x="356489" y="362204"/>
                  </a:cubicBezTo>
                  <a:cubicBezTo>
                    <a:pt x="353441" y="364236"/>
                    <a:pt x="350266" y="365887"/>
                    <a:pt x="346964" y="367284"/>
                  </a:cubicBezTo>
                  <a:cubicBezTo>
                    <a:pt x="343662" y="368681"/>
                    <a:pt x="340106" y="369697"/>
                    <a:pt x="336550" y="370459"/>
                  </a:cubicBezTo>
                  <a:cubicBezTo>
                    <a:pt x="332994" y="371221"/>
                    <a:pt x="329438" y="371475"/>
                    <a:pt x="325755" y="371475"/>
                  </a:cubicBezTo>
                  <a:lnTo>
                    <a:pt x="55245" y="371475"/>
                  </a:lnTo>
                  <a:cubicBezTo>
                    <a:pt x="51562" y="371475"/>
                    <a:pt x="48006" y="371094"/>
                    <a:pt x="44450" y="370459"/>
                  </a:cubicBezTo>
                  <a:cubicBezTo>
                    <a:pt x="40894" y="369824"/>
                    <a:pt x="37465" y="368681"/>
                    <a:pt x="34036" y="367284"/>
                  </a:cubicBezTo>
                  <a:cubicBezTo>
                    <a:pt x="30607" y="365887"/>
                    <a:pt x="27559" y="364236"/>
                    <a:pt x="24511" y="362204"/>
                  </a:cubicBezTo>
                  <a:cubicBezTo>
                    <a:pt x="21463" y="360172"/>
                    <a:pt x="18669" y="357886"/>
                    <a:pt x="16129" y="355346"/>
                  </a:cubicBezTo>
                  <a:cubicBezTo>
                    <a:pt x="13589" y="352806"/>
                    <a:pt x="11303" y="350012"/>
                    <a:pt x="9271" y="346964"/>
                  </a:cubicBezTo>
                  <a:cubicBezTo>
                    <a:pt x="7239" y="343916"/>
                    <a:pt x="5588" y="340741"/>
                    <a:pt x="4191" y="337439"/>
                  </a:cubicBezTo>
                  <a:cubicBezTo>
                    <a:pt x="2794" y="334137"/>
                    <a:pt x="1778" y="330581"/>
                    <a:pt x="1016" y="327025"/>
                  </a:cubicBezTo>
                  <a:cubicBezTo>
                    <a:pt x="254" y="323469"/>
                    <a:pt x="0" y="319913"/>
                    <a:pt x="0" y="316230"/>
                  </a:cubicBez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63373" y="63246"/>
              <a:ext cx="391033" cy="381254"/>
            </a:xfrm>
            <a:custGeom>
              <a:avLst/>
              <a:gdLst/>
              <a:ahLst/>
              <a:cxnLst/>
              <a:rect l="l" t="t" r="r" b="b"/>
              <a:pathLst>
                <a:path w="391033" h="381254">
                  <a:moveTo>
                    <a:pt x="127" y="321183"/>
                  </a:moveTo>
                  <a:lnTo>
                    <a:pt x="127" y="60198"/>
                  </a:lnTo>
                  <a:lnTo>
                    <a:pt x="4953" y="60198"/>
                  </a:lnTo>
                  <a:lnTo>
                    <a:pt x="127" y="60198"/>
                  </a:lnTo>
                  <a:cubicBezTo>
                    <a:pt x="127" y="56261"/>
                    <a:pt x="508" y="52324"/>
                    <a:pt x="1270" y="48514"/>
                  </a:cubicBezTo>
                  <a:lnTo>
                    <a:pt x="5969" y="49403"/>
                  </a:lnTo>
                  <a:lnTo>
                    <a:pt x="1270" y="48514"/>
                  </a:lnTo>
                  <a:cubicBezTo>
                    <a:pt x="2032" y="44577"/>
                    <a:pt x="3175" y="40894"/>
                    <a:pt x="4699" y="37211"/>
                  </a:cubicBezTo>
                  <a:lnTo>
                    <a:pt x="4699" y="37211"/>
                  </a:lnTo>
                  <a:lnTo>
                    <a:pt x="4699" y="37211"/>
                  </a:lnTo>
                  <a:cubicBezTo>
                    <a:pt x="6223" y="33528"/>
                    <a:pt x="8001" y="30099"/>
                    <a:pt x="10287" y="26797"/>
                  </a:cubicBezTo>
                  <a:lnTo>
                    <a:pt x="10287" y="26797"/>
                  </a:lnTo>
                  <a:lnTo>
                    <a:pt x="10287" y="26797"/>
                  </a:lnTo>
                  <a:cubicBezTo>
                    <a:pt x="12446" y="23495"/>
                    <a:pt x="14986" y="20447"/>
                    <a:pt x="17780" y="17653"/>
                  </a:cubicBezTo>
                  <a:lnTo>
                    <a:pt x="21209" y="21082"/>
                  </a:lnTo>
                  <a:lnTo>
                    <a:pt x="17780" y="17653"/>
                  </a:lnTo>
                  <a:cubicBezTo>
                    <a:pt x="20574" y="14859"/>
                    <a:pt x="23622" y="12319"/>
                    <a:pt x="26924" y="10160"/>
                  </a:cubicBezTo>
                  <a:lnTo>
                    <a:pt x="26924" y="10160"/>
                  </a:lnTo>
                  <a:lnTo>
                    <a:pt x="26924" y="10160"/>
                  </a:lnTo>
                  <a:cubicBezTo>
                    <a:pt x="30226" y="8001"/>
                    <a:pt x="33655" y="6096"/>
                    <a:pt x="37338" y="4572"/>
                  </a:cubicBezTo>
                  <a:lnTo>
                    <a:pt x="39116" y="9017"/>
                  </a:lnTo>
                  <a:lnTo>
                    <a:pt x="37338" y="4572"/>
                  </a:lnTo>
                  <a:cubicBezTo>
                    <a:pt x="41021" y="3048"/>
                    <a:pt x="44704" y="1905"/>
                    <a:pt x="48641" y="1143"/>
                  </a:cubicBezTo>
                  <a:lnTo>
                    <a:pt x="49530" y="5842"/>
                  </a:lnTo>
                  <a:lnTo>
                    <a:pt x="48641" y="1143"/>
                  </a:lnTo>
                  <a:cubicBezTo>
                    <a:pt x="52451" y="381"/>
                    <a:pt x="56388" y="0"/>
                    <a:pt x="60325" y="0"/>
                  </a:cubicBezTo>
                  <a:lnTo>
                    <a:pt x="60325" y="4826"/>
                  </a:lnTo>
                  <a:lnTo>
                    <a:pt x="60325" y="254"/>
                  </a:lnTo>
                  <a:lnTo>
                    <a:pt x="330835" y="254"/>
                  </a:lnTo>
                  <a:lnTo>
                    <a:pt x="330835" y="5080"/>
                  </a:lnTo>
                  <a:lnTo>
                    <a:pt x="330835" y="254"/>
                  </a:lnTo>
                  <a:cubicBezTo>
                    <a:pt x="334772" y="254"/>
                    <a:pt x="338709" y="635"/>
                    <a:pt x="342519" y="1397"/>
                  </a:cubicBezTo>
                  <a:lnTo>
                    <a:pt x="341630" y="6096"/>
                  </a:lnTo>
                  <a:lnTo>
                    <a:pt x="342519" y="1397"/>
                  </a:lnTo>
                  <a:cubicBezTo>
                    <a:pt x="346456" y="2159"/>
                    <a:pt x="350139" y="3302"/>
                    <a:pt x="353822" y="4826"/>
                  </a:cubicBezTo>
                  <a:lnTo>
                    <a:pt x="352044" y="9271"/>
                  </a:lnTo>
                  <a:lnTo>
                    <a:pt x="353822" y="4826"/>
                  </a:lnTo>
                  <a:cubicBezTo>
                    <a:pt x="357505" y="6350"/>
                    <a:pt x="360934" y="8128"/>
                    <a:pt x="364236" y="10414"/>
                  </a:cubicBezTo>
                  <a:lnTo>
                    <a:pt x="364236" y="10414"/>
                  </a:lnTo>
                  <a:lnTo>
                    <a:pt x="364236" y="10414"/>
                  </a:lnTo>
                  <a:cubicBezTo>
                    <a:pt x="367538" y="12573"/>
                    <a:pt x="370586" y="15113"/>
                    <a:pt x="373380" y="17907"/>
                  </a:cubicBezTo>
                  <a:lnTo>
                    <a:pt x="369951" y="21336"/>
                  </a:lnTo>
                  <a:lnTo>
                    <a:pt x="373380" y="17907"/>
                  </a:lnTo>
                  <a:cubicBezTo>
                    <a:pt x="376174" y="20701"/>
                    <a:pt x="378714" y="23749"/>
                    <a:pt x="380873" y="27051"/>
                  </a:cubicBezTo>
                  <a:lnTo>
                    <a:pt x="380873" y="27051"/>
                  </a:lnTo>
                  <a:lnTo>
                    <a:pt x="380873" y="27051"/>
                  </a:lnTo>
                  <a:cubicBezTo>
                    <a:pt x="383032" y="30353"/>
                    <a:pt x="384937" y="33782"/>
                    <a:pt x="386461" y="37338"/>
                  </a:cubicBezTo>
                  <a:lnTo>
                    <a:pt x="386461" y="37338"/>
                  </a:lnTo>
                  <a:lnTo>
                    <a:pt x="386461" y="37338"/>
                  </a:lnTo>
                  <a:cubicBezTo>
                    <a:pt x="387985" y="41021"/>
                    <a:pt x="389128" y="44704"/>
                    <a:pt x="389890" y="48641"/>
                  </a:cubicBezTo>
                  <a:lnTo>
                    <a:pt x="385191" y="49530"/>
                  </a:lnTo>
                  <a:lnTo>
                    <a:pt x="389890" y="48641"/>
                  </a:lnTo>
                  <a:cubicBezTo>
                    <a:pt x="390652" y="52451"/>
                    <a:pt x="391033" y="56388"/>
                    <a:pt x="391033" y="60325"/>
                  </a:cubicBezTo>
                  <a:lnTo>
                    <a:pt x="386207" y="60325"/>
                  </a:lnTo>
                  <a:lnTo>
                    <a:pt x="391033" y="60325"/>
                  </a:lnTo>
                  <a:lnTo>
                    <a:pt x="391033" y="321183"/>
                  </a:lnTo>
                  <a:lnTo>
                    <a:pt x="386207" y="321183"/>
                  </a:lnTo>
                  <a:lnTo>
                    <a:pt x="391033" y="321183"/>
                  </a:lnTo>
                  <a:cubicBezTo>
                    <a:pt x="391033" y="325120"/>
                    <a:pt x="390652" y="329057"/>
                    <a:pt x="389890" y="332867"/>
                  </a:cubicBezTo>
                  <a:lnTo>
                    <a:pt x="385191" y="331978"/>
                  </a:lnTo>
                  <a:lnTo>
                    <a:pt x="389890" y="332867"/>
                  </a:lnTo>
                  <a:cubicBezTo>
                    <a:pt x="389128" y="336804"/>
                    <a:pt x="387985" y="340487"/>
                    <a:pt x="386461" y="344170"/>
                  </a:cubicBezTo>
                  <a:lnTo>
                    <a:pt x="386461" y="344170"/>
                  </a:lnTo>
                  <a:lnTo>
                    <a:pt x="386461" y="344170"/>
                  </a:lnTo>
                  <a:cubicBezTo>
                    <a:pt x="384937" y="347853"/>
                    <a:pt x="383159" y="351282"/>
                    <a:pt x="380873" y="354457"/>
                  </a:cubicBezTo>
                  <a:lnTo>
                    <a:pt x="380873" y="354457"/>
                  </a:lnTo>
                  <a:lnTo>
                    <a:pt x="380873" y="354457"/>
                  </a:lnTo>
                  <a:cubicBezTo>
                    <a:pt x="378714" y="357759"/>
                    <a:pt x="376174" y="360807"/>
                    <a:pt x="373380" y="363601"/>
                  </a:cubicBezTo>
                  <a:lnTo>
                    <a:pt x="369951" y="360172"/>
                  </a:lnTo>
                  <a:lnTo>
                    <a:pt x="373380" y="363601"/>
                  </a:lnTo>
                  <a:cubicBezTo>
                    <a:pt x="370586" y="366395"/>
                    <a:pt x="367538" y="368935"/>
                    <a:pt x="364236" y="371094"/>
                  </a:cubicBezTo>
                  <a:lnTo>
                    <a:pt x="364236" y="371094"/>
                  </a:lnTo>
                  <a:lnTo>
                    <a:pt x="364236" y="371094"/>
                  </a:lnTo>
                  <a:cubicBezTo>
                    <a:pt x="360934" y="373253"/>
                    <a:pt x="357505" y="375158"/>
                    <a:pt x="353822" y="376682"/>
                  </a:cubicBezTo>
                  <a:lnTo>
                    <a:pt x="353822" y="376682"/>
                  </a:lnTo>
                  <a:lnTo>
                    <a:pt x="353822" y="376682"/>
                  </a:lnTo>
                  <a:cubicBezTo>
                    <a:pt x="350139" y="378206"/>
                    <a:pt x="346456" y="379349"/>
                    <a:pt x="342519" y="380111"/>
                  </a:cubicBezTo>
                  <a:lnTo>
                    <a:pt x="341630" y="375412"/>
                  </a:lnTo>
                  <a:lnTo>
                    <a:pt x="342519" y="380111"/>
                  </a:lnTo>
                  <a:cubicBezTo>
                    <a:pt x="338709" y="380873"/>
                    <a:pt x="334772" y="381254"/>
                    <a:pt x="330835" y="381254"/>
                  </a:cubicBezTo>
                  <a:lnTo>
                    <a:pt x="330835" y="376428"/>
                  </a:lnTo>
                  <a:lnTo>
                    <a:pt x="330835" y="381254"/>
                  </a:lnTo>
                  <a:lnTo>
                    <a:pt x="60198" y="381254"/>
                  </a:lnTo>
                  <a:lnTo>
                    <a:pt x="60198" y="376428"/>
                  </a:lnTo>
                  <a:lnTo>
                    <a:pt x="60198" y="381254"/>
                  </a:lnTo>
                  <a:cubicBezTo>
                    <a:pt x="56261" y="381254"/>
                    <a:pt x="52324" y="380873"/>
                    <a:pt x="48514" y="380111"/>
                  </a:cubicBezTo>
                  <a:lnTo>
                    <a:pt x="49403" y="375412"/>
                  </a:lnTo>
                  <a:lnTo>
                    <a:pt x="48514" y="380111"/>
                  </a:lnTo>
                  <a:cubicBezTo>
                    <a:pt x="44577" y="379349"/>
                    <a:pt x="40894" y="378206"/>
                    <a:pt x="37211" y="376682"/>
                  </a:cubicBezTo>
                  <a:lnTo>
                    <a:pt x="37211" y="376682"/>
                  </a:lnTo>
                  <a:lnTo>
                    <a:pt x="37211" y="376682"/>
                  </a:lnTo>
                  <a:cubicBezTo>
                    <a:pt x="33528" y="375158"/>
                    <a:pt x="30099" y="373380"/>
                    <a:pt x="26797" y="371094"/>
                  </a:cubicBezTo>
                  <a:lnTo>
                    <a:pt x="26797" y="371094"/>
                  </a:lnTo>
                  <a:lnTo>
                    <a:pt x="26797" y="371094"/>
                  </a:lnTo>
                  <a:cubicBezTo>
                    <a:pt x="23495" y="368935"/>
                    <a:pt x="20447" y="366395"/>
                    <a:pt x="17653" y="363601"/>
                  </a:cubicBezTo>
                  <a:lnTo>
                    <a:pt x="21082" y="360172"/>
                  </a:lnTo>
                  <a:lnTo>
                    <a:pt x="17653" y="363601"/>
                  </a:lnTo>
                  <a:cubicBezTo>
                    <a:pt x="14859" y="360807"/>
                    <a:pt x="12319" y="357759"/>
                    <a:pt x="10160" y="354457"/>
                  </a:cubicBezTo>
                  <a:lnTo>
                    <a:pt x="14097" y="351790"/>
                  </a:lnTo>
                  <a:lnTo>
                    <a:pt x="10160" y="354457"/>
                  </a:lnTo>
                  <a:cubicBezTo>
                    <a:pt x="8001" y="351155"/>
                    <a:pt x="6096" y="347726"/>
                    <a:pt x="4572" y="344043"/>
                  </a:cubicBezTo>
                  <a:lnTo>
                    <a:pt x="4572" y="344043"/>
                  </a:lnTo>
                  <a:lnTo>
                    <a:pt x="4572" y="344043"/>
                  </a:lnTo>
                  <a:cubicBezTo>
                    <a:pt x="3048" y="340360"/>
                    <a:pt x="1905" y="336677"/>
                    <a:pt x="1143" y="332740"/>
                  </a:cubicBezTo>
                  <a:lnTo>
                    <a:pt x="5842" y="331851"/>
                  </a:lnTo>
                  <a:lnTo>
                    <a:pt x="1143" y="332740"/>
                  </a:lnTo>
                  <a:cubicBezTo>
                    <a:pt x="381" y="328930"/>
                    <a:pt x="0" y="324993"/>
                    <a:pt x="0" y="321056"/>
                  </a:cubicBezTo>
                  <a:lnTo>
                    <a:pt x="4826" y="321056"/>
                  </a:lnTo>
                  <a:lnTo>
                    <a:pt x="127" y="321056"/>
                  </a:lnTo>
                  <a:moveTo>
                    <a:pt x="9652" y="321056"/>
                  </a:moveTo>
                  <a:cubicBezTo>
                    <a:pt x="9652" y="324358"/>
                    <a:pt x="10033" y="327660"/>
                    <a:pt x="10668" y="330962"/>
                  </a:cubicBezTo>
                  <a:lnTo>
                    <a:pt x="10668" y="330962"/>
                  </a:lnTo>
                  <a:lnTo>
                    <a:pt x="10668" y="330962"/>
                  </a:lnTo>
                  <a:cubicBezTo>
                    <a:pt x="11303" y="334137"/>
                    <a:pt x="12319" y="337312"/>
                    <a:pt x="13589" y="340487"/>
                  </a:cubicBezTo>
                  <a:lnTo>
                    <a:pt x="9144" y="342265"/>
                  </a:lnTo>
                  <a:lnTo>
                    <a:pt x="13589" y="340487"/>
                  </a:lnTo>
                  <a:cubicBezTo>
                    <a:pt x="14859" y="343535"/>
                    <a:pt x="16383" y="346456"/>
                    <a:pt x="18288" y="349250"/>
                  </a:cubicBezTo>
                  <a:lnTo>
                    <a:pt x="18288" y="349250"/>
                  </a:lnTo>
                  <a:lnTo>
                    <a:pt x="18288" y="349250"/>
                  </a:lnTo>
                  <a:cubicBezTo>
                    <a:pt x="20193" y="352044"/>
                    <a:pt x="22225" y="354584"/>
                    <a:pt x="24511" y="356870"/>
                  </a:cubicBezTo>
                  <a:lnTo>
                    <a:pt x="24511" y="356870"/>
                  </a:lnTo>
                  <a:lnTo>
                    <a:pt x="24511" y="356870"/>
                  </a:lnTo>
                  <a:cubicBezTo>
                    <a:pt x="26797" y="359156"/>
                    <a:pt x="29464" y="361315"/>
                    <a:pt x="32131" y="363093"/>
                  </a:cubicBezTo>
                  <a:lnTo>
                    <a:pt x="29464" y="367030"/>
                  </a:lnTo>
                  <a:lnTo>
                    <a:pt x="32131" y="363093"/>
                  </a:lnTo>
                  <a:cubicBezTo>
                    <a:pt x="34925" y="364871"/>
                    <a:pt x="37846" y="366522"/>
                    <a:pt x="40894" y="367792"/>
                  </a:cubicBezTo>
                  <a:lnTo>
                    <a:pt x="39116" y="372237"/>
                  </a:lnTo>
                  <a:lnTo>
                    <a:pt x="40894" y="367792"/>
                  </a:lnTo>
                  <a:cubicBezTo>
                    <a:pt x="43942" y="369062"/>
                    <a:pt x="47117" y="370078"/>
                    <a:pt x="50419" y="370713"/>
                  </a:cubicBezTo>
                  <a:lnTo>
                    <a:pt x="50419" y="370713"/>
                  </a:lnTo>
                  <a:lnTo>
                    <a:pt x="50419" y="370713"/>
                  </a:lnTo>
                  <a:cubicBezTo>
                    <a:pt x="53721" y="371348"/>
                    <a:pt x="56896" y="371729"/>
                    <a:pt x="60325" y="371729"/>
                  </a:cubicBezTo>
                  <a:lnTo>
                    <a:pt x="330835" y="371729"/>
                  </a:lnTo>
                  <a:cubicBezTo>
                    <a:pt x="334137" y="371729"/>
                    <a:pt x="337439" y="371348"/>
                    <a:pt x="340614" y="370713"/>
                  </a:cubicBezTo>
                  <a:lnTo>
                    <a:pt x="340614" y="370713"/>
                  </a:lnTo>
                  <a:lnTo>
                    <a:pt x="340614" y="370713"/>
                  </a:lnTo>
                  <a:cubicBezTo>
                    <a:pt x="343916" y="370078"/>
                    <a:pt x="346964" y="369062"/>
                    <a:pt x="350012" y="367792"/>
                  </a:cubicBezTo>
                  <a:lnTo>
                    <a:pt x="351790" y="372237"/>
                  </a:lnTo>
                  <a:lnTo>
                    <a:pt x="350012" y="367792"/>
                  </a:lnTo>
                  <a:cubicBezTo>
                    <a:pt x="353060" y="366522"/>
                    <a:pt x="355981" y="364998"/>
                    <a:pt x="358775" y="363093"/>
                  </a:cubicBezTo>
                  <a:lnTo>
                    <a:pt x="361442" y="367030"/>
                  </a:lnTo>
                  <a:lnTo>
                    <a:pt x="358775" y="363093"/>
                  </a:lnTo>
                  <a:cubicBezTo>
                    <a:pt x="361569" y="361188"/>
                    <a:pt x="364109" y="359156"/>
                    <a:pt x="366395" y="356870"/>
                  </a:cubicBezTo>
                  <a:cubicBezTo>
                    <a:pt x="368681" y="354584"/>
                    <a:pt x="370840" y="351917"/>
                    <a:pt x="372618" y="349250"/>
                  </a:cubicBezTo>
                  <a:lnTo>
                    <a:pt x="376555" y="351917"/>
                  </a:lnTo>
                  <a:lnTo>
                    <a:pt x="372618" y="349250"/>
                  </a:lnTo>
                  <a:cubicBezTo>
                    <a:pt x="374396" y="346456"/>
                    <a:pt x="376047" y="343535"/>
                    <a:pt x="377317" y="340487"/>
                  </a:cubicBezTo>
                  <a:lnTo>
                    <a:pt x="381762" y="342265"/>
                  </a:lnTo>
                  <a:lnTo>
                    <a:pt x="377317" y="340487"/>
                  </a:lnTo>
                  <a:cubicBezTo>
                    <a:pt x="378587" y="337439"/>
                    <a:pt x="379603" y="334264"/>
                    <a:pt x="380238" y="330962"/>
                  </a:cubicBezTo>
                  <a:lnTo>
                    <a:pt x="380238" y="330962"/>
                  </a:lnTo>
                  <a:lnTo>
                    <a:pt x="380238" y="330962"/>
                  </a:lnTo>
                  <a:cubicBezTo>
                    <a:pt x="380873" y="327660"/>
                    <a:pt x="381254" y="324485"/>
                    <a:pt x="381254" y="321056"/>
                  </a:cubicBezTo>
                  <a:lnTo>
                    <a:pt x="381254" y="60198"/>
                  </a:lnTo>
                  <a:cubicBezTo>
                    <a:pt x="381254" y="56896"/>
                    <a:pt x="380873" y="53594"/>
                    <a:pt x="380238" y="50292"/>
                  </a:cubicBezTo>
                  <a:lnTo>
                    <a:pt x="380238" y="50292"/>
                  </a:lnTo>
                  <a:lnTo>
                    <a:pt x="380238" y="50292"/>
                  </a:lnTo>
                  <a:cubicBezTo>
                    <a:pt x="379603" y="47117"/>
                    <a:pt x="378587" y="43942"/>
                    <a:pt x="377317" y="40767"/>
                  </a:cubicBezTo>
                  <a:lnTo>
                    <a:pt x="381762" y="38989"/>
                  </a:lnTo>
                  <a:lnTo>
                    <a:pt x="377317" y="40767"/>
                  </a:lnTo>
                  <a:cubicBezTo>
                    <a:pt x="376047" y="37719"/>
                    <a:pt x="374523" y="34798"/>
                    <a:pt x="372618" y="32004"/>
                  </a:cubicBezTo>
                  <a:lnTo>
                    <a:pt x="376555" y="29337"/>
                  </a:lnTo>
                  <a:lnTo>
                    <a:pt x="372618" y="32004"/>
                  </a:lnTo>
                  <a:cubicBezTo>
                    <a:pt x="370713" y="29210"/>
                    <a:pt x="368681" y="26670"/>
                    <a:pt x="366395" y="24384"/>
                  </a:cubicBezTo>
                  <a:lnTo>
                    <a:pt x="366395" y="24384"/>
                  </a:lnTo>
                  <a:lnTo>
                    <a:pt x="366395" y="24384"/>
                  </a:lnTo>
                  <a:cubicBezTo>
                    <a:pt x="364109" y="22098"/>
                    <a:pt x="361442" y="19939"/>
                    <a:pt x="358775" y="18161"/>
                  </a:cubicBezTo>
                  <a:lnTo>
                    <a:pt x="361442" y="14224"/>
                  </a:lnTo>
                  <a:lnTo>
                    <a:pt x="358775" y="18161"/>
                  </a:lnTo>
                  <a:cubicBezTo>
                    <a:pt x="355981" y="16256"/>
                    <a:pt x="353060" y="14732"/>
                    <a:pt x="350012" y="13462"/>
                  </a:cubicBezTo>
                  <a:lnTo>
                    <a:pt x="350012" y="13462"/>
                  </a:lnTo>
                  <a:lnTo>
                    <a:pt x="350012" y="13462"/>
                  </a:lnTo>
                  <a:cubicBezTo>
                    <a:pt x="346964" y="12192"/>
                    <a:pt x="343789" y="11176"/>
                    <a:pt x="340487" y="10541"/>
                  </a:cubicBezTo>
                  <a:lnTo>
                    <a:pt x="340487" y="10541"/>
                  </a:lnTo>
                  <a:lnTo>
                    <a:pt x="340487" y="10541"/>
                  </a:lnTo>
                  <a:cubicBezTo>
                    <a:pt x="337185" y="9906"/>
                    <a:pt x="334010" y="9525"/>
                    <a:pt x="330708" y="9525"/>
                  </a:cubicBezTo>
                  <a:lnTo>
                    <a:pt x="60198" y="9525"/>
                  </a:lnTo>
                  <a:cubicBezTo>
                    <a:pt x="56896" y="9525"/>
                    <a:pt x="53594" y="9906"/>
                    <a:pt x="50292" y="10541"/>
                  </a:cubicBezTo>
                  <a:lnTo>
                    <a:pt x="50292" y="10541"/>
                  </a:lnTo>
                  <a:lnTo>
                    <a:pt x="50292" y="10541"/>
                  </a:lnTo>
                  <a:cubicBezTo>
                    <a:pt x="47117" y="11176"/>
                    <a:pt x="43942" y="12192"/>
                    <a:pt x="40767" y="13462"/>
                  </a:cubicBezTo>
                  <a:lnTo>
                    <a:pt x="40767" y="13462"/>
                  </a:lnTo>
                  <a:lnTo>
                    <a:pt x="40767" y="13462"/>
                  </a:lnTo>
                  <a:cubicBezTo>
                    <a:pt x="37719" y="14732"/>
                    <a:pt x="34798" y="16256"/>
                    <a:pt x="32004" y="18161"/>
                  </a:cubicBezTo>
                  <a:lnTo>
                    <a:pt x="29337" y="14224"/>
                  </a:lnTo>
                  <a:lnTo>
                    <a:pt x="32004" y="18161"/>
                  </a:lnTo>
                  <a:cubicBezTo>
                    <a:pt x="29210" y="20066"/>
                    <a:pt x="26670" y="22098"/>
                    <a:pt x="24384" y="24384"/>
                  </a:cubicBezTo>
                  <a:lnTo>
                    <a:pt x="24384" y="24384"/>
                  </a:lnTo>
                  <a:lnTo>
                    <a:pt x="24384" y="24384"/>
                  </a:lnTo>
                  <a:cubicBezTo>
                    <a:pt x="22098" y="26670"/>
                    <a:pt x="19939" y="29337"/>
                    <a:pt x="18161" y="32004"/>
                  </a:cubicBezTo>
                  <a:lnTo>
                    <a:pt x="14224" y="29337"/>
                  </a:lnTo>
                  <a:lnTo>
                    <a:pt x="18161" y="32004"/>
                  </a:lnTo>
                  <a:cubicBezTo>
                    <a:pt x="16256" y="34798"/>
                    <a:pt x="14732" y="37719"/>
                    <a:pt x="13462" y="40767"/>
                  </a:cubicBezTo>
                  <a:lnTo>
                    <a:pt x="9017" y="38989"/>
                  </a:lnTo>
                  <a:lnTo>
                    <a:pt x="13462" y="40767"/>
                  </a:lnTo>
                  <a:cubicBezTo>
                    <a:pt x="12192" y="43815"/>
                    <a:pt x="11176" y="46990"/>
                    <a:pt x="10541" y="50292"/>
                  </a:cubicBezTo>
                  <a:lnTo>
                    <a:pt x="10541" y="50292"/>
                  </a:lnTo>
                  <a:lnTo>
                    <a:pt x="10541" y="50292"/>
                  </a:lnTo>
                  <a:cubicBezTo>
                    <a:pt x="9906" y="53594"/>
                    <a:pt x="9525" y="56769"/>
                    <a:pt x="9525" y="60198"/>
                  </a:cubicBezTo>
                  <a:lnTo>
                    <a:pt x="9525" y="321183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25476" y="147574"/>
              <a:ext cx="257810" cy="205740"/>
            </a:xfrm>
            <a:custGeom>
              <a:avLst/>
              <a:gdLst/>
              <a:ahLst/>
              <a:cxnLst/>
              <a:rect l="l" t="t" r="r" b="b"/>
              <a:pathLst>
                <a:path w="257810" h="205740">
                  <a:moveTo>
                    <a:pt x="89916" y="12827"/>
                  </a:moveTo>
                  <a:cubicBezTo>
                    <a:pt x="94996" y="12827"/>
                    <a:pt x="99949" y="13843"/>
                    <a:pt x="104648" y="15748"/>
                  </a:cubicBezTo>
                  <a:cubicBezTo>
                    <a:pt x="109347" y="17653"/>
                    <a:pt x="113538" y="20447"/>
                    <a:pt x="117221" y="24130"/>
                  </a:cubicBezTo>
                  <a:cubicBezTo>
                    <a:pt x="120904" y="27813"/>
                    <a:pt x="123571" y="31877"/>
                    <a:pt x="125603" y="36703"/>
                  </a:cubicBezTo>
                  <a:cubicBezTo>
                    <a:pt x="127635" y="41529"/>
                    <a:pt x="128524" y="46355"/>
                    <a:pt x="128524" y="51435"/>
                  </a:cubicBezTo>
                  <a:cubicBezTo>
                    <a:pt x="128524" y="56515"/>
                    <a:pt x="127508" y="61468"/>
                    <a:pt x="125603" y="66167"/>
                  </a:cubicBezTo>
                  <a:cubicBezTo>
                    <a:pt x="123698" y="70866"/>
                    <a:pt x="120904" y="75057"/>
                    <a:pt x="117221" y="78613"/>
                  </a:cubicBezTo>
                  <a:cubicBezTo>
                    <a:pt x="113538" y="82169"/>
                    <a:pt x="109474" y="85090"/>
                    <a:pt x="104648" y="86995"/>
                  </a:cubicBezTo>
                  <a:cubicBezTo>
                    <a:pt x="99822" y="88900"/>
                    <a:pt x="94996" y="89916"/>
                    <a:pt x="89916" y="89916"/>
                  </a:cubicBezTo>
                  <a:cubicBezTo>
                    <a:pt x="84836" y="89916"/>
                    <a:pt x="79883" y="88900"/>
                    <a:pt x="75184" y="86995"/>
                  </a:cubicBezTo>
                  <a:cubicBezTo>
                    <a:pt x="70485" y="85090"/>
                    <a:pt x="66294" y="82296"/>
                    <a:pt x="62611" y="78613"/>
                  </a:cubicBezTo>
                  <a:cubicBezTo>
                    <a:pt x="58928" y="74930"/>
                    <a:pt x="56261" y="70866"/>
                    <a:pt x="54229" y="66167"/>
                  </a:cubicBezTo>
                  <a:cubicBezTo>
                    <a:pt x="52197" y="61468"/>
                    <a:pt x="51308" y="56515"/>
                    <a:pt x="51308" y="51435"/>
                  </a:cubicBezTo>
                  <a:cubicBezTo>
                    <a:pt x="51308" y="46355"/>
                    <a:pt x="52324" y="41402"/>
                    <a:pt x="54229" y="36703"/>
                  </a:cubicBezTo>
                  <a:cubicBezTo>
                    <a:pt x="56134" y="32004"/>
                    <a:pt x="58928" y="27813"/>
                    <a:pt x="62611" y="24130"/>
                  </a:cubicBezTo>
                  <a:cubicBezTo>
                    <a:pt x="66294" y="20447"/>
                    <a:pt x="70358" y="17653"/>
                    <a:pt x="75184" y="15748"/>
                  </a:cubicBezTo>
                  <a:cubicBezTo>
                    <a:pt x="80010" y="13843"/>
                    <a:pt x="84836" y="12827"/>
                    <a:pt x="89916" y="12827"/>
                  </a:cubicBezTo>
                  <a:close/>
                  <a:moveTo>
                    <a:pt x="89916" y="0"/>
                  </a:moveTo>
                  <a:cubicBezTo>
                    <a:pt x="86487" y="0"/>
                    <a:pt x="83185" y="381"/>
                    <a:pt x="79883" y="1016"/>
                  </a:cubicBezTo>
                  <a:cubicBezTo>
                    <a:pt x="76581" y="1651"/>
                    <a:pt x="73406" y="2667"/>
                    <a:pt x="70231" y="3937"/>
                  </a:cubicBezTo>
                  <a:cubicBezTo>
                    <a:pt x="67056" y="5207"/>
                    <a:pt x="64135" y="6858"/>
                    <a:pt x="61341" y="8636"/>
                  </a:cubicBezTo>
                  <a:cubicBezTo>
                    <a:pt x="58547" y="10414"/>
                    <a:pt x="55880" y="12700"/>
                    <a:pt x="53594" y="14986"/>
                  </a:cubicBezTo>
                  <a:cubicBezTo>
                    <a:pt x="51308" y="17272"/>
                    <a:pt x="49022" y="19939"/>
                    <a:pt x="47244" y="22733"/>
                  </a:cubicBezTo>
                  <a:cubicBezTo>
                    <a:pt x="45466" y="25527"/>
                    <a:pt x="43815" y="28448"/>
                    <a:pt x="42545" y="31623"/>
                  </a:cubicBezTo>
                  <a:cubicBezTo>
                    <a:pt x="41275" y="34798"/>
                    <a:pt x="40259" y="37973"/>
                    <a:pt x="39624" y="41275"/>
                  </a:cubicBezTo>
                  <a:cubicBezTo>
                    <a:pt x="38989" y="44577"/>
                    <a:pt x="38608" y="47879"/>
                    <a:pt x="38608" y="51308"/>
                  </a:cubicBezTo>
                  <a:cubicBezTo>
                    <a:pt x="38608" y="54737"/>
                    <a:pt x="38862" y="58039"/>
                    <a:pt x="39624" y="61341"/>
                  </a:cubicBezTo>
                  <a:cubicBezTo>
                    <a:pt x="40386" y="64643"/>
                    <a:pt x="41275" y="67818"/>
                    <a:pt x="42545" y="70993"/>
                  </a:cubicBezTo>
                  <a:cubicBezTo>
                    <a:pt x="43815" y="74168"/>
                    <a:pt x="45466" y="77089"/>
                    <a:pt x="47244" y="79883"/>
                  </a:cubicBezTo>
                  <a:cubicBezTo>
                    <a:pt x="49022" y="82677"/>
                    <a:pt x="51308" y="85344"/>
                    <a:pt x="53594" y="87630"/>
                  </a:cubicBezTo>
                  <a:cubicBezTo>
                    <a:pt x="55880" y="89916"/>
                    <a:pt x="58547" y="92202"/>
                    <a:pt x="61341" y="93980"/>
                  </a:cubicBezTo>
                  <a:cubicBezTo>
                    <a:pt x="64135" y="95758"/>
                    <a:pt x="67056" y="97409"/>
                    <a:pt x="70231" y="98679"/>
                  </a:cubicBezTo>
                  <a:cubicBezTo>
                    <a:pt x="73406" y="99949"/>
                    <a:pt x="76581" y="100965"/>
                    <a:pt x="79883" y="101600"/>
                  </a:cubicBezTo>
                  <a:cubicBezTo>
                    <a:pt x="83185" y="102235"/>
                    <a:pt x="86487" y="102616"/>
                    <a:pt x="89916" y="102616"/>
                  </a:cubicBezTo>
                  <a:cubicBezTo>
                    <a:pt x="93345" y="102616"/>
                    <a:pt x="96647" y="102235"/>
                    <a:pt x="99949" y="101600"/>
                  </a:cubicBezTo>
                  <a:cubicBezTo>
                    <a:pt x="103251" y="100965"/>
                    <a:pt x="106426" y="99949"/>
                    <a:pt x="109601" y="98679"/>
                  </a:cubicBezTo>
                  <a:cubicBezTo>
                    <a:pt x="112776" y="97409"/>
                    <a:pt x="115697" y="95758"/>
                    <a:pt x="118491" y="93980"/>
                  </a:cubicBezTo>
                  <a:cubicBezTo>
                    <a:pt x="121285" y="92202"/>
                    <a:pt x="123825" y="89916"/>
                    <a:pt x="126238" y="87630"/>
                  </a:cubicBezTo>
                  <a:cubicBezTo>
                    <a:pt x="128651" y="85344"/>
                    <a:pt x="130810" y="82677"/>
                    <a:pt x="132588" y="79883"/>
                  </a:cubicBezTo>
                  <a:cubicBezTo>
                    <a:pt x="134366" y="77089"/>
                    <a:pt x="136017" y="74041"/>
                    <a:pt x="137287" y="70993"/>
                  </a:cubicBezTo>
                  <a:cubicBezTo>
                    <a:pt x="138557" y="67945"/>
                    <a:pt x="139573" y="64643"/>
                    <a:pt x="140208" y="61341"/>
                  </a:cubicBezTo>
                  <a:cubicBezTo>
                    <a:pt x="140843" y="58039"/>
                    <a:pt x="141224" y="54610"/>
                    <a:pt x="141224" y="51308"/>
                  </a:cubicBezTo>
                  <a:cubicBezTo>
                    <a:pt x="141224" y="48006"/>
                    <a:pt x="140843" y="44577"/>
                    <a:pt x="140208" y="41275"/>
                  </a:cubicBezTo>
                  <a:cubicBezTo>
                    <a:pt x="139573" y="37973"/>
                    <a:pt x="138557" y="34798"/>
                    <a:pt x="137287" y="31623"/>
                  </a:cubicBezTo>
                  <a:cubicBezTo>
                    <a:pt x="136017" y="28448"/>
                    <a:pt x="134366" y="25527"/>
                    <a:pt x="132588" y="22733"/>
                  </a:cubicBezTo>
                  <a:cubicBezTo>
                    <a:pt x="130810" y="19939"/>
                    <a:pt x="128524" y="17272"/>
                    <a:pt x="126238" y="14986"/>
                  </a:cubicBezTo>
                  <a:cubicBezTo>
                    <a:pt x="123952" y="12700"/>
                    <a:pt x="121285" y="10414"/>
                    <a:pt x="118491" y="8636"/>
                  </a:cubicBezTo>
                  <a:cubicBezTo>
                    <a:pt x="115697" y="6858"/>
                    <a:pt x="112649" y="5207"/>
                    <a:pt x="109601" y="3937"/>
                  </a:cubicBezTo>
                  <a:cubicBezTo>
                    <a:pt x="106553" y="2667"/>
                    <a:pt x="103251" y="1651"/>
                    <a:pt x="99949" y="1016"/>
                  </a:cubicBezTo>
                  <a:cubicBezTo>
                    <a:pt x="96647" y="381"/>
                    <a:pt x="93345" y="0"/>
                    <a:pt x="89916" y="0"/>
                  </a:cubicBezTo>
                  <a:close/>
                  <a:moveTo>
                    <a:pt x="250698" y="64262"/>
                  </a:moveTo>
                  <a:cubicBezTo>
                    <a:pt x="249047" y="64262"/>
                    <a:pt x="247396" y="64897"/>
                    <a:pt x="246126" y="66167"/>
                  </a:cubicBezTo>
                  <a:lnTo>
                    <a:pt x="199263" y="113030"/>
                  </a:lnTo>
                  <a:lnTo>
                    <a:pt x="178054" y="91821"/>
                  </a:lnTo>
                  <a:cubicBezTo>
                    <a:pt x="176784" y="90551"/>
                    <a:pt x="175133" y="89916"/>
                    <a:pt x="173482" y="89916"/>
                  </a:cubicBezTo>
                  <a:cubicBezTo>
                    <a:pt x="171831" y="89916"/>
                    <a:pt x="170180" y="90551"/>
                    <a:pt x="168910" y="91821"/>
                  </a:cubicBezTo>
                  <a:cubicBezTo>
                    <a:pt x="166370" y="94361"/>
                    <a:pt x="166370" y="98425"/>
                    <a:pt x="168910" y="100838"/>
                  </a:cubicBezTo>
                  <a:lnTo>
                    <a:pt x="194691" y="126492"/>
                  </a:lnTo>
                  <a:cubicBezTo>
                    <a:pt x="195961" y="127762"/>
                    <a:pt x="197612" y="128397"/>
                    <a:pt x="199263" y="128397"/>
                  </a:cubicBezTo>
                  <a:cubicBezTo>
                    <a:pt x="200914" y="128397"/>
                    <a:pt x="202565" y="127762"/>
                    <a:pt x="203835" y="126492"/>
                  </a:cubicBezTo>
                  <a:lnTo>
                    <a:pt x="255270" y="75057"/>
                  </a:lnTo>
                  <a:cubicBezTo>
                    <a:pt x="257810" y="72517"/>
                    <a:pt x="257810" y="68453"/>
                    <a:pt x="255270" y="66040"/>
                  </a:cubicBezTo>
                  <a:cubicBezTo>
                    <a:pt x="254000" y="64770"/>
                    <a:pt x="252349" y="64135"/>
                    <a:pt x="250698" y="64135"/>
                  </a:cubicBezTo>
                  <a:close/>
                  <a:moveTo>
                    <a:pt x="108331" y="135001"/>
                  </a:moveTo>
                  <a:cubicBezTo>
                    <a:pt x="140462" y="135001"/>
                    <a:pt x="166624" y="160782"/>
                    <a:pt x="167132" y="192913"/>
                  </a:cubicBezTo>
                  <a:lnTo>
                    <a:pt x="12827" y="192913"/>
                  </a:lnTo>
                  <a:cubicBezTo>
                    <a:pt x="13335" y="160909"/>
                    <a:pt x="39370" y="135001"/>
                    <a:pt x="71628" y="135001"/>
                  </a:cubicBezTo>
                  <a:close/>
                  <a:moveTo>
                    <a:pt x="71628" y="122174"/>
                  </a:moveTo>
                  <a:cubicBezTo>
                    <a:pt x="32004" y="122174"/>
                    <a:pt x="0" y="154178"/>
                    <a:pt x="0" y="193802"/>
                  </a:cubicBezTo>
                  <a:cubicBezTo>
                    <a:pt x="0" y="200406"/>
                    <a:pt x="5334" y="205740"/>
                    <a:pt x="11938" y="205740"/>
                  </a:cubicBezTo>
                  <a:lnTo>
                    <a:pt x="168148" y="205740"/>
                  </a:lnTo>
                  <a:cubicBezTo>
                    <a:pt x="174752" y="205740"/>
                    <a:pt x="180086" y="200406"/>
                    <a:pt x="180086" y="193802"/>
                  </a:cubicBezTo>
                  <a:cubicBezTo>
                    <a:pt x="180086" y="154178"/>
                    <a:pt x="148082" y="122174"/>
                    <a:pt x="108458" y="122174"/>
                  </a:cubicBezTo>
                  <a:close/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533192" y="2781300"/>
            <a:ext cx="3130601" cy="719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49"/>
              </a:lnSpc>
            </a:pPr>
            <a:r>
              <a:rPr lang="en-US" sz="4392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Conclusão</a:t>
            </a:r>
            <a:endParaRPr lang="en-US" sz="4392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938829" y="4803964"/>
            <a:ext cx="3541874" cy="1078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74"/>
              </a:lnSpc>
            </a:pPr>
            <a:r>
              <a:rPr lang="en-US" sz="2196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Causas</a:t>
            </a:r>
            <a:r>
              <a:rPr lang="en-US" sz="2196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196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Principais</a:t>
            </a:r>
            <a:endParaRPr lang="en-US" sz="2196" b="1" dirty="0">
              <a:solidFill>
                <a:srgbClr val="272525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l">
              <a:lnSpc>
                <a:spcPts val="2830"/>
              </a:lnSpc>
            </a:pPr>
            <a:r>
              <a:rPr lang="en-US" sz="175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Fatores</a:t>
            </a:r>
            <a:r>
              <a:rPr lang="en-US" sz="175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5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humanos</a:t>
            </a:r>
            <a:r>
              <a:rPr lang="en-US" sz="175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5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são</a:t>
            </a:r>
            <a:r>
              <a:rPr lang="en-US" sz="175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5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os</a:t>
            </a:r>
            <a:r>
              <a:rPr lang="en-US" sz="175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5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maiores</a:t>
            </a:r>
            <a:r>
              <a:rPr lang="en-US" sz="175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5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responsáveis</a:t>
            </a:r>
            <a:r>
              <a:rPr lang="en-US" sz="175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e </a:t>
            </a:r>
            <a:r>
              <a:rPr lang="en-US" sz="175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evitáveis</a:t>
            </a:r>
            <a:r>
              <a:rPr lang="en-US" sz="175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478263" y="4803964"/>
            <a:ext cx="3492699" cy="1170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4"/>
              </a:lnSpc>
            </a:pPr>
            <a:r>
              <a:rPr lang="en-US" sz="2196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Intervenções</a:t>
            </a:r>
            <a:r>
              <a:rPr lang="en-US" sz="2196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196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Eficazes</a:t>
            </a:r>
            <a:endParaRPr lang="en-US" sz="2196" b="1" dirty="0">
              <a:solidFill>
                <a:srgbClr val="272525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l">
              <a:lnSpc>
                <a:spcPts val="2830"/>
              </a:lnSpc>
            </a:pPr>
            <a:r>
              <a:rPr lang="en-US" sz="175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Educação</a:t>
            </a:r>
            <a:r>
              <a:rPr lang="en-US" sz="175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75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fiscalização</a:t>
            </a:r>
            <a:r>
              <a:rPr lang="en-US" sz="175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e </a:t>
            </a:r>
            <a:r>
              <a:rPr lang="en-US" sz="175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infraestrutura</a:t>
            </a:r>
            <a:r>
              <a:rPr lang="en-US" sz="175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5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reduzem</a:t>
            </a:r>
            <a:r>
              <a:rPr lang="en-US" sz="175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56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acidentes</a:t>
            </a:r>
            <a:r>
              <a:rPr lang="en-US" sz="1756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382000" y="4803964"/>
            <a:ext cx="3541875" cy="1029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5"/>
              </a:lnSpc>
            </a:pPr>
            <a:r>
              <a:rPr lang="en-US" sz="2146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Mudança</a:t>
            </a:r>
            <a:r>
              <a:rPr lang="en-US" sz="2146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146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Urgente</a:t>
            </a:r>
            <a:endParaRPr lang="en-US" sz="2146" b="1" dirty="0">
              <a:solidFill>
                <a:srgbClr val="272525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l">
              <a:lnSpc>
                <a:spcPts val="2766"/>
              </a:lnSpc>
            </a:pPr>
            <a:r>
              <a:rPr lang="en-US" sz="1717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Comportamento</a:t>
            </a:r>
            <a:r>
              <a:rPr lang="en-US" sz="1717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17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seguro</a:t>
            </a:r>
            <a:r>
              <a:rPr lang="en-US" sz="1717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é </a:t>
            </a:r>
            <a:r>
              <a:rPr lang="en-US" sz="1717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essencial</a:t>
            </a:r>
            <a:r>
              <a:rPr lang="en-US" sz="1717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para </a:t>
            </a:r>
            <a:r>
              <a:rPr lang="en-US" sz="1717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salvar</a:t>
            </a:r>
            <a:r>
              <a:rPr lang="en-US" sz="1717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17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vidas</a:t>
            </a:r>
            <a:r>
              <a:rPr lang="en-US" sz="1717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39910" y="778744"/>
            <a:ext cx="5504789" cy="8269087"/>
          </a:xfrm>
          <a:custGeom>
            <a:avLst/>
            <a:gdLst/>
            <a:ahLst/>
            <a:cxnLst/>
            <a:rect l="l" t="t" r="r" b="b"/>
            <a:pathLst>
              <a:path w="5504789" h="8269087">
                <a:moveTo>
                  <a:pt x="0" y="0"/>
                </a:moveTo>
                <a:lnTo>
                  <a:pt x="5504790" y="0"/>
                </a:lnTo>
                <a:lnTo>
                  <a:pt x="5504790" y="8269087"/>
                </a:lnTo>
                <a:lnTo>
                  <a:pt x="0" y="826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8694880" y="3308589"/>
            <a:ext cx="8236510" cy="3410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10"/>
              </a:lnSpc>
            </a:pPr>
            <a:r>
              <a:rPr lang="en-US" sz="4650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Introdução</a:t>
            </a:r>
            <a:endParaRPr lang="en-US" sz="4650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>
              <a:lnSpc>
                <a:spcPts val="2850"/>
              </a:lnSpc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Esse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estudo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foi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feito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com base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nos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dados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abertos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da PRF, com o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objetivo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entender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comportamento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dos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acidentes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e,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mais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do que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isso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propor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soluções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reais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pra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salvar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vidas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  <a:p>
            <a:pPr>
              <a:lnSpc>
                <a:spcPts val="2850"/>
              </a:lnSpc>
            </a:pPr>
            <a:endParaRPr lang="en-US" sz="20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Esse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estudo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foi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feito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com base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nos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dados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abertos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da PRF, com o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objetivo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entender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comportamento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dos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acidentes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e,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mais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do que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isso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propor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soluções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reais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pra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salvar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vidas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57200" y="1436439"/>
            <a:ext cx="6057928" cy="4958923"/>
            <a:chOff x="0" y="0"/>
            <a:chExt cx="2870200" cy="2349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70200" cy="2349500"/>
            </a:xfrm>
            <a:custGeom>
              <a:avLst/>
              <a:gdLst/>
              <a:ahLst/>
              <a:cxnLst/>
              <a:rect l="l" t="t" r="r" b="b"/>
              <a:pathLst>
                <a:path w="2870200" h="2349500">
                  <a:moveTo>
                    <a:pt x="80010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2269490"/>
                  </a:lnTo>
                  <a:cubicBezTo>
                    <a:pt x="0" y="2280158"/>
                    <a:pt x="2032" y="2290318"/>
                    <a:pt x="6096" y="2300097"/>
                  </a:cubicBezTo>
                  <a:cubicBezTo>
                    <a:pt x="10160" y="2309876"/>
                    <a:pt x="15875" y="2318512"/>
                    <a:pt x="23495" y="2326005"/>
                  </a:cubicBezTo>
                  <a:cubicBezTo>
                    <a:pt x="31115" y="2333498"/>
                    <a:pt x="39624" y="2339340"/>
                    <a:pt x="49403" y="2343404"/>
                  </a:cubicBezTo>
                  <a:cubicBezTo>
                    <a:pt x="59182" y="2347468"/>
                    <a:pt x="69469" y="2349500"/>
                    <a:pt x="80010" y="2349500"/>
                  </a:cubicBezTo>
                  <a:lnTo>
                    <a:pt x="2790190" y="2349500"/>
                  </a:lnTo>
                  <a:cubicBezTo>
                    <a:pt x="2800858" y="2349500"/>
                    <a:pt x="2811018" y="2347468"/>
                    <a:pt x="2820797" y="2343404"/>
                  </a:cubicBezTo>
                  <a:cubicBezTo>
                    <a:pt x="2830576" y="2339340"/>
                    <a:pt x="2839212" y="2333625"/>
                    <a:pt x="2846705" y="2326005"/>
                  </a:cubicBezTo>
                  <a:cubicBezTo>
                    <a:pt x="2854198" y="2318385"/>
                    <a:pt x="2860040" y="2309876"/>
                    <a:pt x="2864104" y="2300097"/>
                  </a:cubicBezTo>
                  <a:cubicBezTo>
                    <a:pt x="2868168" y="2290318"/>
                    <a:pt x="2870200" y="2280158"/>
                    <a:pt x="2870200" y="2269490"/>
                  </a:cubicBezTo>
                  <a:lnTo>
                    <a:pt x="2870200" y="80010"/>
                  </a:lnTo>
                  <a:cubicBezTo>
                    <a:pt x="2870200" y="69342"/>
                    <a:pt x="2868168" y="59182"/>
                    <a:pt x="2864104" y="49403"/>
                  </a:cubicBezTo>
                  <a:cubicBezTo>
                    <a:pt x="2860040" y="39624"/>
                    <a:pt x="2854325" y="30988"/>
                    <a:pt x="2846705" y="23495"/>
                  </a:cubicBezTo>
                  <a:cubicBezTo>
                    <a:pt x="2839085" y="16002"/>
                    <a:pt x="2830576" y="10160"/>
                    <a:pt x="2820797" y="6096"/>
                  </a:cubicBezTo>
                  <a:cubicBezTo>
                    <a:pt x="2811018" y="2032"/>
                    <a:pt x="2800858" y="0"/>
                    <a:pt x="2790190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6972522" y="696801"/>
            <a:ext cx="4037111" cy="5906930"/>
            <a:chOff x="0" y="0"/>
            <a:chExt cx="3619500" cy="52959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500" cy="5295900"/>
            </a:xfrm>
            <a:custGeom>
              <a:avLst/>
              <a:gdLst/>
              <a:ahLst/>
              <a:cxnLst/>
              <a:rect l="l" t="t" r="r" b="b"/>
              <a:pathLst>
                <a:path w="3619500" h="5295900">
                  <a:moveTo>
                    <a:pt x="80010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5215890"/>
                  </a:lnTo>
                  <a:cubicBezTo>
                    <a:pt x="0" y="5226431"/>
                    <a:pt x="2032" y="5236718"/>
                    <a:pt x="6096" y="5246497"/>
                  </a:cubicBezTo>
                  <a:cubicBezTo>
                    <a:pt x="10160" y="5256276"/>
                    <a:pt x="15875" y="5264912"/>
                    <a:pt x="23495" y="5272405"/>
                  </a:cubicBezTo>
                  <a:cubicBezTo>
                    <a:pt x="31115" y="5279898"/>
                    <a:pt x="39624" y="5285740"/>
                    <a:pt x="49403" y="5289804"/>
                  </a:cubicBezTo>
                  <a:cubicBezTo>
                    <a:pt x="59182" y="5293868"/>
                    <a:pt x="69342" y="5295900"/>
                    <a:pt x="80010" y="5295900"/>
                  </a:cubicBezTo>
                  <a:lnTo>
                    <a:pt x="3539490" y="5295900"/>
                  </a:lnTo>
                  <a:cubicBezTo>
                    <a:pt x="3550158" y="5295900"/>
                    <a:pt x="3560318" y="5293868"/>
                    <a:pt x="3570097" y="5289804"/>
                  </a:cubicBezTo>
                  <a:cubicBezTo>
                    <a:pt x="3579876" y="5285740"/>
                    <a:pt x="3588512" y="5280025"/>
                    <a:pt x="3596005" y="5272405"/>
                  </a:cubicBezTo>
                  <a:cubicBezTo>
                    <a:pt x="3603498" y="5264785"/>
                    <a:pt x="3609340" y="5256276"/>
                    <a:pt x="3613404" y="5246497"/>
                  </a:cubicBezTo>
                  <a:cubicBezTo>
                    <a:pt x="3617468" y="5236718"/>
                    <a:pt x="3619500" y="5226431"/>
                    <a:pt x="3619500" y="5215890"/>
                  </a:cubicBezTo>
                  <a:lnTo>
                    <a:pt x="3619500" y="80010"/>
                  </a:lnTo>
                  <a:cubicBezTo>
                    <a:pt x="3619500" y="69342"/>
                    <a:pt x="3617468" y="59182"/>
                    <a:pt x="3613404" y="49403"/>
                  </a:cubicBezTo>
                  <a:cubicBezTo>
                    <a:pt x="3609340" y="39624"/>
                    <a:pt x="3603625" y="30988"/>
                    <a:pt x="3596005" y="23495"/>
                  </a:cubicBezTo>
                  <a:cubicBezTo>
                    <a:pt x="3588385" y="16002"/>
                    <a:pt x="3579876" y="10160"/>
                    <a:pt x="3570097" y="6096"/>
                  </a:cubicBezTo>
                  <a:cubicBezTo>
                    <a:pt x="3560318" y="2032"/>
                    <a:pt x="3550158" y="0"/>
                    <a:pt x="3539490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1750639" y="2419656"/>
            <a:ext cx="5666120" cy="2280613"/>
            <a:chOff x="0" y="0"/>
            <a:chExt cx="5080000" cy="20447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80000" cy="2044700"/>
            </a:xfrm>
            <a:custGeom>
              <a:avLst/>
              <a:gdLst/>
              <a:ahLst/>
              <a:cxnLst/>
              <a:rect l="l" t="t" r="r" b="b"/>
              <a:pathLst>
                <a:path w="5080000" h="2044700">
                  <a:moveTo>
                    <a:pt x="80010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1964690"/>
                  </a:lnTo>
                  <a:cubicBezTo>
                    <a:pt x="0" y="1975358"/>
                    <a:pt x="2032" y="1985518"/>
                    <a:pt x="6096" y="1995297"/>
                  </a:cubicBezTo>
                  <a:cubicBezTo>
                    <a:pt x="10160" y="2005076"/>
                    <a:pt x="15875" y="2013712"/>
                    <a:pt x="23495" y="2021205"/>
                  </a:cubicBezTo>
                  <a:cubicBezTo>
                    <a:pt x="31115" y="2028698"/>
                    <a:pt x="39624" y="2034540"/>
                    <a:pt x="49403" y="2038604"/>
                  </a:cubicBezTo>
                  <a:cubicBezTo>
                    <a:pt x="59182" y="2042668"/>
                    <a:pt x="69342" y="2044700"/>
                    <a:pt x="80010" y="2044700"/>
                  </a:cubicBezTo>
                  <a:lnTo>
                    <a:pt x="4999990" y="2044700"/>
                  </a:lnTo>
                  <a:cubicBezTo>
                    <a:pt x="5010658" y="2044700"/>
                    <a:pt x="5020818" y="2042668"/>
                    <a:pt x="5030597" y="2038604"/>
                  </a:cubicBezTo>
                  <a:cubicBezTo>
                    <a:pt x="5040376" y="2034540"/>
                    <a:pt x="5049012" y="2028825"/>
                    <a:pt x="5056505" y="2021205"/>
                  </a:cubicBezTo>
                  <a:cubicBezTo>
                    <a:pt x="5063998" y="2013585"/>
                    <a:pt x="5069840" y="2005076"/>
                    <a:pt x="5073904" y="1995297"/>
                  </a:cubicBezTo>
                  <a:cubicBezTo>
                    <a:pt x="5077968" y="1985518"/>
                    <a:pt x="5080000" y="1975358"/>
                    <a:pt x="5080000" y="1964690"/>
                  </a:cubicBezTo>
                  <a:lnTo>
                    <a:pt x="5080000" y="80010"/>
                  </a:lnTo>
                  <a:cubicBezTo>
                    <a:pt x="5080000" y="69342"/>
                    <a:pt x="5077968" y="59182"/>
                    <a:pt x="5073904" y="49403"/>
                  </a:cubicBezTo>
                  <a:cubicBezTo>
                    <a:pt x="5069840" y="39624"/>
                    <a:pt x="5064125" y="30988"/>
                    <a:pt x="5056505" y="23495"/>
                  </a:cubicBezTo>
                  <a:cubicBezTo>
                    <a:pt x="5048885" y="16002"/>
                    <a:pt x="5040376" y="10160"/>
                    <a:pt x="5030597" y="6096"/>
                  </a:cubicBezTo>
                  <a:cubicBezTo>
                    <a:pt x="5020818" y="2032"/>
                    <a:pt x="5010658" y="0"/>
                    <a:pt x="4999990" y="0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1637317" y="5663509"/>
            <a:ext cx="5892765" cy="2436432"/>
            <a:chOff x="0" y="0"/>
            <a:chExt cx="5283200" cy="2184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283200" cy="2184400"/>
            </a:xfrm>
            <a:custGeom>
              <a:avLst/>
              <a:gdLst/>
              <a:ahLst/>
              <a:cxnLst/>
              <a:rect l="l" t="t" r="r" b="b"/>
              <a:pathLst>
                <a:path w="5283200" h="2184400">
                  <a:moveTo>
                    <a:pt x="80010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469"/>
                    <a:pt x="0" y="80010"/>
                  </a:cubicBezTo>
                  <a:lnTo>
                    <a:pt x="0" y="2104390"/>
                  </a:lnTo>
                  <a:cubicBezTo>
                    <a:pt x="0" y="2114931"/>
                    <a:pt x="2032" y="2125218"/>
                    <a:pt x="6096" y="2134997"/>
                  </a:cubicBezTo>
                  <a:cubicBezTo>
                    <a:pt x="10160" y="2144776"/>
                    <a:pt x="15875" y="2153412"/>
                    <a:pt x="23495" y="2160905"/>
                  </a:cubicBezTo>
                  <a:cubicBezTo>
                    <a:pt x="31115" y="2168398"/>
                    <a:pt x="39624" y="2174240"/>
                    <a:pt x="49403" y="2178304"/>
                  </a:cubicBezTo>
                  <a:cubicBezTo>
                    <a:pt x="59182" y="2182368"/>
                    <a:pt x="69342" y="2184400"/>
                    <a:pt x="80010" y="2184400"/>
                  </a:cubicBezTo>
                  <a:lnTo>
                    <a:pt x="5203190" y="2184400"/>
                  </a:lnTo>
                  <a:cubicBezTo>
                    <a:pt x="5213858" y="2184400"/>
                    <a:pt x="5224018" y="2182368"/>
                    <a:pt x="5233797" y="2178304"/>
                  </a:cubicBezTo>
                  <a:cubicBezTo>
                    <a:pt x="5243576" y="2174240"/>
                    <a:pt x="5252212" y="2168525"/>
                    <a:pt x="5259705" y="2160905"/>
                  </a:cubicBezTo>
                  <a:cubicBezTo>
                    <a:pt x="5267198" y="2153285"/>
                    <a:pt x="5273040" y="2144776"/>
                    <a:pt x="5277104" y="2134997"/>
                  </a:cubicBezTo>
                  <a:cubicBezTo>
                    <a:pt x="5281168" y="2125218"/>
                    <a:pt x="5283200" y="2114931"/>
                    <a:pt x="5283200" y="2104390"/>
                  </a:cubicBezTo>
                  <a:lnTo>
                    <a:pt x="5283200" y="80010"/>
                  </a:lnTo>
                  <a:cubicBezTo>
                    <a:pt x="5283200" y="69469"/>
                    <a:pt x="5281168" y="59182"/>
                    <a:pt x="5277104" y="49403"/>
                  </a:cubicBezTo>
                  <a:cubicBezTo>
                    <a:pt x="5273040" y="39624"/>
                    <a:pt x="5267325" y="30988"/>
                    <a:pt x="5259705" y="23495"/>
                  </a:cubicBezTo>
                  <a:cubicBezTo>
                    <a:pt x="5252085" y="16002"/>
                    <a:pt x="5243576" y="10160"/>
                    <a:pt x="5233797" y="6096"/>
                  </a:cubicBezTo>
                  <a:cubicBezTo>
                    <a:pt x="5224018" y="2032"/>
                    <a:pt x="5213858" y="0"/>
                    <a:pt x="5203190" y="0"/>
                  </a:cubicBez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94380" y="227326"/>
            <a:ext cx="5158909" cy="8246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26"/>
              </a:lnSpc>
            </a:pPr>
            <a:r>
              <a:rPr lang="en-US" sz="5019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Linha</a:t>
            </a:r>
            <a:r>
              <a:rPr lang="en-US" sz="5019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do tempo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73298" y="6863530"/>
            <a:ext cx="4001074" cy="2271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3"/>
              </a:lnSpc>
            </a:pPr>
            <a:r>
              <a:rPr lang="en-US" sz="2509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Dados Abertos da PRF</a:t>
            </a:r>
          </a:p>
          <a:p>
            <a:pPr algn="l">
              <a:lnSpc>
                <a:spcPts val="3234"/>
              </a:lnSpc>
            </a:pPr>
            <a:r>
              <a:rPr lang="en-US" sz="200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Foram pegos os dados do site do GOV na aba de acesso de informação, na area de dados aberto da PRF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969193" y="6863530"/>
            <a:ext cx="4066532" cy="2682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3"/>
              </a:lnSpc>
            </a:pPr>
            <a:r>
              <a:rPr lang="en-US" sz="2509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Dados Selecionados</a:t>
            </a:r>
          </a:p>
          <a:p>
            <a:pPr algn="l">
              <a:lnSpc>
                <a:spcPts val="3234"/>
              </a:lnSpc>
            </a:pPr>
            <a:r>
              <a:rPr lang="en-US" sz="200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Foram pegos os dados do datatran sobre acidentes, causa e tipos dos anos 2023 e 2024 completos e 2025 dos meses de Janeiro e Fevereiro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630673" y="639651"/>
            <a:ext cx="5935148" cy="1450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3"/>
              </a:lnSpc>
            </a:pPr>
            <a:r>
              <a:rPr lang="en-US" sz="2509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Código em Python</a:t>
            </a:r>
          </a:p>
          <a:p>
            <a:pPr algn="l">
              <a:lnSpc>
                <a:spcPts val="3234"/>
              </a:lnSpc>
            </a:pPr>
            <a:r>
              <a:rPr lang="en-US" sz="200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código para concatenar os dados para 3 arquivos csv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630673" y="4960068"/>
            <a:ext cx="3233527" cy="440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3"/>
              </a:lnSpc>
            </a:pPr>
            <a:r>
              <a:rPr lang="en-US" sz="2509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Dados Concatenados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3019CF83-FF03-B716-260F-1A836D0C8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66900"/>
            <a:ext cx="15087600" cy="606870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0302671-E36B-4F5B-9FA4-FAFF5E897CF2}"/>
              </a:ext>
            </a:extLst>
          </p:cNvPr>
          <p:cNvSpPr txBox="1"/>
          <p:nvPr/>
        </p:nvSpPr>
        <p:spPr>
          <a:xfrm>
            <a:off x="7498517" y="647700"/>
            <a:ext cx="3290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/>
              <a:t>Código Python</a:t>
            </a:r>
          </a:p>
        </p:txBody>
      </p:sp>
    </p:spTree>
    <p:extLst>
      <p:ext uri="{BB962C8B-B14F-4D97-AF65-F5344CB8AC3E}">
        <p14:creationId xmlns:p14="http://schemas.microsoft.com/office/powerpoint/2010/main" val="197145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2735967" y="1126085"/>
            <a:ext cx="609978" cy="598752"/>
            <a:chOff x="0" y="0"/>
            <a:chExt cx="517525" cy="508000"/>
          </a:xfrm>
        </p:grpSpPr>
        <p:sp>
          <p:nvSpPr>
            <p:cNvPr id="3" name="Freeform 3"/>
            <p:cNvSpPr/>
            <p:nvPr/>
          </p:nvSpPr>
          <p:spPr>
            <a:xfrm>
              <a:off x="68326" y="68326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325755" y="0"/>
                  </a:lnTo>
                  <a:cubicBezTo>
                    <a:pt x="329438" y="0"/>
                    <a:pt x="332994" y="381"/>
                    <a:pt x="336550" y="1016"/>
                  </a:cubicBezTo>
                  <a:cubicBezTo>
                    <a:pt x="340106" y="1651"/>
                    <a:pt x="343535" y="2794"/>
                    <a:pt x="346964" y="4191"/>
                  </a:cubicBezTo>
                  <a:cubicBezTo>
                    <a:pt x="350393" y="5588"/>
                    <a:pt x="353441" y="7239"/>
                    <a:pt x="356489" y="9271"/>
                  </a:cubicBezTo>
                  <a:cubicBezTo>
                    <a:pt x="359537" y="11303"/>
                    <a:pt x="362331" y="13589"/>
                    <a:pt x="364871" y="16129"/>
                  </a:cubicBezTo>
                  <a:cubicBezTo>
                    <a:pt x="367411" y="18669"/>
                    <a:pt x="369697" y="21463"/>
                    <a:pt x="371729" y="24511"/>
                  </a:cubicBezTo>
                  <a:cubicBezTo>
                    <a:pt x="373761" y="27559"/>
                    <a:pt x="375412" y="30734"/>
                    <a:pt x="376809" y="34036"/>
                  </a:cubicBezTo>
                  <a:cubicBezTo>
                    <a:pt x="378206" y="37338"/>
                    <a:pt x="379222" y="40894"/>
                    <a:pt x="379984" y="44450"/>
                  </a:cubicBezTo>
                  <a:cubicBezTo>
                    <a:pt x="380746" y="48006"/>
                    <a:pt x="381000" y="51562"/>
                    <a:pt x="381000" y="55245"/>
                  </a:cubicBezTo>
                  <a:lnTo>
                    <a:pt x="381000" y="316230"/>
                  </a:lnTo>
                  <a:cubicBezTo>
                    <a:pt x="381000" y="319786"/>
                    <a:pt x="380619" y="323469"/>
                    <a:pt x="379984" y="327025"/>
                  </a:cubicBezTo>
                  <a:cubicBezTo>
                    <a:pt x="379349" y="330581"/>
                    <a:pt x="378206" y="334010"/>
                    <a:pt x="376809" y="337439"/>
                  </a:cubicBezTo>
                  <a:cubicBezTo>
                    <a:pt x="375412" y="340868"/>
                    <a:pt x="373761" y="343916"/>
                    <a:pt x="371729" y="346964"/>
                  </a:cubicBezTo>
                  <a:cubicBezTo>
                    <a:pt x="369697" y="350012"/>
                    <a:pt x="367411" y="352806"/>
                    <a:pt x="364871" y="355346"/>
                  </a:cubicBezTo>
                  <a:cubicBezTo>
                    <a:pt x="362331" y="357886"/>
                    <a:pt x="359537" y="360172"/>
                    <a:pt x="356489" y="362204"/>
                  </a:cubicBezTo>
                  <a:cubicBezTo>
                    <a:pt x="353441" y="364236"/>
                    <a:pt x="350266" y="365887"/>
                    <a:pt x="346964" y="367284"/>
                  </a:cubicBezTo>
                  <a:cubicBezTo>
                    <a:pt x="343662" y="368681"/>
                    <a:pt x="340106" y="369697"/>
                    <a:pt x="336550" y="370459"/>
                  </a:cubicBezTo>
                  <a:cubicBezTo>
                    <a:pt x="332994" y="371221"/>
                    <a:pt x="329438" y="371475"/>
                    <a:pt x="325755" y="371475"/>
                  </a:cubicBezTo>
                  <a:lnTo>
                    <a:pt x="55245" y="371475"/>
                  </a:lnTo>
                  <a:cubicBezTo>
                    <a:pt x="51562" y="371475"/>
                    <a:pt x="48006" y="371094"/>
                    <a:pt x="44450" y="370459"/>
                  </a:cubicBezTo>
                  <a:cubicBezTo>
                    <a:pt x="40894" y="369824"/>
                    <a:pt x="37465" y="368681"/>
                    <a:pt x="34036" y="367284"/>
                  </a:cubicBezTo>
                  <a:cubicBezTo>
                    <a:pt x="30607" y="365887"/>
                    <a:pt x="27559" y="364236"/>
                    <a:pt x="24511" y="362204"/>
                  </a:cubicBezTo>
                  <a:cubicBezTo>
                    <a:pt x="21463" y="360172"/>
                    <a:pt x="18669" y="357886"/>
                    <a:pt x="16129" y="355346"/>
                  </a:cubicBezTo>
                  <a:cubicBezTo>
                    <a:pt x="13589" y="352806"/>
                    <a:pt x="11303" y="350012"/>
                    <a:pt x="9271" y="346964"/>
                  </a:cubicBezTo>
                  <a:cubicBezTo>
                    <a:pt x="7239" y="343916"/>
                    <a:pt x="5588" y="340741"/>
                    <a:pt x="4191" y="337439"/>
                  </a:cubicBezTo>
                  <a:cubicBezTo>
                    <a:pt x="2794" y="334137"/>
                    <a:pt x="1778" y="330581"/>
                    <a:pt x="1016" y="327025"/>
                  </a:cubicBezTo>
                  <a:cubicBezTo>
                    <a:pt x="254" y="323469"/>
                    <a:pt x="0" y="319913"/>
                    <a:pt x="0" y="316230"/>
                  </a:cubicBez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Freeform 4"/>
            <p:cNvSpPr/>
            <p:nvPr/>
          </p:nvSpPr>
          <p:spPr>
            <a:xfrm>
              <a:off x="63373" y="63373"/>
              <a:ext cx="391033" cy="381381"/>
            </a:xfrm>
            <a:custGeom>
              <a:avLst/>
              <a:gdLst/>
              <a:ahLst/>
              <a:cxnLst/>
              <a:rect l="l" t="t" r="r" b="b"/>
              <a:pathLst>
                <a:path w="391033" h="381381">
                  <a:moveTo>
                    <a:pt x="127" y="321183"/>
                  </a:moveTo>
                  <a:lnTo>
                    <a:pt x="127" y="60198"/>
                  </a:lnTo>
                  <a:lnTo>
                    <a:pt x="4953" y="60198"/>
                  </a:lnTo>
                  <a:lnTo>
                    <a:pt x="127" y="60198"/>
                  </a:lnTo>
                  <a:cubicBezTo>
                    <a:pt x="127" y="56261"/>
                    <a:pt x="508" y="52324"/>
                    <a:pt x="1270" y="48514"/>
                  </a:cubicBezTo>
                  <a:lnTo>
                    <a:pt x="1270" y="48514"/>
                  </a:lnTo>
                  <a:lnTo>
                    <a:pt x="1270" y="48514"/>
                  </a:lnTo>
                  <a:cubicBezTo>
                    <a:pt x="2032" y="44704"/>
                    <a:pt x="3175" y="40894"/>
                    <a:pt x="4699" y="37211"/>
                  </a:cubicBezTo>
                  <a:lnTo>
                    <a:pt x="9144" y="38989"/>
                  </a:lnTo>
                  <a:lnTo>
                    <a:pt x="4699" y="37211"/>
                  </a:lnTo>
                  <a:cubicBezTo>
                    <a:pt x="6223" y="33528"/>
                    <a:pt x="8001" y="30099"/>
                    <a:pt x="10287" y="26797"/>
                  </a:cubicBezTo>
                  <a:lnTo>
                    <a:pt x="10287" y="26797"/>
                  </a:lnTo>
                  <a:lnTo>
                    <a:pt x="10287" y="26797"/>
                  </a:lnTo>
                  <a:cubicBezTo>
                    <a:pt x="12446" y="23495"/>
                    <a:pt x="14986" y="20447"/>
                    <a:pt x="17780" y="17653"/>
                  </a:cubicBezTo>
                  <a:lnTo>
                    <a:pt x="17780" y="17653"/>
                  </a:lnTo>
                  <a:lnTo>
                    <a:pt x="17780" y="17653"/>
                  </a:lnTo>
                  <a:cubicBezTo>
                    <a:pt x="20574" y="14859"/>
                    <a:pt x="23622" y="12446"/>
                    <a:pt x="26924" y="10160"/>
                  </a:cubicBezTo>
                  <a:lnTo>
                    <a:pt x="26924" y="10160"/>
                  </a:lnTo>
                  <a:lnTo>
                    <a:pt x="26924" y="10160"/>
                  </a:lnTo>
                  <a:cubicBezTo>
                    <a:pt x="30226" y="8001"/>
                    <a:pt x="33655" y="6096"/>
                    <a:pt x="37338" y="4572"/>
                  </a:cubicBezTo>
                  <a:lnTo>
                    <a:pt x="37338" y="4572"/>
                  </a:lnTo>
                  <a:lnTo>
                    <a:pt x="37338" y="4572"/>
                  </a:lnTo>
                  <a:cubicBezTo>
                    <a:pt x="41021" y="3048"/>
                    <a:pt x="44704" y="1905"/>
                    <a:pt x="48641" y="1143"/>
                  </a:cubicBezTo>
                  <a:lnTo>
                    <a:pt x="49530" y="5842"/>
                  </a:lnTo>
                  <a:lnTo>
                    <a:pt x="48641" y="1143"/>
                  </a:lnTo>
                  <a:cubicBezTo>
                    <a:pt x="52451" y="381"/>
                    <a:pt x="56388" y="0"/>
                    <a:pt x="60325" y="0"/>
                  </a:cubicBezTo>
                  <a:lnTo>
                    <a:pt x="60325" y="4826"/>
                  </a:lnTo>
                  <a:lnTo>
                    <a:pt x="60325" y="127"/>
                  </a:lnTo>
                  <a:lnTo>
                    <a:pt x="330835" y="127"/>
                  </a:lnTo>
                  <a:lnTo>
                    <a:pt x="330835" y="4953"/>
                  </a:lnTo>
                  <a:lnTo>
                    <a:pt x="330835" y="127"/>
                  </a:lnTo>
                  <a:cubicBezTo>
                    <a:pt x="334772" y="127"/>
                    <a:pt x="338709" y="508"/>
                    <a:pt x="342519" y="1270"/>
                  </a:cubicBezTo>
                  <a:lnTo>
                    <a:pt x="341630" y="5969"/>
                  </a:lnTo>
                  <a:lnTo>
                    <a:pt x="342519" y="1270"/>
                  </a:lnTo>
                  <a:cubicBezTo>
                    <a:pt x="346456" y="2032"/>
                    <a:pt x="350139" y="3175"/>
                    <a:pt x="353822" y="4699"/>
                  </a:cubicBezTo>
                  <a:lnTo>
                    <a:pt x="353822" y="4699"/>
                  </a:lnTo>
                  <a:lnTo>
                    <a:pt x="353822" y="4699"/>
                  </a:lnTo>
                  <a:cubicBezTo>
                    <a:pt x="357505" y="6223"/>
                    <a:pt x="360934" y="8001"/>
                    <a:pt x="364236" y="10287"/>
                  </a:cubicBezTo>
                  <a:lnTo>
                    <a:pt x="364236" y="10287"/>
                  </a:lnTo>
                  <a:lnTo>
                    <a:pt x="364236" y="10287"/>
                  </a:lnTo>
                  <a:cubicBezTo>
                    <a:pt x="367538" y="12446"/>
                    <a:pt x="370586" y="14986"/>
                    <a:pt x="373380" y="17780"/>
                  </a:cubicBezTo>
                  <a:lnTo>
                    <a:pt x="373380" y="17780"/>
                  </a:lnTo>
                  <a:lnTo>
                    <a:pt x="373380" y="17780"/>
                  </a:lnTo>
                  <a:cubicBezTo>
                    <a:pt x="376174" y="20574"/>
                    <a:pt x="378714" y="23622"/>
                    <a:pt x="380873" y="26924"/>
                  </a:cubicBezTo>
                  <a:lnTo>
                    <a:pt x="380873" y="26924"/>
                  </a:lnTo>
                  <a:lnTo>
                    <a:pt x="380873" y="26924"/>
                  </a:lnTo>
                  <a:cubicBezTo>
                    <a:pt x="383032" y="30226"/>
                    <a:pt x="384937" y="33655"/>
                    <a:pt x="386461" y="37338"/>
                  </a:cubicBezTo>
                  <a:lnTo>
                    <a:pt x="386461" y="37338"/>
                  </a:lnTo>
                  <a:lnTo>
                    <a:pt x="386461" y="37338"/>
                  </a:lnTo>
                  <a:cubicBezTo>
                    <a:pt x="387985" y="41021"/>
                    <a:pt x="389128" y="44704"/>
                    <a:pt x="389890" y="48641"/>
                  </a:cubicBezTo>
                  <a:lnTo>
                    <a:pt x="389890" y="48641"/>
                  </a:lnTo>
                  <a:lnTo>
                    <a:pt x="389890" y="48641"/>
                  </a:lnTo>
                  <a:cubicBezTo>
                    <a:pt x="390652" y="52578"/>
                    <a:pt x="391033" y="56388"/>
                    <a:pt x="391033" y="60325"/>
                  </a:cubicBezTo>
                  <a:lnTo>
                    <a:pt x="386207" y="60325"/>
                  </a:lnTo>
                  <a:lnTo>
                    <a:pt x="391033" y="60325"/>
                  </a:lnTo>
                  <a:lnTo>
                    <a:pt x="391033" y="321183"/>
                  </a:lnTo>
                  <a:lnTo>
                    <a:pt x="386207" y="321183"/>
                  </a:lnTo>
                  <a:lnTo>
                    <a:pt x="391033" y="321183"/>
                  </a:lnTo>
                  <a:cubicBezTo>
                    <a:pt x="391033" y="325120"/>
                    <a:pt x="390652" y="329057"/>
                    <a:pt x="389890" y="332867"/>
                  </a:cubicBezTo>
                  <a:lnTo>
                    <a:pt x="389890" y="332867"/>
                  </a:lnTo>
                  <a:lnTo>
                    <a:pt x="389890" y="332867"/>
                  </a:lnTo>
                  <a:cubicBezTo>
                    <a:pt x="389128" y="336677"/>
                    <a:pt x="387985" y="340487"/>
                    <a:pt x="386461" y="344170"/>
                  </a:cubicBezTo>
                  <a:lnTo>
                    <a:pt x="386461" y="344170"/>
                  </a:lnTo>
                  <a:lnTo>
                    <a:pt x="386461" y="344170"/>
                  </a:lnTo>
                  <a:cubicBezTo>
                    <a:pt x="384937" y="347853"/>
                    <a:pt x="383159" y="351282"/>
                    <a:pt x="380873" y="354584"/>
                  </a:cubicBezTo>
                  <a:lnTo>
                    <a:pt x="380873" y="354584"/>
                  </a:lnTo>
                  <a:lnTo>
                    <a:pt x="380873" y="354584"/>
                  </a:lnTo>
                  <a:cubicBezTo>
                    <a:pt x="378714" y="357886"/>
                    <a:pt x="376174" y="360934"/>
                    <a:pt x="373380" y="363728"/>
                  </a:cubicBezTo>
                  <a:lnTo>
                    <a:pt x="373380" y="363728"/>
                  </a:lnTo>
                  <a:lnTo>
                    <a:pt x="373380" y="363728"/>
                  </a:lnTo>
                  <a:cubicBezTo>
                    <a:pt x="370586" y="366522"/>
                    <a:pt x="367538" y="368935"/>
                    <a:pt x="364236" y="371221"/>
                  </a:cubicBezTo>
                  <a:lnTo>
                    <a:pt x="364236" y="371221"/>
                  </a:lnTo>
                  <a:lnTo>
                    <a:pt x="364236" y="371221"/>
                  </a:lnTo>
                  <a:cubicBezTo>
                    <a:pt x="360934" y="373380"/>
                    <a:pt x="357505" y="375285"/>
                    <a:pt x="353822" y="376809"/>
                  </a:cubicBezTo>
                  <a:lnTo>
                    <a:pt x="353822" y="376809"/>
                  </a:lnTo>
                  <a:lnTo>
                    <a:pt x="353822" y="376809"/>
                  </a:lnTo>
                  <a:cubicBezTo>
                    <a:pt x="350139" y="378333"/>
                    <a:pt x="346456" y="379476"/>
                    <a:pt x="342519" y="380238"/>
                  </a:cubicBezTo>
                  <a:lnTo>
                    <a:pt x="341630" y="375539"/>
                  </a:lnTo>
                  <a:lnTo>
                    <a:pt x="342519" y="380238"/>
                  </a:lnTo>
                  <a:cubicBezTo>
                    <a:pt x="338709" y="381000"/>
                    <a:pt x="334772" y="381381"/>
                    <a:pt x="330835" y="381381"/>
                  </a:cubicBezTo>
                  <a:lnTo>
                    <a:pt x="330835" y="376555"/>
                  </a:lnTo>
                  <a:lnTo>
                    <a:pt x="330835" y="381127"/>
                  </a:lnTo>
                  <a:lnTo>
                    <a:pt x="60198" y="381127"/>
                  </a:lnTo>
                  <a:lnTo>
                    <a:pt x="60198" y="376301"/>
                  </a:lnTo>
                  <a:lnTo>
                    <a:pt x="60198" y="381127"/>
                  </a:lnTo>
                  <a:cubicBezTo>
                    <a:pt x="56261" y="381127"/>
                    <a:pt x="52324" y="380746"/>
                    <a:pt x="48514" y="379984"/>
                  </a:cubicBezTo>
                  <a:lnTo>
                    <a:pt x="49403" y="375285"/>
                  </a:lnTo>
                  <a:lnTo>
                    <a:pt x="48514" y="379984"/>
                  </a:lnTo>
                  <a:cubicBezTo>
                    <a:pt x="44704" y="379222"/>
                    <a:pt x="40894" y="378079"/>
                    <a:pt x="37211" y="376555"/>
                  </a:cubicBezTo>
                  <a:lnTo>
                    <a:pt x="37211" y="376555"/>
                  </a:lnTo>
                  <a:lnTo>
                    <a:pt x="37211" y="376555"/>
                  </a:lnTo>
                  <a:cubicBezTo>
                    <a:pt x="33528" y="375031"/>
                    <a:pt x="30099" y="373253"/>
                    <a:pt x="26797" y="370967"/>
                  </a:cubicBezTo>
                  <a:lnTo>
                    <a:pt x="26797" y="370967"/>
                  </a:lnTo>
                  <a:lnTo>
                    <a:pt x="26797" y="370967"/>
                  </a:lnTo>
                  <a:cubicBezTo>
                    <a:pt x="23495" y="368808"/>
                    <a:pt x="20447" y="366268"/>
                    <a:pt x="17653" y="363474"/>
                  </a:cubicBezTo>
                  <a:lnTo>
                    <a:pt x="17653" y="363474"/>
                  </a:lnTo>
                  <a:lnTo>
                    <a:pt x="17653" y="363474"/>
                  </a:lnTo>
                  <a:cubicBezTo>
                    <a:pt x="14859" y="360680"/>
                    <a:pt x="12319" y="357632"/>
                    <a:pt x="10160" y="354330"/>
                  </a:cubicBezTo>
                  <a:lnTo>
                    <a:pt x="10160" y="354330"/>
                  </a:lnTo>
                  <a:lnTo>
                    <a:pt x="10160" y="354330"/>
                  </a:lnTo>
                  <a:cubicBezTo>
                    <a:pt x="8001" y="351028"/>
                    <a:pt x="6096" y="347599"/>
                    <a:pt x="4572" y="343916"/>
                  </a:cubicBezTo>
                  <a:lnTo>
                    <a:pt x="9017" y="342138"/>
                  </a:lnTo>
                  <a:lnTo>
                    <a:pt x="4572" y="343916"/>
                  </a:lnTo>
                  <a:cubicBezTo>
                    <a:pt x="3048" y="340233"/>
                    <a:pt x="1905" y="336550"/>
                    <a:pt x="1143" y="332613"/>
                  </a:cubicBezTo>
                  <a:lnTo>
                    <a:pt x="1143" y="332613"/>
                  </a:lnTo>
                  <a:lnTo>
                    <a:pt x="1143" y="332613"/>
                  </a:lnTo>
                  <a:cubicBezTo>
                    <a:pt x="381" y="328676"/>
                    <a:pt x="0" y="324866"/>
                    <a:pt x="0" y="320929"/>
                  </a:cubicBezTo>
                  <a:lnTo>
                    <a:pt x="4826" y="320929"/>
                  </a:lnTo>
                  <a:lnTo>
                    <a:pt x="127" y="320929"/>
                  </a:lnTo>
                  <a:moveTo>
                    <a:pt x="9652" y="320929"/>
                  </a:moveTo>
                  <a:cubicBezTo>
                    <a:pt x="9652" y="324231"/>
                    <a:pt x="10033" y="327533"/>
                    <a:pt x="10668" y="330835"/>
                  </a:cubicBezTo>
                  <a:lnTo>
                    <a:pt x="5969" y="331724"/>
                  </a:lnTo>
                  <a:lnTo>
                    <a:pt x="10668" y="330835"/>
                  </a:lnTo>
                  <a:cubicBezTo>
                    <a:pt x="11303" y="334137"/>
                    <a:pt x="12319" y="337185"/>
                    <a:pt x="13589" y="340360"/>
                  </a:cubicBezTo>
                  <a:lnTo>
                    <a:pt x="13589" y="340360"/>
                  </a:lnTo>
                  <a:lnTo>
                    <a:pt x="13589" y="340360"/>
                  </a:lnTo>
                  <a:cubicBezTo>
                    <a:pt x="14859" y="343408"/>
                    <a:pt x="16383" y="346329"/>
                    <a:pt x="18288" y="349123"/>
                  </a:cubicBezTo>
                  <a:lnTo>
                    <a:pt x="14351" y="351790"/>
                  </a:lnTo>
                  <a:lnTo>
                    <a:pt x="18288" y="349123"/>
                  </a:lnTo>
                  <a:cubicBezTo>
                    <a:pt x="20193" y="351917"/>
                    <a:pt x="22225" y="354457"/>
                    <a:pt x="24511" y="356743"/>
                  </a:cubicBezTo>
                  <a:lnTo>
                    <a:pt x="21082" y="360172"/>
                  </a:lnTo>
                  <a:lnTo>
                    <a:pt x="24511" y="356743"/>
                  </a:lnTo>
                  <a:cubicBezTo>
                    <a:pt x="26797" y="359029"/>
                    <a:pt x="29464" y="361188"/>
                    <a:pt x="32131" y="362966"/>
                  </a:cubicBezTo>
                  <a:lnTo>
                    <a:pt x="29464" y="366903"/>
                  </a:lnTo>
                  <a:lnTo>
                    <a:pt x="32131" y="362966"/>
                  </a:lnTo>
                  <a:cubicBezTo>
                    <a:pt x="34925" y="364871"/>
                    <a:pt x="37846" y="366395"/>
                    <a:pt x="40894" y="367665"/>
                  </a:cubicBezTo>
                  <a:lnTo>
                    <a:pt x="39116" y="372110"/>
                  </a:lnTo>
                  <a:lnTo>
                    <a:pt x="40894" y="367665"/>
                  </a:lnTo>
                  <a:cubicBezTo>
                    <a:pt x="43942" y="368935"/>
                    <a:pt x="47117" y="369824"/>
                    <a:pt x="50419" y="370586"/>
                  </a:cubicBezTo>
                  <a:lnTo>
                    <a:pt x="50419" y="370586"/>
                  </a:lnTo>
                  <a:lnTo>
                    <a:pt x="50419" y="370586"/>
                  </a:lnTo>
                  <a:cubicBezTo>
                    <a:pt x="53721" y="371221"/>
                    <a:pt x="56896" y="371602"/>
                    <a:pt x="60325" y="371602"/>
                  </a:cubicBezTo>
                  <a:lnTo>
                    <a:pt x="330835" y="371602"/>
                  </a:lnTo>
                  <a:cubicBezTo>
                    <a:pt x="334137" y="371602"/>
                    <a:pt x="337439" y="371221"/>
                    <a:pt x="340614" y="370586"/>
                  </a:cubicBezTo>
                  <a:lnTo>
                    <a:pt x="340614" y="370586"/>
                  </a:lnTo>
                  <a:lnTo>
                    <a:pt x="340614" y="370586"/>
                  </a:lnTo>
                  <a:cubicBezTo>
                    <a:pt x="343916" y="369951"/>
                    <a:pt x="347091" y="368935"/>
                    <a:pt x="350139" y="367665"/>
                  </a:cubicBezTo>
                  <a:lnTo>
                    <a:pt x="351917" y="372110"/>
                  </a:lnTo>
                  <a:lnTo>
                    <a:pt x="350139" y="367665"/>
                  </a:lnTo>
                  <a:cubicBezTo>
                    <a:pt x="353187" y="366395"/>
                    <a:pt x="356108" y="364871"/>
                    <a:pt x="358902" y="362966"/>
                  </a:cubicBezTo>
                  <a:lnTo>
                    <a:pt x="361569" y="366903"/>
                  </a:lnTo>
                  <a:lnTo>
                    <a:pt x="358902" y="362966"/>
                  </a:lnTo>
                  <a:cubicBezTo>
                    <a:pt x="361696" y="361061"/>
                    <a:pt x="364236" y="359029"/>
                    <a:pt x="366522" y="356743"/>
                  </a:cubicBezTo>
                  <a:lnTo>
                    <a:pt x="369951" y="360172"/>
                  </a:lnTo>
                  <a:lnTo>
                    <a:pt x="366522" y="356743"/>
                  </a:lnTo>
                  <a:cubicBezTo>
                    <a:pt x="368808" y="354457"/>
                    <a:pt x="370967" y="351790"/>
                    <a:pt x="372745" y="349123"/>
                  </a:cubicBezTo>
                  <a:lnTo>
                    <a:pt x="376682" y="351790"/>
                  </a:lnTo>
                  <a:lnTo>
                    <a:pt x="372745" y="349123"/>
                  </a:lnTo>
                  <a:cubicBezTo>
                    <a:pt x="374650" y="346329"/>
                    <a:pt x="376174" y="343408"/>
                    <a:pt x="377444" y="340360"/>
                  </a:cubicBezTo>
                  <a:lnTo>
                    <a:pt x="381889" y="342138"/>
                  </a:lnTo>
                  <a:lnTo>
                    <a:pt x="377444" y="340360"/>
                  </a:lnTo>
                  <a:cubicBezTo>
                    <a:pt x="378714" y="337312"/>
                    <a:pt x="379730" y="334137"/>
                    <a:pt x="380365" y="330835"/>
                  </a:cubicBezTo>
                  <a:lnTo>
                    <a:pt x="385064" y="331724"/>
                  </a:lnTo>
                  <a:lnTo>
                    <a:pt x="380365" y="330835"/>
                  </a:lnTo>
                  <a:cubicBezTo>
                    <a:pt x="381000" y="327533"/>
                    <a:pt x="381381" y="324231"/>
                    <a:pt x="381381" y="320929"/>
                  </a:cubicBezTo>
                  <a:lnTo>
                    <a:pt x="381381" y="60198"/>
                  </a:lnTo>
                  <a:cubicBezTo>
                    <a:pt x="381381" y="56896"/>
                    <a:pt x="381000" y="53594"/>
                    <a:pt x="380365" y="50292"/>
                  </a:cubicBezTo>
                  <a:lnTo>
                    <a:pt x="385064" y="49403"/>
                  </a:lnTo>
                  <a:lnTo>
                    <a:pt x="380365" y="50292"/>
                  </a:lnTo>
                  <a:cubicBezTo>
                    <a:pt x="379730" y="46990"/>
                    <a:pt x="378714" y="43942"/>
                    <a:pt x="377444" y="40767"/>
                  </a:cubicBezTo>
                  <a:lnTo>
                    <a:pt x="381889" y="38989"/>
                  </a:lnTo>
                  <a:lnTo>
                    <a:pt x="377444" y="40767"/>
                  </a:lnTo>
                  <a:cubicBezTo>
                    <a:pt x="376174" y="37719"/>
                    <a:pt x="374650" y="34798"/>
                    <a:pt x="372745" y="32004"/>
                  </a:cubicBezTo>
                  <a:lnTo>
                    <a:pt x="376682" y="29337"/>
                  </a:lnTo>
                  <a:lnTo>
                    <a:pt x="372745" y="32004"/>
                  </a:lnTo>
                  <a:cubicBezTo>
                    <a:pt x="370840" y="29210"/>
                    <a:pt x="368808" y="26670"/>
                    <a:pt x="366522" y="24384"/>
                  </a:cubicBezTo>
                  <a:lnTo>
                    <a:pt x="369951" y="20955"/>
                  </a:lnTo>
                  <a:lnTo>
                    <a:pt x="366522" y="24384"/>
                  </a:lnTo>
                  <a:cubicBezTo>
                    <a:pt x="364236" y="22098"/>
                    <a:pt x="361569" y="19939"/>
                    <a:pt x="358902" y="18161"/>
                  </a:cubicBezTo>
                  <a:lnTo>
                    <a:pt x="361569" y="14224"/>
                  </a:lnTo>
                  <a:lnTo>
                    <a:pt x="358902" y="18161"/>
                  </a:lnTo>
                  <a:cubicBezTo>
                    <a:pt x="356108" y="16383"/>
                    <a:pt x="353187" y="14732"/>
                    <a:pt x="350139" y="13462"/>
                  </a:cubicBezTo>
                  <a:lnTo>
                    <a:pt x="351917" y="9017"/>
                  </a:lnTo>
                  <a:lnTo>
                    <a:pt x="350139" y="13462"/>
                  </a:lnTo>
                  <a:cubicBezTo>
                    <a:pt x="347091" y="12192"/>
                    <a:pt x="343916" y="11176"/>
                    <a:pt x="340614" y="10541"/>
                  </a:cubicBezTo>
                  <a:lnTo>
                    <a:pt x="340614" y="10541"/>
                  </a:lnTo>
                  <a:lnTo>
                    <a:pt x="340614" y="10541"/>
                  </a:lnTo>
                  <a:cubicBezTo>
                    <a:pt x="337312" y="9906"/>
                    <a:pt x="334137" y="9525"/>
                    <a:pt x="330835" y="9525"/>
                  </a:cubicBezTo>
                  <a:lnTo>
                    <a:pt x="60198" y="9525"/>
                  </a:lnTo>
                  <a:cubicBezTo>
                    <a:pt x="56896" y="9525"/>
                    <a:pt x="53594" y="9906"/>
                    <a:pt x="50292" y="10541"/>
                  </a:cubicBezTo>
                  <a:lnTo>
                    <a:pt x="50292" y="10541"/>
                  </a:lnTo>
                  <a:lnTo>
                    <a:pt x="50292" y="10541"/>
                  </a:lnTo>
                  <a:cubicBezTo>
                    <a:pt x="47117" y="11176"/>
                    <a:pt x="43942" y="12192"/>
                    <a:pt x="40767" y="13462"/>
                  </a:cubicBezTo>
                  <a:lnTo>
                    <a:pt x="38989" y="9017"/>
                  </a:lnTo>
                  <a:lnTo>
                    <a:pt x="40767" y="13462"/>
                  </a:lnTo>
                  <a:cubicBezTo>
                    <a:pt x="37719" y="14732"/>
                    <a:pt x="34798" y="16256"/>
                    <a:pt x="32004" y="18161"/>
                  </a:cubicBezTo>
                  <a:lnTo>
                    <a:pt x="29337" y="14224"/>
                  </a:lnTo>
                  <a:lnTo>
                    <a:pt x="32004" y="18161"/>
                  </a:lnTo>
                  <a:cubicBezTo>
                    <a:pt x="29210" y="20066"/>
                    <a:pt x="26670" y="22098"/>
                    <a:pt x="24384" y="24384"/>
                  </a:cubicBezTo>
                  <a:lnTo>
                    <a:pt x="20955" y="20955"/>
                  </a:lnTo>
                  <a:lnTo>
                    <a:pt x="24384" y="24384"/>
                  </a:lnTo>
                  <a:cubicBezTo>
                    <a:pt x="22098" y="26670"/>
                    <a:pt x="19939" y="29337"/>
                    <a:pt x="18161" y="32004"/>
                  </a:cubicBezTo>
                  <a:lnTo>
                    <a:pt x="14224" y="29337"/>
                  </a:lnTo>
                  <a:lnTo>
                    <a:pt x="18161" y="32004"/>
                  </a:lnTo>
                  <a:cubicBezTo>
                    <a:pt x="16256" y="34798"/>
                    <a:pt x="14732" y="37719"/>
                    <a:pt x="13462" y="40767"/>
                  </a:cubicBezTo>
                  <a:lnTo>
                    <a:pt x="13462" y="40767"/>
                  </a:lnTo>
                  <a:lnTo>
                    <a:pt x="13462" y="40767"/>
                  </a:lnTo>
                  <a:cubicBezTo>
                    <a:pt x="12192" y="43815"/>
                    <a:pt x="11176" y="46990"/>
                    <a:pt x="10541" y="50292"/>
                  </a:cubicBezTo>
                  <a:lnTo>
                    <a:pt x="5842" y="49403"/>
                  </a:lnTo>
                  <a:lnTo>
                    <a:pt x="10541" y="50292"/>
                  </a:lnTo>
                  <a:cubicBezTo>
                    <a:pt x="9906" y="53594"/>
                    <a:pt x="9525" y="56769"/>
                    <a:pt x="9525" y="60198"/>
                  </a:cubicBezTo>
                  <a:lnTo>
                    <a:pt x="9525" y="321183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Freeform 5"/>
            <p:cNvSpPr/>
            <p:nvPr/>
          </p:nvSpPr>
          <p:spPr>
            <a:xfrm>
              <a:off x="241935" y="137922"/>
              <a:ext cx="24130" cy="220980"/>
            </a:xfrm>
            <a:custGeom>
              <a:avLst/>
              <a:gdLst/>
              <a:ahLst/>
              <a:cxnLst/>
              <a:rect l="l" t="t" r="r" b="b"/>
              <a:pathLst>
                <a:path w="24130" h="220980">
                  <a:moveTo>
                    <a:pt x="20066" y="8001"/>
                  </a:moveTo>
                  <a:cubicBezTo>
                    <a:pt x="20066" y="3556"/>
                    <a:pt x="16510" y="0"/>
                    <a:pt x="12065" y="0"/>
                  </a:cubicBezTo>
                  <a:cubicBezTo>
                    <a:pt x="7620" y="0"/>
                    <a:pt x="4064" y="3556"/>
                    <a:pt x="4064" y="8001"/>
                  </a:cubicBezTo>
                  <a:lnTo>
                    <a:pt x="4064" y="160782"/>
                  </a:lnTo>
                  <a:cubicBezTo>
                    <a:pt x="4064" y="165227"/>
                    <a:pt x="7620" y="168783"/>
                    <a:pt x="12065" y="168783"/>
                  </a:cubicBezTo>
                  <a:cubicBezTo>
                    <a:pt x="16510" y="168783"/>
                    <a:pt x="20066" y="165227"/>
                    <a:pt x="20066" y="160782"/>
                  </a:cubicBezTo>
                  <a:lnTo>
                    <a:pt x="20066" y="8001"/>
                  </a:lnTo>
                  <a:close/>
                  <a:moveTo>
                    <a:pt x="12065" y="220980"/>
                  </a:moveTo>
                  <a:cubicBezTo>
                    <a:pt x="15367" y="220980"/>
                    <a:pt x="18288" y="219837"/>
                    <a:pt x="20574" y="217424"/>
                  </a:cubicBezTo>
                  <a:cubicBezTo>
                    <a:pt x="22860" y="215011"/>
                    <a:pt x="24130" y="212217"/>
                    <a:pt x="24130" y="208915"/>
                  </a:cubicBezTo>
                  <a:cubicBezTo>
                    <a:pt x="24130" y="205613"/>
                    <a:pt x="22987" y="202692"/>
                    <a:pt x="20574" y="200406"/>
                  </a:cubicBezTo>
                  <a:cubicBezTo>
                    <a:pt x="18161" y="198120"/>
                    <a:pt x="15367" y="196850"/>
                    <a:pt x="12065" y="196850"/>
                  </a:cubicBezTo>
                  <a:cubicBezTo>
                    <a:pt x="8763" y="196850"/>
                    <a:pt x="5842" y="197993"/>
                    <a:pt x="3556" y="200406"/>
                  </a:cubicBezTo>
                  <a:cubicBezTo>
                    <a:pt x="1270" y="202819"/>
                    <a:pt x="0" y="205613"/>
                    <a:pt x="0" y="208915"/>
                  </a:cubicBezTo>
                  <a:cubicBezTo>
                    <a:pt x="0" y="212217"/>
                    <a:pt x="1143" y="215138"/>
                    <a:pt x="3556" y="217424"/>
                  </a:cubicBezTo>
                  <a:cubicBezTo>
                    <a:pt x="5969" y="219710"/>
                    <a:pt x="8763" y="220980"/>
                    <a:pt x="12065" y="220980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8888181" y="1126085"/>
            <a:ext cx="609978" cy="598752"/>
            <a:chOff x="0" y="0"/>
            <a:chExt cx="517525" cy="508000"/>
          </a:xfrm>
        </p:grpSpPr>
        <p:sp>
          <p:nvSpPr>
            <p:cNvPr id="7" name="Freeform 7"/>
            <p:cNvSpPr/>
            <p:nvPr/>
          </p:nvSpPr>
          <p:spPr>
            <a:xfrm>
              <a:off x="68326" y="68326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325755" y="0"/>
                  </a:lnTo>
                  <a:cubicBezTo>
                    <a:pt x="329438" y="0"/>
                    <a:pt x="332994" y="381"/>
                    <a:pt x="336550" y="1016"/>
                  </a:cubicBezTo>
                  <a:cubicBezTo>
                    <a:pt x="340106" y="1651"/>
                    <a:pt x="343535" y="2794"/>
                    <a:pt x="346964" y="4191"/>
                  </a:cubicBezTo>
                  <a:cubicBezTo>
                    <a:pt x="350393" y="5588"/>
                    <a:pt x="353441" y="7239"/>
                    <a:pt x="356489" y="9271"/>
                  </a:cubicBezTo>
                  <a:cubicBezTo>
                    <a:pt x="359537" y="11303"/>
                    <a:pt x="362331" y="13589"/>
                    <a:pt x="364871" y="16129"/>
                  </a:cubicBezTo>
                  <a:cubicBezTo>
                    <a:pt x="367411" y="18669"/>
                    <a:pt x="369697" y="21463"/>
                    <a:pt x="371729" y="24511"/>
                  </a:cubicBezTo>
                  <a:cubicBezTo>
                    <a:pt x="373761" y="27559"/>
                    <a:pt x="375412" y="30734"/>
                    <a:pt x="376809" y="34036"/>
                  </a:cubicBezTo>
                  <a:cubicBezTo>
                    <a:pt x="378206" y="37338"/>
                    <a:pt x="379222" y="40894"/>
                    <a:pt x="379984" y="44450"/>
                  </a:cubicBezTo>
                  <a:cubicBezTo>
                    <a:pt x="380746" y="48006"/>
                    <a:pt x="381000" y="51562"/>
                    <a:pt x="381000" y="55245"/>
                  </a:cubicBezTo>
                  <a:lnTo>
                    <a:pt x="381000" y="316230"/>
                  </a:lnTo>
                  <a:cubicBezTo>
                    <a:pt x="381000" y="319786"/>
                    <a:pt x="380619" y="323469"/>
                    <a:pt x="379984" y="327025"/>
                  </a:cubicBezTo>
                  <a:cubicBezTo>
                    <a:pt x="379349" y="330581"/>
                    <a:pt x="378206" y="334010"/>
                    <a:pt x="376809" y="337439"/>
                  </a:cubicBezTo>
                  <a:cubicBezTo>
                    <a:pt x="375412" y="340868"/>
                    <a:pt x="373761" y="343916"/>
                    <a:pt x="371729" y="346964"/>
                  </a:cubicBezTo>
                  <a:cubicBezTo>
                    <a:pt x="369697" y="350012"/>
                    <a:pt x="367411" y="352806"/>
                    <a:pt x="364871" y="355346"/>
                  </a:cubicBezTo>
                  <a:cubicBezTo>
                    <a:pt x="362331" y="357886"/>
                    <a:pt x="359537" y="360172"/>
                    <a:pt x="356489" y="362204"/>
                  </a:cubicBezTo>
                  <a:cubicBezTo>
                    <a:pt x="353441" y="364236"/>
                    <a:pt x="350266" y="365887"/>
                    <a:pt x="346964" y="367284"/>
                  </a:cubicBezTo>
                  <a:cubicBezTo>
                    <a:pt x="343662" y="368681"/>
                    <a:pt x="340106" y="369697"/>
                    <a:pt x="336550" y="370459"/>
                  </a:cubicBezTo>
                  <a:cubicBezTo>
                    <a:pt x="332994" y="371221"/>
                    <a:pt x="329438" y="371475"/>
                    <a:pt x="325755" y="371475"/>
                  </a:cubicBezTo>
                  <a:lnTo>
                    <a:pt x="55245" y="371475"/>
                  </a:lnTo>
                  <a:cubicBezTo>
                    <a:pt x="51562" y="371475"/>
                    <a:pt x="48006" y="371094"/>
                    <a:pt x="44450" y="370459"/>
                  </a:cubicBezTo>
                  <a:cubicBezTo>
                    <a:pt x="40894" y="369824"/>
                    <a:pt x="37465" y="368681"/>
                    <a:pt x="34036" y="367284"/>
                  </a:cubicBezTo>
                  <a:cubicBezTo>
                    <a:pt x="30607" y="365887"/>
                    <a:pt x="27559" y="364236"/>
                    <a:pt x="24511" y="362204"/>
                  </a:cubicBezTo>
                  <a:cubicBezTo>
                    <a:pt x="21463" y="360172"/>
                    <a:pt x="18669" y="357886"/>
                    <a:pt x="16129" y="355346"/>
                  </a:cubicBezTo>
                  <a:cubicBezTo>
                    <a:pt x="13589" y="352806"/>
                    <a:pt x="11303" y="350012"/>
                    <a:pt x="9271" y="346964"/>
                  </a:cubicBezTo>
                  <a:cubicBezTo>
                    <a:pt x="7239" y="343916"/>
                    <a:pt x="5588" y="340741"/>
                    <a:pt x="4191" y="337439"/>
                  </a:cubicBezTo>
                  <a:cubicBezTo>
                    <a:pt x="2794" y="334137"/>
                    <a:pt x="1778" y="330581"/>
                    <a:pt x="1016" y="327025"/>
                  </a:cubicBezTo>
                  <a:cubicBezTo>
                    <a:pt x="254" y="323469"/>
                    <a:pt x="0" y="319913"/>
                    <a:pt x="0" y="316230"/>
                  </a:cubicBezTo>
                </a:path>
              </a:pathLst>
            </a:custGeom>
            <a:solidFill>
              <a:srgbClr val="DADBF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Freeform 8"/>
            <p:cNvSpPr/>
            <p:nvPr/>
          </p:nvSpPr>
          <p:spPr>
            <a:xfrm>
              <a:off x="63373" y="63373"/>
              <a:ext cx="391033" cy="381254"/>
            </a:xfrm>
            <a:custGeom>
              <a:avLst/>
              <a:gdLst/>
              <a:ahLst/>
              <a:cxnLst/>
              <a:rect l="l" t="t" r="r" b="b"/>
              <a:pathLst>
                <a:path w="391033" h="381254">
                  <a:moveTo>
                    <a:pt x="127" y="321183"/>
                  </a:moveTo>
                  <a:lnTo>
                    <a:pt x="127" y="60198"/>
                  </a:lnTo>
                  <a:lnTo>
                    <a:pt x="4953" y="60198"/>
                  </a:lnTo>
                  <a:lnTo>
                    <a:pt x="127" y="60198"/>
                  </a:lnTo>
                  <a:cubicBezTo>
                    <a:pt x="127" y="56261"/>
                    <a:pt x="508" y="52324"/>
                    <a:pt x="1270" y="48514"/>
                  </a:cubicBezTo>
                  <a:lnTo>
                    <a:pt x="5969" y="49403"/>
                  </a:lnTo>
                  <a:lnTo>
                    <a:pt x="1270" y="48514"/>
                  </a:lnTo>
                  <a:cubicBezTo>
                    <a:pt x="2032" y="44577"/>
                    <a:pt x="3175" y="40894"/>
                    <a:pt x="4699" y="37211"/>
                  </a:cubicBezTo>
                  <a:lnTo>
                    <a:pt x="9144" y="38989"/>
                  </a:lnTo>
                  <a:lnTo>
                    <a:pt x="4699" y="37211"/>
                  </a:lnTo>
                  <a:cubicBezTo>
                    <a:pt x="6223" y="33528"/>
                    <a:pt x="8001" y="30099"/>
                    <a:pt x="10287" y="26797"/>
                  </a:cubicBezTo>
                  <a:lnTo>
                    <a:pt x="10287" y="26797"/>
                  </a:lnTo>
                  <a:lnTo>
                    <a:pt x="10287" y="26797"/>
                  </a:lnTo>
                  <a:cubicBezTo>
                    <a:pt x="12446" y="23495"/>
                    <a:pt x="14986" y="20447"/>
                    <a:pt x="17780" y="17653"/>
                  </a:cubicBezTo>
                  <a:lnTo>
                    <a:pt x="21209" y="21082"/>
                  </a:lnTo>
                  <a:lnTo>
                    <a:pt x="17780" y="17653"/>
                  </a:lnTo>
                  <a:cubicBezTo>
                    <a:pt x="20574" y="14859"/>
                    <a:pt x="23622" y="12319"/>
                    <a:pt x="26924" y="10160"/>
                  </a:cubicBezTo>
                  <a:lnTo>
                    <a:pt x="26924" y="10160"/>
                  </a:lnTo>
                  <a:lnTo>
                    <a:pt x="26924" y="10160"/>
                  </a:lnTo>
                  <a:cubicBezTo>
                    <a:pt x="30226" y="8001"/>
                    <a:pt x="33655" y="6096"/>
                    <a:pt x="37338" y="4572"/>
                  </a:cubicBezTo>
                  <a:lnTo>
                    <a:pt x="37338" y="4572"/>
                  </a:lnTo>
                  <a:lnTo>
                    <a:pt x="37338" y="4572"/>
                  </a:lnTo>
                  <a:cubicBezTo>
                    <a:pt x="41021" y="3048"/>
                    <a:pt x="44704" y="1905"/>
                    <a:pt x="48641" y="1143"/>
                  </a:cubicBezTo>
                  <a:lnTo>
                    <a:pt x="49530" y="5842"/>
                  </a:lnTo>
                  <a:lnTo>
                    <a:pt x="48641" y="1143"/>
                  </a:lnTo>
                  <a:cubicBezTo>
                    <a:pt x="52451" y="381"/>
                    <a:pt x="56388" y="0"/>
                    <a:pt x="60325" y="0"/>
                  </a:cubicBezTo>
                  <a:lnTo>
                    <a:pt x="60325" y="4826"/>
                  </a:lnTo>
                  <a:lnTo>
                    <a:pt x="60325" y="127"/>
                  </a:lnTo>
                  <a:lnTo>
                    <a:pt x="330835" y="127"/>
                  </a:lnTo>
                  <a:lnTo>
                    <a:pt x="330835" y="4953"/>
                  </a:lnTo>
                  <a:lnTo>
                    <a:pt x="330835" y="127"/>
                  </a:lnTo>
                  <a:cubicBezTo>
                    <a:pt x="334772" y="127"/>
                    <a:pt x="338709" y="508"/>
                    <a:pt x="342519" y="1270"/>
                  </a:cubicBezTo>
                  <a:lnTo>
                    <a:pt x="341630" y="5969"/>
                  </a:lnTo>
                  <a:lnTo>
                    <a:pt x="342519" y="1270"/>
                  </a:lnTo>
                  <a:cubicBezTo>
                    <a:pt x="346456" y="2032"/>
                    <a:pt x="350139" y="3175"/>
                    <a:pt x="353822" y="4699"/>
                  </a:cubicBezTo>
                  <a:lnTo>
                    <a:pt x="353822" y="4699"/>
                  </a:lnTo>
                  <a:lnTo>
                    <a:pt x="353822" y="4699"/>
                  </a:lnTo>
                  <a:cubicBezTo>
                    <a:pt x="357505" y="6223"/>
                    <a:pt x="360934" y="8001"/>
                    <a:pt x="364236" y="10287"/>
                  </a:cubicBezTo>
                  <a:lnTo>
                    <a:pt x="364236" y="10287"/>
                  </a:lnTo>
                  <a:lnTo>
                    <a:pt x="364236" y="10287"/>
                  </a:lnTo>
                  <a:cubicBezTo>
                    <a:pt x="367538" y="12446"/>
                    <a:pt x="370586" y="14986"/>
                    <a:pt x="373380" y="17780"/>
                  </a:cubicBezTo>
                  <a:lnTo>
                    <a:pt x="369951" y="21209"/>
                  </a:lnTo>
                  <a:lnTo>
                    <a:pt x="373380" y="17780"/>
                  </a:lnTo>
                  <a:cubicBezTo>
                    <a:pt x="376174" y="20574"/>
                    <a:pt x="378714" y="23622"/>
                    <a:pt x="380873" y="26924"/>
                  </a:cubicBezTo>
                  <a:lnTo>
                    <a:pt x="380873" y="26924"/>
                  </a:lnTo>
                  <a:lnTo>
                    <a:pt x="380873" y="26924"/>
                  </a:lnTo>
                  <a:cubicBezTo>
                    <a:pt x="383032" y="30226"/>
                    <a:pt x="384937" y="33655"/>
                    <a:pt x="386461" y="37338"/>
                  </a:cubicBezTo>
                  <a:lnTo>
                    <a:pt x="386461" y="37338"/>
                  </a:lnTo>
                  <a:lnTo>
                    <a:pt x="386461" y="37338"/>
                  </a:lnTo>
                  <a:cubicBezTo>
                    <a:pt x="387985" y="41021"/>
                    <a:pt x="389128" y="44704"/>
                    <a:pt x="389890" y="48641"/>
                  </a:cubicBezTo>
                  <a:lnTo>
                    <a:pt x="385191" y="49530"/>
                  </a:lnTo>
                  <a:lnTo>
                    <a:pt x="389890" y="48641"/>
                  </a:lnTo>
                  <a:cubicBezTo>
                    <a:pt x="390652" y="52451"/>
                    <a:pt x="391033" y="56388"/>
                    <a:pt x="391033" y="60325"/>
                  </a:cubicBezTo>
                  <a:lnTo>
                    <a:pt x="386207" y="60325"/>
                  </a:lnTo>
                  <a:lnTo>
                    <a:pt x="391033" y="60325"/>
                  </a:lnTo>
                  <a:lnTo>
                    <a:pt x="391033" y="321183"/>
                  </a:lnTo>
                  <a:lnTo>
                    <a:pt x="386207" y="321183"/>
                  </a:lnTo>
                  <a:lnTo>
                    <a:pt x="391033" y="321183"/>
                  </a:lnTo>
                  <a:cubicBezTo>
                    <a:pt x="391033" y="325120"/>
                    <a:pt x="390652" y="329057"/>
                    <a:pt x="389890" y="332867"/>
                  </a:cubicBezTo>
                  <a:lnTo>
                    <a:pt x="385191" y="331978"/>
                  </a:lnTo>
                  <a:lnTo>
                    <a:pt x="389890" y="332867"/>
                  </a:lnTo>
                  <a:cubicBezTo>
                    <a:pt x="389128" y="336804"/>
                    <a:pt x="387985" y="340487"/>
                    <a:pt x="386461" y="344170"/>
                  </a:cubicBezTo>
                  <a:lnTo>
                    <a:pt x="386461" y="344170"/>
                  </a:lnTo>
                  <a:lnTo>
                    <a:pt x="386461" y="344170"/>
                  </a:lnTo>
                  <a:cubicBezTo>
                    <a:pt x="384937" y="347726"/>
                    <a:pt x="383159" y="351282"/>
                    <a:pt x="380873" y="354457"/>
                  </a:cubicBezTo>
                  <a:lnTo>
                    <a:pt x="380873" y="354457"/>
                  </a:lnTo>
                  <a:lnTo>
                    <a:pt x="380873" y="354457"/>
                  </a:lnTo>
                  <a:cubicBezTo>
                    <a:pt x="378714" y="357759"/>
                    <a:pt x="376174" y="360807"/>
                    <a:pt x="373380" y="363601"/>
                  </a:cubicBezTo>
                  <a:lnTo>
                    <a:pt x="373380" y="363601"/>
                  </a:lnTo>
                  <a:lnTo>
                    <a:pt x="373380" y="363601"/>
                  </a:lnTo>
                  <a:cubicBezTo>
                    <a:pt x="370586" y="366395"/>
                    <a:pt x="367538" y="368808"/>
                    <a:pt x="364236" y="371094"/>
                  </a:cubicBezTo>
                  <a:lnTo>
                    <a:pt x="364236" y="371094"/>
                  </a:lnTo>
                  <a:lnTo>
                    <a:pt x="364236" y="371094"/>
                  </a:lnTo>
                  <a:cubicBezTo>
                    <a:pt x="360934" y="373253"/>
                    <a:pt x="357505" y="375158"/>
                    <a:pt x="353822" y="376682"/>
                  </a:cubicBezTo>
                  <a:lnTo>
                    <a:pt x="352044" y="372237"/>
                  </a:lnTo>
                  <a:lnTo>
                    <a:pt x="353822" y="376682"/>
                  </a:lnTo>
                  <a:cubicBezTo>
                    <a:pt x="350139" y="378206"/>
                    <a:pt x="346456" y="379349"/>
                    <a:pt x="342519" y="380111"/>
                  </a:cubicBezTo>
                  <a:lnTo>
                    <a:pt x="341630" y="375412"/>
                  </a:lnTo>
                  <a:lnTo>
                    <a:pt x="342519" y="380111"/>
                  </a:lnTo>
                  <a:cubicBezTo>
                    <a:pt x="338709" y="380873"/>
                    <a:pt x="334772" y="381254"/>
                    <a:pt x="330835" y="381254"/>
                  </a:cubicBezTo>
                  <a:lnTo>
                    <a:pt x="330835" y="376428"/>
                  </a:lnTo>
                  <a:lnTo>
                    <a:pt x="330835" y="381127"/>
                  </a:lnTo>
                  <a:lnTo>
                    <a:pt x="60198" y="381127"/>
                  </a:lnTo>
                  <a:lnTo>
                    <a:pt x="60198" y="376301"/>
                  </a:lnTo>
                  <a:lnTo>
                    <a:pt x="60198" y="381127"/>
                  </a:lnTo>
                  <a:cubicBezTo>
                    <a:pt x="56261" y="381127"/>
                    <a:pt x="52324" y="380746"/>
                    <a:pt x="48514" y="379984"/>
                  </a:cubicBezTo>
                  <a:lnTo>
                    <a:pt x="49403" y="375285"/>
                  </a:lnTo>
                  <a:lnTo>
                    <a:pt x="48514" y="379984"/>
                  </a:lnTo>
                  <a:cubicBezTo>
                    <a:pt x="44704" y="379222"/>
                    <a:pt x="40894" y="378079"/>
                    <a:pt x="37211" y="376555"/>
                  </a:cubicBezTo>
                  <a:lnTo>
                    <a:pt x="38989" y="372110"/>
                  </a:lnTo>
                  <a:lnTo>
                    <a:pt x="37211" y="376555"/>
                  </a:lnTo>
                  <a:cubicBezTo>
                    <a:pt x="33528" y="375031"/>
                    <a:pt x="30099" y="373253"/>
                    <a:pt x="26797" y="370967"/>
                  </a:cubicBezTo>
                  <a:lnTo>
                    <a:pt x="26797" y="370967"/>
                  </a:lnTo>
                  <a:lnTo>
                    <a:pt x="26797" y="370967"/>
                  </a:lnTo>
                  <a:cubicBezTo>
                    <a:pt x="23495" y="368808"/>
                    <a:pt x="20447" y="366268"/>
                    <a:pt x="17653" y="363474"/>
                  </a:cubicBezTo>
                  <a:lnTo>
                    <a:pt x="17653" y="363474"/>
                  </a:lnTo>
                  <a:lnTo>
                    <a:pt x="17653" y="363474"/>
                  </a:lnTo>
                  <a:cubicBezTo>
                    <a:pt x="14859" y="360680"/>
                    <a:pt x="12319" y="357632"/>
                    <a:pt x="10160" y="354330"/>
                  </a:cubicBezTo>
                  <a:lnTo>
                    <a:pt x="10160" y="354330"/>
                  </a:lnTo>
                  <a:lnTo>
                    <a:pt x="10160" y="354330"/>
                  </a:lnTo>
                  <a:cubicBezTo>
                    <a:pt x="8001" y="351028"/>
                    <a:pt x="6096" y="347599"/>
                    <a:pt x="4572" y="343916"/>
                  </a:cubicBezTo>
                  <a:lnTo>
                    <a:pt x="4572" y="343916"/>
                  </a:lnTo>
                  <a:lnTo>
                    <a:pt x="4572" y="343916"/>
                  </a:lnTo>
                  <a:cubicBezTo>
                    <a:pt x="3048" y="340233"/>
                    <a:pt x="1905" y="336550"/>
                    <a:pt x="1143" y="332613"/>
                  </a:cubicBezTo>
                  <a:lnTo>
                    <a:pt x="5842" y="331724"/>
                  </a:lnTo>
                  <a:lnTo>
                    <a:pt x="1143" y="332613"/>
                  </a:lnTo>
                  <a:cubicBezTo>
                    <a:pt x="381" y="328676"/>
                    <a:pt x="0" y="324866"/>
                    <a:pt x="0" y="320929"/>
                  </a:cubicBezTo>
                  <a:lnTo>
                    <a:pt x="4826" y="320929"/>
                  </a:lnTo>
                  <a:lnTo>
                    <a:pt x="127" y="320929"/>
                  </a:lnTo>
                  <a:moveTo>
                    <a:pt x="9652" y="320929"/>
                  </a:moveTo>
                  <a:cubicBezTo>
                    <a:pt x="9652" y="324231"/>
                    <a:pt x="10033" y="327533"/>
                    <a:pt x="10668" y="330835"/>
                  </a:cubicBezTo>
                  <a:lnTo>
                    <a:pt x="10668" y="330835"/>
                  </a:lnTo>
                  <a:lnTo>
                    <a:pt x="10668" y="330835"/>
                  </a:lnTo>
                  <a:cubicBezTo>
                    <a:pt x="11303" y="334010"/>
                    <a:pt x="12319" y="337185"/>
                    <a:pt x="13589" y="340360"/>
                  </a:cubicBezTo>
                  <a:lnTo>
                    <a:pt x="9144" y="342138"/>
                  </a:lnTo>
                  <a:lnTo>
                    <a:pt x="13589" y="340360"/>
                  </a:lnTo>
                  <a:cubicBezTo>
                    <a:pt x="14859" y="343408"/>
                    <a:pt x="16383" y="346329"/>
                    <a:pt x="18288" y="349123"/>
                  </a:cubicBezTo>
                  <a:lnTo>
                    <a:pt x="14351" y="351790"/>
                  </a:lnTo>
                  <a:lnTo>
                    <a:pt x="18288" y="349123"/>
                  </a:lnTo>
                  <a:cubicBezTo>
                    <a:pt x="20193" y="351917"/>
                    <a:pt x="22225" y="354457"/>
                    <a:pt x="24511" y="356743"/>
                  </a:cubicBezTo>
                  <a:lnTo>
                    <a:pt x="21082" y="360172"/>
                  </a:lnTo>
                  <a:lnTo>
                    <a:pt x="24511" y="356743"/>
                  </a:lnTo>
                  <a:cubicBezTo>
                    <a:pt x="26797" y="359029"/>
                    <a:pt x="29464" y="361188"/>
                    <a:pt x="32131" y="362966"/>
                  </a:cubicBezTo>
                  <a:lnTo>
                    <a:pt x="29464" y="366903"/>
                  </a:lnTo>
                  <a:lnTo>
                    <a:pt x="32131" y="362966"/>
                  </a:lnTo>
                  <a:cubicBezTo>
                    <a:pt x="34925" y="364871"/>
                    <a:pt x="37846" y="366395"/>
                    <a:pt x="40894" y="367665"/>
                  </a:cubicBezTo>
                  <a:lnTo>
                    <a:pt x="40894" y="367665"/>
                  </a:lnTo>
                  <a:lnTo>
                    <a:pt x="40894" y="367665"/>
                  </a:lnTo>
                  <a:cubicBezTo>
                    <a:pt x="43942" y="368935"/>
                    <a:pt x="47117" y="369824"/>
                    <a:pt x="50419" y="370586"/>
                  </a:cubicBezTo>
                  <a:lnTo>
                    <a:pt x="50419" y="370586"/>
                  </a:lnTo>
                  <a:lnTo>
                    <a:pt x="50419" y="370586"/>
                  </a:lnTo>
                  <a:cubicBezTo>
                    <a:pt x="53721" y="371221"/>
                    <a:pt x="56896" y="371602"/>
                    <a:pt x="60325" y="371602"/>
                  </a:cubicBezTo>
                  <a:lnTo>
                    <a:pt x="330835" y="371602"/>
                  </a:lnTo>
                  <a:cubicBezTo>
                    <a:pt x="334137" y="371602"/>
                    <a:pt x="337439" y="371221"/>
                    <a:pt x="340614" y="370586"/>
                  </a:cubicBezTo>
                  <a:lnTo>
                    <a:pt x="340614" y="370586"/>
                  </a:lnTo>
                  <a:lnTo>
                    <a:pt x="340614" y="370586"/>
                  </a:lnTo>
                  <a:cubicBezTo>
                    <a:pt x="343916" y="369951"/>
                    <a:pt x="347091" y="368935"/>
                    <a:pt x="350139" y="367665"/>
                  </a:cubicBezTo>
                  <a:lnTo>
                    <a:pt x="350139" y="367665"/>
                  </a:lnTo>
                  <a:lnTo>
                    <a:pt x="350139" y="367665"/>
                  </a:lnTo>
                  <a:cubicBezTo>
                    <a:pt x="353187" y="366395"/>
                    <a:pt x="356108" y="364871"/>
                    <a:pt x="358902" y="362966"/>
                  </a:cubicBezTo>
                  <a:lnTo>
                    <a:pt x="361569" y="366903"/>
                  </a:lnTo>
                  <a:lnTo>
                    <a:pt x="358902" y="362966"/>
                  </a:lnTo>
                  <a:cubicBezTo>
                    <a:pt x="361696" y="361061"/>
                    <a:pt x="364236" y="359029"/>
                    <a:pt x="366522" y="356743"/>
                  </a:cubicBezTo>
                  <a:lnTo>
                    <a:pt x="369951" y="360172"/>
                  </a:lnTo>
                  <a:lnTo>
                    <a:pt x="366522" y="356743"/>
                  </a:lnTo>
                  <a:cubicBezTo>
                    <a:pt x="368808" y="354457"/>
                    <a:pt x="370967" y="351790"/>
                    <a:pt x="372745" y="349123"/>
                  </a:cubicBezTo>
                  <a:lnTo>
                    <a:pt x="376682" y="351790"/>
                  </a:lnTo>
                  <a:lnTo>
                    <a:pt x="372745" y="349123"/>
                  </a:lnTo>
                  <a:cubicBezTo>
                    <a:pt x="374523" y="346329"/>
                    <a:pt x="376174" y="343408"/>
                    <a:pt x="377444" y="340360"/>
                  </a:cubicBezTo>
                  <a:lnTo>
                    <a:pt x="381889" y="342138"/>
                  </a:lnTo>
                  <a:lnTo>
                    <a:pt x="377444" y="340360"/>
                  </a:lnTo>
                  <a:cubicBezTo>
                    <a:pt x="378714" y="337312"/>
                    <a:pt x="379730" y="334137"/>
                    <a:pt x="380365" y="330835"/>
                  </a:cubicBezTo>
                  <a:lnTo>
                    <a:pt x="380365" y="330835"/>
                  </a:lnTo>
                  <a:lnTo>
                    <a:pt x="380365" y="330835"/>
                  </a:lnTo>
                  <a:cubicBezTo>
                    <a:pt x="381000" y="327533"/>
                    <a:pt x="381381" y="324231"/>
                    <a:pt x="381381" y="320929"/>
                  </a:cubicBezTo>
                  <a:lnTo>
                    <a:pt x="381381" y="60198"/>
                  </a:lnTo>
                  <a:cubicBezTo>
                    <a:pt x="381381" y="56896"/>
                    <a:pt x="381000" y="53594"/>
                    <a:pt x="380365" y="50292"/>
                  </a:cubicBezTo>
                  <a:lnTo>
                    <a:pt x="380365" y="50292"/>
                  </a:lnTo>
                  <a:lnTo>
                    <a:pt x="380365" y="50292"/>
                  </a:lnTo>
                  <a:cubicBezTo>
                    <a:pt x="379730" y="47117"/>
                    <a:pt x="378714" y="43942"/>
                    <a:pt x="377444" y="40767"/>
                  </a:cubicBezTo>
                  <a:lnTo>
                    <a:pt x="381889" y="38989"/>
                  </a:lnTo>
                  <a:lnTo>
                    <a:pt x="377444" y="40767"/>
                  </a:lnTo>
                  <a:cubicBezTo>
                    <a:pt x="376174" y="37719"/>
                    <a:pt x="374650" y="34798"/>
                    <a:pt x="372745" y="32004"/>
                  </a:cubicBezTo>
                  <a:lnTo>
                    <a:pt x="376682" y="29337"/>
                  </a:lnTo>
                  <a:lnTo>
                    <a:pt x="372745" y="32004"/>
                  </a:lnTo>
                  <a:cubicBezTo>
                    <a:pt x="370840" y="29210"/>
                    <a:pt x="368808" y="26670"/>
                    <a:pt x="366522" y="24384"/>
                  </a:cubicBezTo>
                  <a:lnTo>
                    <a:pt x="366522" y="24384"/>
                  </a:lnTo>
                  <a:lnTo>
                    <a:pt x="366522" y="24384"/>
                  </a:lnTo>
                  <a:cubicBezTo>
                    <a:pt x="364236" y="22098"/>
                    <a:pt x="361569" y="19939"/>
                    <a:pt x="358902" y="18161"/>
                  </a:cubicBezTo>
                  <a:lnTo>
                    <a:pt x="361569" y="14224"/>
                  </a:lnTo>
                  <a:lnTo>
                    <a:pt x="358902" y="18161"/>
                  </a:lnTo>
                  <a:cubicBezTo>
                    <a:pt x="356108" y="16383"/>
                    <a:pt x="353187" y="14732"/>
                    <a:pt x="350139" y="13462"/>
                  </a:cubicBezTo>
                  <a:lnTo>
                    <a:pt x="351917" y="9017"/>
                  </a:lnTo>
                  <a:lnTo>
                    <a:pt x="350139" y="13462"/>
                  </a:lnTo>
                  <a:cubicBezTo>
                    <a:pt x="347091" y="12192"/>
                    <a:pt x="343916" y="11176"/>
                    <a:pt x="340741" y="10541"/>
                  </a:cubicBezTo>
                  <a:lnTo>
                    <a:pt x="340741" y="10541"/>
                  </a:lnTo>
                  <a:lnTo>
                    <a:pt x="340741" y="10541"/>
                  </a:lnTo>
                  <a:cubicBezTo>
                    <a:pt x="337439" y="9906"/>
                    <a:pt x="334264" y="9525"/>
                    <a:pt x="330962" y="9525"/>
                  </a:cubicBezTo>
                  <a:lnTo>
                    <a:pt x="60198" y="9525"/>
                  </a:lnTo>
                  <a:cubicBezTo>
                    <a:pt x="56896" y="9525"/>
                    <a:pt x="53594" y="9906"/>
                    <a:pt x="50292" y="10541"/>
                  </a:cubicBezTo>
                  <a:lnTo>
                    <a:pt x="50292" y="10541"/>
                  </a:lnTo>
                  <a:lnTo>
                    <a:pt x="50292" y="10541"/>
                  </a:lnTo>
                  <a:cubicBezTo>
                    <a:pt x="47117" y="11176"/>
                    <a:pt x="43942" y="12192"/>
                    <a:pt x="40767" y="13462"/>
                  </a:cubicBezTo>
                  <a:lnTo>
                    <a:pt x="38989" y="9017"/>
                  </a:lnTo>
                  <a:lnTo>
                    <a:pt x="40767" y="13462"/>
                  </a:lnTo>
                  <a:cubicBezTo>
                    <a:pt x="37719" y="14732"/>
                    <a:pt x="34798" y="16256"/>
                    <a:pt x="32004" y="18161"/>
                  </a:cubicBezTo>
                  <a:lnTo>
                    <a:pt x="29337" y="14224"/>
                  </a:lnTo>
                  <a:lnTo>
                    <a:pt x="32004" y="18161"/>
                  </a:lnTo>
                  <a:cubicBezTo>
                    <a:pt x="29210" y="20066"/>
                    <a:pt x="26670" y="22098"/>
                    <a:pt x="24384" y="24384"/>
                  </a:cubicBezTo>
                  <a:lnTo>
                    <a:pt x="24384" y="24384"/>
                  </a:lnTo>
                  <a:lnTo>
                    <a:pt x="24384" y="24384"/>
                  </a:lnTo>
                  <a:cubicBezTo>
                    <a:pt x="22098" y="26670"/>
                    <a:pt x="19939" y="29337"/>
                    <a:pt x="18161" y="32004"/>
                  </a:cubicBezTo>
                  <a:lnTo>
                    <a:pt x="14224" y="29337"/>
                  </a:lnTo>
                  <a:lnTo>
                    <a:pt x="18161" y="32004"/>
                  </a:lnTo>
                  <a:cubicBezTo>
                    <a:pt x="16256" y="34798"/>
                    <a:pt x="14732" y="37719"/>
                    <a:pt x="13462" y="40767"/>
                  </a:cubicBezTo>
                  <a:lnTo>
                    <a:pt x="13462" y="40767"/>
                  </a:lnTo>
                  <a:lnTo>
                    <a:pt x="13462" y="40767"/>
                  </a:lnTo>
                  <a:cubicBezTo>
                    <a:pt x="12192" y="43815"/>
                    <a:pt x="11176" y="46990"/>
                    <a:pt x="10541" y="50292"/>
                  </a:cubicBezTo>
                  <a:lnTo>
                    <a:pt x="10541" y="50292"/>
                  </a:lnTo>
                  <a:lnTo>
                    <a:pt x="10541" y="50292"/>
                  </a:lnTo>
                  <a:cubicBezTo>
                    <a:pt x="9906" y="53594"/>
                    <a:pt x="9525" y="56769"/>
                    <a:pt x="9525" y="60198"/>
                  </a:cubicBezTo>
                  <a:lnTo>
                    <a:pt x="9525" y="321183"/>
                  </a:lnTo>
                  <a:close/>
                </a:path>
              </a:pathLst>
            </a:custGeom>
            <a:solidFill>
              <a:srgbClr val="C0C1D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Freeform 9"/>
            <p:cNvSpPr/>
            <p:nvPr/>
          </p:nvSpPr>
          <p:spPr>
            <a:xfrm>
              <a:off x="251460" y="137922"/>
              <a:ext cx="24130" cy="220980"/>
            </a:xfrm>
            <a:custGeom>
              <a:avLst/>
              <a:gdLst/>
              <a:ahLst/>
              <a:cxnLst/>
              <a:rect l="l" t="t" r="r" b="b"/>
              <a:pathLst>
                <a:path w="24130" h="220980">
                  <a:moveTo>
                    <a:pt x="20066" y="8001"/>
                  </a:moveTo>
                  <a:cubicBezTo>
                    <a:pt x="20066" y="3556"/>
                    <a:pt x="16383" y="0"/>
                    <a:pt x="12065" y="0"/>
                  </a:cubicBezTo>
                  <a:cubicBezTo>
                    <a:pt x="7747" y="0"/>
                    <a:pt x="4064" y="3556"/>
                    <a:pt x="4064" y="8001"/>
                  </a:cubicBezTo>
                  <a:lnTo>
                    <a:pt x="4064" y="160782"/>
                  </a:lnTo>
                  <a:cubicBezTo>
                    <a:pt x="4064" y="165227"/>
                    <a:pt x="7747" y="168783"/>
                    <a:pt x="12065" y="168783"/>
                  </a:cubicBezTo>
                  <a:cubicBezTo>
                    <a:pt x="16383" y="168783"/>
                    <a:pt x="20066" y="165227"/>
                    <a:pt x="20066" y="160782"/>
                  </a:cubicBezTo>
                  <a:lnTo>
                    <a:pt x="20066" y="8001"/>
                  </a:lnTo>
                  <a:close/>
                  <a:moveTo>
                    <a:pt x="12065" y="220980"/>
                  </a:moveTo>
                  <a:cubicBezTo>
                    <a:pt x="15367" y="220980"/>
                    <a:pt x="18288" y="219837"/>
                    <a:pt x="20574" y="217424"/>
                  </a:cubicBezTo>
                  <a:cubicBezTo>
                    <a:pt x="22860" y="215011"/>
                    <a:pt x="24130" y="212217"/>
                    <a:pt x="24130" y="208915"/>
                  </a:cubicBezTo>
                  <a:cubicBezTo>
                    <a:pt x="24130" y="205613"/>
                    <a:pt x="22987" y="202692"/>
                    <a:pt x="20574" y="200406"/>
                  </a:cubicBezTo>
                  <a:cubicBezTo>
                    <a:pt x="18161" y="198120"/>
                    <a:pt x="15367" y="196850"/>
                    <a:pt x="12065" y="196850"/>
                  </a:cubicBezTo>
                  <a:cubicBezTo>
                    <a:pt x="8763" y="196850"/>
                    <a:pt x="5842" y="197993"/>
                    <a:pt x="3556" y="200406"/>
                  </a:cubicBezTo>
                  <a:cubicBezTo>
                    <a:pt x="1270" y="202819"/>
                    <a:pt x="0" y="205613"/>
                    <a:pt x="0" y="208915"/>
                  </a:cubicBezTo>
                  <a:cubicBezTo>
                    <a:pt x="0" y="212217"/>
                    <a:pt x="1143" y="215138"/>
                    <a:pt x="3556" y="217424"/>
                  </a:cubicBezTo>
                  <a:cubicBezTo>
                    <a:pt x="5969" y="219710"/>
                    <a:pt x="8763" y="220980"/>
                    <a:pt x="12065" y="220980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3223349" y="2662500"/>
            <a:ext cx="12057440" cy="2840347"/>
            <a:chOff x="0" y="0"/>
            <a:chExt cx="13639800" cy="32131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639800" cy="3213100"/>
            </a:xfrm>
            <a:custGeom>
              <a:avLst/>
              <a:gdLst/>
              <a:ahLst/>
              <a:cxnLst/>
              <a:rect l="l" t="t" r="r" b="b"/>
              <a:pathLst>
                <a:path w="13639800" h="3213100">
                  <a:moveTo>
                    <a:pt x="79756" y="0"/>
                  </a:moveTo>
                  <a:cubicBezTo>
                    <a:pt x="69215" y="0"/>
                    <a:pt x="59055" y="2032"/>
                    <a:pt x="49403" y="6096"/>
                  </a:cubicBezTo>
                  <a:cubicBezTo>
                    <a:pt x="39751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3133090"/>
                  </a:lnTo>
                  <a:cubicBezTo>
                    <a:pt x="0" y="3143631"/>
                    <a:pt x="2032" y="3153918"/>
                    <a:pt x="6096" y="3163697"/>
                  </a:cubicBezTo>
                  <a:cubicBezTo>
                    <a:pt x="10160" y="3173476"/>
                    <a:pt x="15875" y="3182112"/>
                    <a:pt x="23495" y="3189605"/>
                  </a:cubicBezTo>
                  <a:cubicBezTo>
                    <a:pt x="31115" y="3197098"/>
                    <a:pt x="39624" y="3202940"/>
                    <a:pt x="49403" y="3207004"/>
                  </a:cubicBezTo>
                  <a:cubicBezTo>
                    <a:pt x="59182" y="3211068"/>
                    <a:pt x="69469" y="3213100"/>
                    <a:pt x="80010" y="3213100"/>
                  </a:cubicBezTo>
                  <a:lnTo>
                    <a:pt x="13559789" y="3213100"/>
                  </a:lnTo>
                  <a:cubicBezTo>
                    <a:pt x="13570457" y="3213100"/>
                    <a:pt x="13580618" y="3211068"/>
                    <a:pt x="13590397" y="3207004"/>
                  </a:cubicBezTo>
                  <a:cubicBezTo>
                    <a:pt x="13600176" y="3202940"/>
                    <a:pt x="13608811" y="3197225"/>
                    <a:pt x="13616305" y="3189605"/>
                  </a:cubicBezTo>
                  <a:cubicBezTo>
                    <a:pt x="13623799" y="3181985"/>
                    <a:pt x="13629641" y="3173476"/>
                    <a:pt x="13633704" y="3163697"/>
                  </a:cubicBezTo>
                  <a:cubicBezTo>
                    <a:pt x="13637768" y="3153918"/>
                    <a:pt x="13639800" y="3143631"/>
                    <a:pt x="13639800" y="3133090"/>
                  </a:cubicBezTo>
                  <a:lnTo>
                    <a:pt x="13639800" y="80010"/>
                  </a:lnTo>
                  <a:cubicBezTo>
                    <a:pt x="13639800" y="69342"/>
                    <a:pt x="13637768" y="59182"/>
                    <a:pt x="13633704" y="49403"/>
                  </a:cubicBezTo>
                  <a:cubicBezTo>
                    <a:pt x="13629641" y="39624"/>
                    <a:pt x="13623925" y="30988"/>
                    <a:pt x="13616305" y="23495"/>
                  </a:cubicBezTo>
                  <a:cubicBezTo>
                    <a:pt x="13608686" y="16002"/>
                    <a:pt x="13600176" y="10160"/>
                    <a:pt x="13590397" y="6096"/>
                  </a:cubicBezTo>
                  <a:cubicBezTo>
                    <a:pt x="13580618" y="2032"/>
                    <a:pt x="13570584" y="0"/>
                    <a:pt x="13560044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3223349" y="7269759"/>
            <a:ext cx="12057440" cy="2728080"/>
            <a:chOff x="0" y="0"/>
            <a:chExt cx="13639800" cy="30861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639800" cy="3086100"/>
            </a:xfrm>
            <a:custGeom>
              <a:avLst/>
              <a:gdLst/>
              <a:ahLst/>
              <a:cxnLst/>
              <a:rect l="l" t="t" r="r" b="b"/>
              <a:pathLst>
                <a:path w="13639800" h="3086100">
                  <a:moveTo>
                    <a:pt x="80010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3006090"/>
                  </a:lnTo>
                  <a:cubicBezTo>
                    <a:pt x="0" y="3016631"/>
                    <a:pt x="2032" y="3026918"/>
                    <a:pt x="6096" y="3036697"/>
                  </a:cubicBezTo>
                  <a:cubicBezTo>
                    <a:pt x="10160" y="3046476"/>
                    <a:pt x="15875" y="3055112"/>
                    <a:pt x="23495" y="3062605"/>
                  </a:cubicBezTo>
                  <a:cubicBezTo>
                    <a:pt x="31115" y="3070098"/>
                    <a:pt x="39624" y="3075940"/>
                    <a:pt x="49403" y="3080004"/>
                  </a:cubicBezTo>
                  <a:cubicBezTo>
                    <a:pt x="59182" y="3084068"/>
                    <a:pt x="69469" y="3086100"/>
                    <a:pt x="80010" y="3086100"/>
                  </a:cubicBezTo>
                  <a:lnTo>
                    <a:pt x="13559789" y="3086100"/>
                  </a:lnTo>
                  <a:cubicBezTo>
                    <a:pt x="13570457" y="3086100"/>
                    <a:pt x="13580618" y="3084068"/>
                    <a:pt x="13590397" y="3080004"/>
                  </a:cubicBezTo>
                  <a:cubicBezTo>
                    <a:pt x="13600176" y="3075940"/>
                    <a:pt x="13608811" y="3070225"/>
                    <a:pt x="13616305" y="3062605"/>
                  </a:cubicBezTo>
                  <a:cubicBezTo>
                    <a:pt x="13623799" y="3054985"/>
                    <a:pt x="13629641" y="3046476"/>
                    <a:pt x="13633704" y="3036697"/>
                  </a:cubicBezTo>
                  <a:cubicBezTo>
                    <a:pt x="13637768" y="3026918"/>
                    <a:pt x="13639800" y="3016631"/>
                    <a:pt x="13639800" y="3006090"/>
                  </a:cubicBezTo>
                  <a:lnTo>
                    <a:pt x="13639800" y="80010"/>
                  </a:lnTo>
                  <a:cubicBezTo>
                    <a:pt x="13639800" y="69342"/>
                    <a:pt x="13637768" y="59182"/>
                    <a:pt x="13633704" y="49403"/>
                  </a:cubicBezTo>
                  <a:cubicBezTo>
                    <a:pt x="13629641" y="39624"/>
                    <a:pt x="13623925" y="30988"/>
                    <a:pt x="13616305" y="23495"/>
                  </a:cubicBezTo>
                  <a:cubicBezTo>
                    <a:pt x="13608686" y="16002"/>
                    <a:pt x="13600176" y="10160"/>
                    <a:pt x="13590397" y="6096"/>
                  </a:cubicBezTo>
                  <a:cubicBezTo>
                    <a:pt x="13580618" y="2032"/>
                    <a:pt x="13570458" y="0"/>
                    <a:pt x="13559789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389548" y="100253"/>
            <a:ext cx="7430852" cy="6836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69"/>
              </a:lnSpc>
            </a:pPr>
            <a:r>
              <a:rPr lang="en-US" sz="3977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Visão</a:t>
            </a:r>
            <a:r>
              <a:rPr lang="en-US" sz="3977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Geral dos </a:t>
            </a:r>
            <a:r>
              <a:rPr lang="en-US" sz="3977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Acidentes</a:t>
            </a:r>
            <a:endParaRPr lang="en-US" sz="3977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389548" y="5952873"/>
            <a:ext cx="12162544" cy="1243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4"/>
              </a:lnSpc>
            </a:pPr>
            <a:r>
              <a:rPr lang="en-US" sz="1988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2025</a:t>
            </a:r>
          </a:p>
          <a:p>
            <a:pPr algn="l">
              <a:lnSpc>
                <a:spcPts val="2475"/>
              </a:lnSpc>
            </a:pPr>
            <a:r>
              <a:rPr lang="en-US" sz="159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Considerando os meses de janeiro e fevereiro dos anos anteriores a 2025 temos um aumento de 7,39% em relação a 2023 e uma queda de -2,63% em relação a 2024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467576" y="1256856"/>
            <a:ext cx="5096446" cy="1063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4"/>
              </a:lnSpc>
            </a:pPr>
            <a:r>
              <a:rPr lang="en-US" sz="1988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2023 e 2024</a:t>
            </a:r>
          </a:p>
          <a:p>
            <a:pPr algn="l">
              <a:lnSpc>
                <a:spcPts val="2563"/>
              </a:lnSpc>
            </a:pPr>
            <a:r>
              <a:rPr lang="en-US" sz="159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Valores totais de acidentes. Um aumento de 7,95% de numeros de acidentes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622607" y="1256856"/>
            <a:ext cx="5079449" cy="1063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4"/>
              </a:lnSpc>
            </a:pPr>
            <a:r>
              <a:rPr lang="en-US" sz="1988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2025</a:t>
            </a:r>
          </a:p>
          <a:p>
            <a:pPr algn="l">
              <a:lnSpc>
                <a:spcPts val="2563"/>
              </a:lnSpc>
            </a:pPr>
            <a:r>
              <a:rPr lang="en-US" sz="159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Dados menores, porém parciais indo de 01 de Janeiro Até 28 de Fevereiro sendo 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2579927" y="2916892"/>
            <a:ext cx="11579131" cy="4970186"/>
            <a:chOff x="0" y="0"/>
            <a:chExt cx="13639800" cy="58547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639800" cy="5854700"/>
            </a:xfrm>
            <a:custGeom>
              <a:avLst/>
              <a:gdLst/>
              <a:ahLst/>
              <a:cxnLst/>
              <a:rect l="l" t="t" r="r" b="b"/>
              <a:pathLst>
                <a:path w="13639800" h="5854700">
                  <a:moveTo>
                    <a:pt x="79883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6002"/>
                    <a:pt x="23495" y="23495"/>
                  </a:cubicBezTo>
                  <a:cubicBezTo>
                    <a:pt x="16002" y="30988"/>
                    <a:pt x="10160" y="39624"/>
                    <a:pt x="6096" y="49403"/>
                  </a:cubicBezTo>
                  <a:cubicBezTo>
                    <a:pt x="2032" y="59182"/>
                    <a:pt x="0" y="69469"/>
                    <a:pt x="0" y="80010"/>
                  </a:cubicBezTo>
                  <a:lnTo>
                    <a:pt x="0" y="5774690"/>
                  </a:lnTo>
                  <a:cubicBezTo>
                    <a:pt x="0" y="5785358"/>
                    <a:pt x="2032" y="5795518"/>
                    <a:pt x="6096" y="5805297"/>
                  </a:cubicBezTo>
                  <a:cubicBezTo>
                    <a:pt x="10160" y="5815076"/>
                    <a:pt x="15875" y="5823712"/>
                    <a:pt x="23495" y="5831205"/>
                  </a:cubicBezTo>
                  <a:cubicBezTo>
                    <a:pt x="31115" y="5838698"/>
                    <a:pt x="39624" y="5844540"/>
                    <a:pt x="49403" y="5848604"/>
                  </a:cubicBezTo>
                  <a:cubicBezTo>
                    <a:pt x="59055" y="5852541"/>
                    <a:pt x="69088" y="5854573"/>
                    <a:pt x="79502" y="5854700"/>
                  </a:cubicBezTo>
                  <a:lnTo>
                    <a:pt x="13560298" y="5854700"/>
                  </a:lnTo>
                  <a:cubicBezTo>
                    <a:pt x="13570711" y="5854573"/>
                    <a:pt x="13580745" y="5852541"/>
                    <a:pt x="13590397" y="5848604"/>
                  </a:cubicBezTo>
                  <a:cubicBezTo>
                    <a:pt x="13600176" y="5844540"/>
                    <a:pt x="13608811" y="5838825"/>
                    <a:pt x="13616305" y="5831205"/>
                  </a:cubicBezTo>
                  <a:cubicBezTo>
                    <a:pt x="13623799" y="5823585"/>
                    <a:pt x="13629641" y="5815076"/>
                    <a:pt x="13633704" y="5805297"/>
                  </a:cubicBezTo>
                  <a:cubicBezTo>
                    <a:pt x="13637768" y="5795518"/>
                    <a:pt x="13639800" y="5785358"/>
                    <a:pt x="13639800" y="5774690"/>
                  </a:cubicBezTo>
                  <a:lnTo>
                    <a:pt x="13639800" y="80010"/>
                  </a:lnTo>
                  <a:cubicBezTo>
                    <a:pt x="13639800" y="69469"/>
                    <a:pt x="13637768" y="59182"/>
                    <a:pt x="13633704" y="49403"/>
                  </a:cubicBezTo>
                  <a:cubicBezTo>
                    <a:pt x="13629641" y="39624"/>
                    <a:pt x="13623925" y="30988"/>
                    <a:pt x="13616305" y="23495"/>
                  </a:cubicBezTo>
                  <a:cubicBezTo>
                    <a:pt x="13608686" y="16002"/>
                    <a:pt x="13600176" y="10160"/>
                    <a:pt x="13590397" y="6096"/>
                  </a:cubicBezTo>
                  <a:cubicBezTo>
                    <a:pt x="13580618" y="2032"/>
                    <a:pt x="13570458" y="0"/>
                    <a:pt x="13559917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579927" y="689564"/>
            <a:ext cx="12660714" cy="2390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64"/>
              </a:lnSpc>
            </a:pPr>
            <a:r>
              <a:rPr lang="en-US" sz="4260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Acidentes</a:t>
            </a:r>
            <a:r>
              <a:rPr lang="en-US" sz="4260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4260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por</a:t>
            </a:r>
            <a:r>
              <a:rPr lang="en-US" sz="4260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Tipo de </a:t>
            </a:r>
            <a:r>
              <a:rPr lang="en-US" sz="4260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Acidente</a:t>
            </a:r>
            <a:endParaRPr lang="en-US" sz="4260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l">
              <a:lnSpc>
                <a:spcPts val="2745"/>
              </a:lnSpc>
            </a:pP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Este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gráfico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ilustra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a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distribuição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dos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tipos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de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acidentes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registrados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entre 2023 e 2025. A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análise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identifica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as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categorias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mais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frequentes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algn="l">
              <a:lnSpc>
                <a:spcPts val="4260"/>
              </a:lnSpc>
            </a:pP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Queda de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Ocupante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de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Veiculo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Tombamento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Colisão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Traseiro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e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Saída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de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leito</a:t>
            </a:r>
            <a:r>
              <a:rPr lang="en-US" sz="170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0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carroçável</a:t>
            </a:r>
            <a:endParaRPr lang="en-US" sz="1704" dirty="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462922" y="8441953"/>
            <a:ext cx="12521733" cy="685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5"/>
              </a:lnSpc>
            </a:pPr>
            <a:r>
              <a:rPr lang="en-US" sz="170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Queda de Ocupante de Veiculo são a categoria mais comum, destacando a necessidade de atenção.Tombamento e Colisão Traseiro são incidentes frequentes. Monitorar estas proporções é vital para estratégias de segurança e de Direção </a:t>
            </a:r>
            <a:r>
              <a:rPr lang="en-US" sz="1704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  <a:hlinkClick r:id="rId3" tooltip="https://gamma.app/?utm_source=made-with-gamma"/>
              </a:rPr>
              <a:t>defensiva.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1150946" y="1569394"/>
            <a:ext cx="59132" cy="59132"/>
            <a:chOff x="0" y="0"/>
            <a:chExt cx="57150" cy="571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209"/>
                    <a:pt x="2159" y="17653"/>
                  </a:cubicBezTo>
                  <a:cubicBezTo>
                    <a:pt x="3556" y="14097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1150946" y="1914331"/>
            <a:ext cx="59132" cy="59132"/>
            <a:chOff x="0" y="0"/>
            <a:chExt cx="57150" cy="571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2926"/>
                    <a:pt x="2159" y="39497"/>
                  </a:cubicBezTo>
                  <a:cubicBezTo>
                    <a:pt x="635" y="36068"/>
                    <a:pt x="0" y="32385"/>
                    <a:pt x="0" y="28575"/>
                  </a:cubicBezTo>
                  <a:cubicBezTo>
                    <a:pt x="0" y="24765"/>
                    <a:pt x="762" y="21209"/>
                    <a:pt x="2159" y="17653"/>
                  </a:cubicBezTo>
                  <a:cubicBezTo>
                    <a:pt x="3556" y="14097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1150946" y="2259269"/>
            <a:ext cx="59132" cy="59132"/>
            <a:chOff x="0" y="0"/>
            <a:chExt cx="57150" cy="571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209"/>
                    <a:pt x="2159" y="17653"/>
                  </a:cubicBezTo>
                  <a:cubicBezTo>
                    <a:pt x="3556" y="14097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1150946" y="2604207"/>
            <a:ext cx="59132" cy="59132"/>
            <a:chOff x="0" y="0"/>
            <a:chExt cx="57150" cy="571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209"/>
                    <a:pt x="2159" y="17653"/>
                  </a:cubicBezTo>
                  <a:cubicBezTo>
                    <a:pt x="3556" y="14097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1150946" y="2949144"/>
            <a:ext cx="59132" cy="59132"/>
            <a:chOff x="0" y="0"/>
            <a:chExt cx="57150" cy="571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209"/>
                    <a:pt x="2159" y="17653"/>
                  </a:cubicBezTo>
                  <a:cubicBezTo>
                    <a:pt x="3556" y="14097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2234552" y="4820244"/>
            <a:ext cx="13606785" cy="4814319"/>
            <a:chOff x="0" y="0"/>
            <a:chExt cx="13639800" cy="482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639800" cy="4826000"/>
            </a:xfrm>
            <a:custGeom>
              <a:avLst/>
              <a:gdLst/>
              <a:ahLst/>
              <a:cxnLst/>
              <a:rect l="l" t="t" r="r" b="b"/>
              <a:pathLst>
                <a:path w="13639800" h="4826000">
                  <a:moveTo>
                    <a:pt x="80010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6002"/>
                    <a:pt x="23495" y="23495"/>
                  </a:cubicBezTo>
                  <a:cubicBezTo>
                    <a:pt x="16002" y="30988"/>
                    <a:pt x="10160" y="39624"/>
                    <a:pt x="6096" y="49403"/>
                  </a:cubicBezTo>
                  <a:cubicBezTo>
                    <a:pt x="2032" y="59182"/>
                    <a:pt x="0" y="69342"/>
                    <a:pt x="0" y="80010"/>
                  </a:cubicBezTo>
                  <a:lnTo>
                    <a:pt x="0" y="4745990"/>
                  </a:lnTo>
                  <a:cubicBezTo>
                    <a:pt x="0" y="4756658"/>
                    <a:pt x="2032" y="4766818"/>
                    <a:pt x="6096" y="4776597"/>
                  </a:cubicBezTo>
                  <a:cubicBezTo>
                    <a:pt x="10160" y="4786376"/>
                    <a:pt x="15875" y="4795012"/>
                    <a:pt x="23495" y="4802505"/>
                  </a:cubicBezTo>
                  <a:cubicBezTo>
                    <a:pt x="31115" y="4809998"/>
                    <a:pt x="39624" y="4815840"/>
                    <a:pt x="49403" y="4819904"/>
                  </a:cubicBezTo>
                  <a:cubicBezTo>
                    <a:pt x="59055" y="4823841"/>
                    <a:pt x="69088" y="4825873"/>
                    <a:pt x="79502" y="4826000"/>
                  </a:cubicBezTo>
                  <a:lnTo>
                    <a:pt x="13560298" y="4826000"/>
                  </a:lnTo>
                  <a:cubicBezTo>
                    <a:pt x="13570711" y="4825873"/>
                    <a:pt x="13580745" y="4823968"/>
                    <a:pt x="13590397" y="4819904"/>
                  </a:cubicBezTo>
                  <a:cubicBezTo>
                    <a:pt x="13600176" y="4815840"/>
                    <a:pt x="13608811" y="4810125"/>
                    <a:pt x="13616305" y="4802505"/>
                  </a:cubicBezTo>
                  <a:cubicBezTo>
                    <a:pt x="13623799" y="4794885"/>
                    <a:pt x="13629641" y="4786376"/>
                    <a:pt x="13633704" y="4776597"/>
                  </a:cubicBezTo>
                  <a:cubicBezTo>
                    <a:pt x="13637768" y="4766818"/>
                    <a:pt x="13639800" y="4756531"/>
                    <a:pt x="13639800" y="4745990"/>
                  </a:cubicBezTo>
                  <a:lnTo>
                    <a:pt x="13639800" y="80010"/>
                  </a:lnTo>
                  <a:cubicBezTo>
                    <a:pt x="13639800" y="69342"/>
                    <a:pt x="13637768" y="59182"/>
                    <a:pt x="13633704" y="49403"/>
                  </a:cubicBezTo>
                  <a:cubicBezTo>
                    <a:pt x="13629641" y="39624"/>
                    <a:pt x="13623925" y="30988"/>
                    <a:pt x="13616305" y="23495"/>
                  </a:cubicBezTo>
                  <a:cubicBezTo>
                    <a:pt x="13608686" y="16002"/>
                    <a:pt x="13600176" y="10160"/>
                    <a:pt x="13590397" y="6096"/>
                  </a:cubicBezTo>
                  <a:cubicBezTo>
                    <a:pt x="13580618" y="2032"/>
                    <a:pt x="13570458" y="0"/>
                    <a:pt x="13559789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443509" y="564934"/>
            <a:ext cx="7093985" cy="2897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54"/>
              </a:lnSpc>
            </a:pPr>
            <a:r>
              <a:rPr lang="en-US" sz="4896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Acidentes por Causa</a:t>
            </a:r>
          </a:p>
          <a:p>
            <a:pPr algn="l">
              <a:lnSpc>
                <a:spcPts val="6854"/>
              </a:lnSpc>
            </a:pPr>
            <a:endParaRPr lang="en-US" sz="4896" b="1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l">
              <a:lnSpc>
                <a:spcPts val="3427"/>
              </a:lnSpc>
            </a:pPr>
            <a:r>
              <a:rPr lang="en-US" sz="2448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Relacionado a Reação</a:t>
            </a:r>
          </a:p>
          <a:p>
            <a:pPr algn="l">
              <a:lnSpc>
                <a:spcPts val="3155"/>
              </a:lnSpc>
            </a:pPr>
            <a:r>
              <a:rPr lang="en-US" sz="1958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Considerando os dados dos três anos o tipo mais frequente de acidente é Relacionado a reação do condutor do veiculo.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150946" y="895931"/>
            <a:ext cx="2336454" cy="399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78"/>
              </a:lnSpc>
            </a:pPr>
            <a:r>
              <a:rPr lang="en-US" sz="2413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Outros </a:t>
            </a:r>
            <a:r>
              <a:rPr lang="en-US" sz="2413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Tipos</a:t>
            </a:r>
            <a:r>
              <a:rPr lang="en-US" sz="2413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341638" y="1404667"/>
            <a:ext cx="4790018" cy="239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3"/>
              </a:lnSpc>
            </a:pPr>
            <a:r>
              <a:rPr lang="en-US" sz="139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Acessar a via sem observar a presença de outros veiculos Manobra de Mudança de Faixa Velocidade Incompativel Ingestão de Álcool Transitar na contramão Ultrapassagem Indevida</a:t>
            </a:r>
          </a:p>
          <a:p>
            <a:pPr algn="l">
              <a:lnSpc>
                <a:spcPts val="2562"/>
              </a:lnSpc>
            </a:pPr>
            <a:r>
              <a:rPr lang="en-US" sz="139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Falhas Mecanicas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341638" y="2997472"/>
            <a:ext cx="1849688" cy="5222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50"/>
              </a:lnSpc>
            </a:pPr>
            <a:r>
              <a:rPr lang="en-US" sz="1860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Entre outros.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2438400" y="1743067"/>
            <a:ext cx="13079335" cy="6204786"/>
            <a:chOff x="0" y="0"/>
            <a:chExt cx="13144500" cy="62357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144500" cy="6235700"/>
            </a:xfrm>
            <a:custGeom>
              <a:avLst/>
              <a:gdLst/>
              <a:ahLst/>
              <a:cxnLst/>
              <a:rect l="l" t="t" r="r" b="b"/>
              <a:pathLst>
                <a:path w="13144500" h="6235700">
                  <a:moveTo>
                    <a:pt x="79756" y="0"/>
                  </a:moveTo>
                  <a:cubicBezTo>
                    <a:pt x="69215" y="0"/>
                    <a:pt x="59182" y="2032"/>
                    <a:pt x="49403" y="6096"/>
                  </a:cubicBezTo>
                  <a:cubicBezTo>
                    <a:pt x="39624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469"/>
                    <a:pt x="0" y="80010"/>
                  </a:cubicBezTo>
                  <a:lnTo>
                    <a:pt x="0" y="6155690"/>
                  </a:lnTo>
                  <a:cubicBezTo>
                    <a:pt x="0" y="6166358"/>
                    <a:pt x="2032" y="6176518"/>
                    <a:pt x="6096" y="6186297"/>
                  </a:cubicBezTo>
                  <a:cubicBezTo>
                    <a:pt x="10160" y="6196076"/>
                    <a:pt x="15875" y="6204712"/>
                    <a:pt x="23495" y="6212205"/>
                  </a:cubicBezTo>
                  <a:cubicBezTo>
                    <a:pt x="31115" y="6219698"/>
                    <a:pt x="39624" y="6225540"/>
                    <a:pt x="49403" y="6229604"/>
                  </a:cubicBezTo>
                  <a:cubicBezTo>
                    <a:pt x="59182" y="6233668"/>
                    <a:pt x="69469" y="6235700"/>
                    <a:pt x="80010" y="6235700"/>
                  </a:cubicBezTo>
                  <a:lnTo>
                    <a:pt x="13064489" y="6235700"/>
                  </a:lnTo>
                  <a:cubicBezTo>
                    <a:pt x="13075157" y="6235700"/>
                    <a:pt x="13085318" y="6233668"/>
                    <a:pt x="13095097" y="6229604"/>
                  </a:cubicBezTo>
                  <a:cubicBezTo>
                    <a:pt x="13104876" y="6225540"/>
                    <a:pt x="13113511" y="6219825"/>
                    <a:pt x="13121005" y="6212205"/>
                  </a:cubicBezTo>
                  <a:cubicBezTo>
                    <a:pt x="13128499" y="6204585"/>
                    <a:pt x="13134341" y="6196076"/>
                    <a:pt x="13138404" y="6186297"/>
                  </a:cubicBezTo>
                  <a:cubicBezTo>
                    <a:pt x="13142468" y="6176518"/>
                    <a:pt x="13144500" y="6166358"/>
                    <a:pt x="13144500" y="6155690"/>
                  </a:cubicBezTo>
                  <a:lnTo>
                    <a:pt x="13144500" y="80010"/>
                  </a:lnTo>
                  <a:cubicBezTo>
                    <a:pt x="13144500" y="69469"/>
                    <a:pt x="13142468" y="59182"/>
                    <a:pt x="13138404" y="49403"/>
                  </a:cubicBezTo>
                  <a:cubicBezTo>
                    <a:pt x="13134341" y="39624"/>
                    <a:pt x="13128625" y="30988"/>
                    <a:pt x="13121005" y="23495"/>
                  </a:cubicBezTo>
                  <a:cubicBezTo>
                    <a:pt x="13113386" y="16002"/>
                    <a:pt x="13104876" y="10160"/>
                    <a:pt x="13095097" y="6096"/>
                  </a:cubicBezTo>
                  <a:cubicBezTo>
                    <a:pt x="13085318" y="2032"/>
                    <a:pt x="13075284" y="0"/>
                    <a:pt x="13064744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" name="Freeform 9"/>
          <p:cNvSpPr/>
          <p:nvPr/>
        </p:nvSpPr>
        <p:spPr>
          <a:xfrm>
            <a:off x="2895600" y="8409873"/>
            <a:ext cx="12182937" cy="1090560"/>
          </a:xfrm>
          <a:custGeom>
            <a:avLst/>
            <a:gdLst/>
            <a:ahLst/>
            <a:cxnLst/>
            <a:rect l="l" t="t" r="r" b="b"/>
            <a:pathLst>
              <a:path w="12182937" h="1090560">
                <a:moveTo>
                  <a:pt x="0" y="0"/>
                </a:moveTo>
                <a:lnTo>
                  <a:pt x="12182938" y="0"/>
                </a:lnTo>
                <a:lnTo>
                  <a:pt x="12182938" y="1090560"/>
                </a:lnTo>
                <a:lnTo>
                  <a:pt x="0" y="10905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TextBox 10"/>
          <p:cNvSpPr txBox="1"/>
          <p:nvPr/>
        </p:nvSpPr>
        <p:spPr>
          <a:xfrm>
            <a:off x="5181600" y="649353"/>
            <a:ext cx="6623489" cy="6824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58"/>
              </a:lnSpc>
            </a:pPr>
            <a:r>
              <a:rPr lang="en-US" sz="3970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ACIDENTE  POR CAUSA %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16597" y="8604754"/>
            <a:ext cx="11649138" cy="632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1"/>
              </a:lnSpc>
            </a:pP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Têm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-se a </a:t>
            </a: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impressão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de que a </a:t>
            </a: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maior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taxa de </a:t>
            </a: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acidentes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é </a:t>
            </a: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devido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a </a:t>
            </a: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ingestão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de </a:t>
            </a: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bebidas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alcoólicas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, mas </a:t>
            </a: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segundo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os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dados da PRF </a:t>
            </a: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bebidas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alcoólicas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esta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apenas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em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6ª </a:t>
            </a: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lugar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com </a:t>
            </a:r>
            <a:r>
              <a:rPr lang="en-US" sz="1584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uma</a:t>
            </a:r>
            <a:r>
              <a:rPr lang="en-US" sz="1584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taxa de 5,46%.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1054</Words>
  <Application>Microsoft Office PowerPoint</Application>
  <PresentationFormat>Personalizar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Inter Bold</vt:lpstr>
      <vt:lpstr>Open Sans</vt:lpstr>
      <vt:lpstr>Arial</vt:lpstr>
      <vt:lpstr>Calibri</vt:lpstr>
      <vt:lpstr>Inter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Analise-dos-Acidentes-de-Transito-2023-2025.pdf (Apresentação)</dc:title>
  <dc:creator>Sinergia PowerBi</dc:creator>
  <cp:lastModifiedBy>Raphael Clemente</cp:lastModifiedBy>
  <cp:revision>4</cp:revision>
  <dcterms:created xsi:type="dcterms:W3CDTF">2006-08-16T00:00:00Z</dcterms:created>
  <dcterms:modified xsi:type="dcterms:W3CDTF">2025-06-04T01:21:43Z</dcterms:modified>
  <dc:identifier>DAGpTyO6oXQ</dc:identifier>
</cp:coreProperties>
</file>