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8DE-9DC1-411F-BF86-4360E85D7F1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0F2D420-3305-4F87-9736-DD8968F9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8DE-9DC1-411F-BF86-4360E85D7F1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0F2D420-3305-4F87-9736-DD8968F9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1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8DE-9DC1-411F-BF86-4360E85D7F1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0F2D420-3305-4F87-9736-DD8968F9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9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8DE-9DC1-411F-BF86-4360E85D7F1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0F2D420-3305-4F87-9736-DD8968F904A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8DE-9DC1-411F-BF86-4360E85D7F1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0F2D420-3305-4F87-9736-DD8968F9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70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8DE-9DC1-411F-BF86-4360E85D7F1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D420-3305-4F87-9736-DD8968F9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3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8DE-9DC1-411F-BF86-4360E85D7F1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D420-3305-4F87-9736-DD8968F9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2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8DE-9DC1-411F-BF86-4360E85D7F1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D420-3305-4F87-9736-DD8968F9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36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87718DE-9DC1-411F-BF86-4360E85D7F1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0F2D420-3305-4F87-9736-DD8968F9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3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8DE-9DC1-411F-BF86-4360E85D7F1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D420-3305-4F87-9736-DD8968F9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8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8DE-9DC1-411F-BF86-4360E85D7F1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0F2D420-3305-4F87-9736-DD8968F9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4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8DE-9DC1-411F-BF86-4360E85D7F1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D420-3305-4F87-9736-DD8968F9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8DE-9DC1-411F-BF86-4360E85D7F1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D420-3305-4F87-9736-DD8968F9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8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8DE-9DC1-411F-BF86-4360E85D7F1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D420-3305-4F87-9736-DD8968F9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8DE-9DC1-411F-BF86-4360E85D7F1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D420-3305-4F87-9736-DD8968F9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8DE-9DC1-411F-BF86-4360E85D7F1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D420-3305-4F87-9736-DD8968F9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1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8DE-9DC1-411F-BF86-4360E85D7F1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D420-3305-4F87-9736-DD8968F9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4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18DE-9DC1-411F-BF86-4360E85D7F1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2D420-3305-4F87-9736-DD8968F9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3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152" y="2772345"/>
            <a:ext cx="2854817" cy="1373070"/>
          </a:xfrm>
        </p:spPr>
        <p:txBody>
          <a:bodyPr/>
          <a:lstStyle/>
          <a:p>
            <a:pPr algn="ctr"/>
            <a:r>
              <a:rPr lang="en-US" dirty="0" smtClean="0"/>
              <a:t>Ryan Voges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47" y="103954"/>
            <a:ext cx="3031096" cy="4041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54" y="3657600"/>
            <a:ext cx="4652501" cy="3100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5" y="264346"/>
            <a:ext cx="3343356" cy="50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7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Academic Accomplishments/Pursuits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Graduated in Spring 2020, dual major in Finance &amp; Economics</a:t>
            </a:r>
          </a:p>
          <a:p>
            <a:pPr lvl="1"/>
            <a:r>
              <a:rPr lang="en-US" dirty="0" smtClean="0"/>
              <a:t>I chose finance because my wife made me realize that I love finances and the stock market. I originally wanted to do engineering.</a:t>
            </a:r>
          </a:p>
          <a:p>
            <a:endParaRPr lang="en-US" dirty="0" smtClean="0"/>
          </a:p>
          <a:p>
            <a:r>
              <a:rPr lang="en-US" dirty="0" smtClean="0"/>
              <a:t>Currently pursuing MSFE degree</a:t>
            </a:r>
          </a:p>
          <a:p>
            <a:pPr lvl="1"/>
            <a:r>
              <a:rPr lang="en-US" dirty="0" smtClean="0"/>
              <a:t>I am doing the MSFE program for two main reasons; first, it is a stepping stone to a PhD; second, I want to be the first person in my family with a master’s degree.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2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Goals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 earlier, I want to get a PhD in finance and become a professor. I know it will be a lot of time and hard work, but I enjoy teaching and research, and the lifestyle of a professor is very appealing too i.e. pay, work to leisure ratio,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6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taking this class / Rumors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main reason I am taking this class is because it is a requirement for the MSFE program.</a:t>
            </a:r>
          </a:p>
          <a:p>
            <a:r>
              <a:rPr lang="en-US" dirty="0" smtClean="0"/>
              <a:t>I was attracted to this class in my undergrad, but it never fit into my schedule.</a:t>
            </a:r>
          </a:p>
          <a:p>
            <a:r>
              <a:rPr lang="en-US" dirty="0" smtClean="0"/>
              <a:t>I have researched many different programming languages (R, SAS, Python, etc.) and, at this point, have decided that python is the one in which I want to specialize.</a:t>
            </a:r>
          </a:p>
          <a:p>
            <a:r>
              <a:rPr lang="en-US" dirty="0" smtClean="0"/>
              <a:t>I have heard that this class is great! I </a:t>
            </a:r>
            <a:r>
              <a:rPr lang="en-US" dirty="0" smtClean="0"/>
              <a:t>heard </a:t>
            </a:r>
            <a:r>
              <a:rPr lang="en-US" dirty="0" smtClean="0"/>
              <a:t>that Professor </a:t>
            </a:r>
            <a:r>
              <a:rPr lang="en-US" dirty="0" err="1" smtClean="0"/>
              <a:t>Brough</a:t>
            </a:r>
            <a:r>
              <a:rPr lang="en-US" dirty="0" smtClean="0"/>
              <a:t> demands a lot, but really cares about his students. I am excited for the challenge.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2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Influencing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only person you can rely on to make your life better is yourself. No one is going to hand you a wonderful life on a platter. The hard work and dedication that you put into making yourself a better person will dictate how your life turns out. Once you are willing to put in the work, it is up to you whether you want to gamble on yourself.</a:t>
            </a:r>
          </a:p>
          <a:p>
            <a:pPr lvl="1"/>
            <a:r>
              <a:rPr lang="en-US" dirty="0" smtClean="0"/>
              <a:t>I never heard this from anyone, this is an idea that I first had when I was 20, and I have been molding and growing it ever since.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5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book I am reading / Future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Book</a:t>
            </a:r>
          </a:p>
          <a:p>
            <a:pPr lvl="1"/>
            <a:r>
              <a:rPr lang="en-US" dirty="0" smtClean="0"/>
              <a:t>Thinking Fast and Slow by Daniel </a:t>
            </a:r>
            <a:r>
              <a:rPr lang="en-US" dirty="0" err="1" smtClean="0"/>
              <a:t>Kahneman</a:t>
            </a:r>
            <a:endParaRPr lang="en-US" dirty="0" smtClean="0"/>
          </a:p>
          <a:p>
            <a:pPr lvl="2"/>
            <a:r>
              <a:rPr lang="en-US" dirty="0" smtClean="0"/>
              <a:t>This is an amazing book for anyone interested in behavioral economics &amp; finance. I have learned about a bunch of biases that humans have.</a:t>
            </a:r>
          </a:p>
          <a:p>
            <a:r>
              <a:rPr lang="en-US" dirty="0" smtClean="0"/>
              <a:t>Future Books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</a:t>
            </a:r>
            <a:r>
              <a:rPr lang="en-US" dirty="0" smtClean="0"/>
              <a:t>ntelligent Investor by Benjamin Graham</a:t>
            </a:r>
          </a:p>
          <a:p>
            <a:pPr lvl="1"/>
            <a:r>
              <a:rPr lang="en-US" dirty="0" smtClean="0"/>
              <a:t>The little SAS book by Lora </a:t>
            </a:r>
            <a:r>
              <a:rPr lang="en-US" dirty="0" err="1" smtClean="0"/>
              <a:t>Delwiche</a:t>
            </a:r>
            <a:r>
              <a:rPr lang="en-US" dirty="0" smtClean="0"/>
              <a:t> and Susan Slaughter</a:t>
            </a:r>
          </a:p>
          <a:p>
            <a:pPr lvl="1"/>
            <a:r>
              <a:rPr lang="en-US" dirty="0" smtClean="0"/>
              <a:t>A Random Walk down Wall Street by Burton G. </a:t>
            </a:r>
            <a:r>
              <a:rPr lang="en-US" dirty="0" err="1" smtClean="0"/>
              <a:t>Malkiel</a:t>
            </a:r>
            <a:endParaRPr lang="en-US" dirty="0" smtClean="0"/>
          </a:p>
          <a:p>
            <a:pPr lvl="1"/>
            <a:r>
              <a:rPr lang="en-US" dirty="0" smtClean="0"/>
              <a:t>Flash Boys by Michael Lewis</a:t>
            </a:r>
          </a:p>
        </p:txBody>
      </p:sp>
    </p:spTree>
    <p:extLst>
      <p:ext uri="{BB962C8B-B14F-4D97-AF65-F5344CB8AC3E}">
        <p14:creationId xmlns:p14="http://schemas.microsoft.com/office/powerpoint/2010/main" val="219015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Were you in the military?</a:t>
            </a:r>
          </a:p>
          <a:p>
            <a:pPr lvl="1"/>
            <a:r>
              <a:rPr lang="en-US" dirty="0" smtClean="0"/>
              <a:t>Yes, I did 4 years active duty Air Force. Stationed in </a:t>
            </a:r>
            <a:r>
              <a:rPr lang="en-US" dirty="0" err="1" smtClean="0"/>
              <a:t>Ramstein</a:t>
            </a:r>
            <a:r>
              <a:rPr lang="en-US" dirty="0" smtClean="0"/>
              <a:t>, Germany</a:t>
            </a:r>
          </a:p>
          <a:p>
            <a:r>
              <a:rPr lang="en-US" dirty="0" smtClean="0"/>
              <a:t>Are you married? Kids?</a:t>
            </a:r>
          </a:p>
          <a:p>
            <a:pPr lvl="1"/>
            <a:r>
              <a:rPr lang="en-US" dirty="0" smtClean="0"/>
              <a:t>Yes, and Yes. My wife’s name is Holly and we have a 5 year old girl (</a:t>
            </a:r>
            <a:r>
              <a:rPr lang="en-US" dirty="0" err="1" smtClean="0"/>
              <a:t>Macee</a:t>
            </a:r>
            <a:r>
              <a:rPr lang="en-US" dirty="0" smtClean="0"/>
              <a:t>) and a 3 year old boy (</a:t>
            </a:r>
            <a:r>
              <a:rPr lang="en-US" dirty="0" err="1" smtClean="0"/>
              <a:t>Tavin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How old are you?</a:t>
            </a:r>
          </a:p>
          <a:p>
            <a:pPr lvl="1"/>
            <a:r>
              <a:rPr lang="en-US" dirty="0" smtClean="0"/>
              <a:t>I am 28 years old; yes, you read that correctly.</a:t>
            </a:r>
          </a:p>
          <a:p>
            <a:r>
              <a:rPr lang="en-US" dirty="0" smtClean="0"/>
              <a:t>Where are you from?</a:t>
            </a:r>
          </a:p>
          <a:p>
            <a:pPr lvl="1"/>
            <a:r>
              <a:rPr lang="en-US" dirty="0" smtClean="0"/>
              <a:t>Grants Pass, OR</a:t>
            </a:r>
          </a:p>
          <a:p>
            <a:r>
              <a:rPr lang="en-US" dirty="0" smtClean="0"/>
              <a:t>You want to get a PhD in finance, where are you applying?</a:t>
            </a:r>
          </a:p>
          <a:p>
            <a:pPr lvl="1"/>
            <a:r>
              <a:rPr lang="en-US" dirty="0" smtClean="0"/>
              <a:t>See the next slide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3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Where I am Applying for PhD School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093204"/>
              </p:ext>
            </p:extLst>
          </p:nvPr>
        </p:nvGraphicFramePr>
        <p:xfrm>
          <a:off x="2086417" y="2684530"/>
          <a:ext cx="680166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79"/>
                <a:gridCol w="1847842"/>
                <a:gridCol w="2732567"/>
                <a:gridCol w="1968979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School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 Austin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Austin, TX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Million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Columbus, OH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 Thousand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Penn State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College, PA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Thousand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 A&amp;M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 Station, TX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Thousand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Tempe/Phoenix, AZ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Million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WSU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Pullman, WA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Thousand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 of 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SLC, 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Thousand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Mississippi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Oxford, 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Thousand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79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away!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973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117</TotalTime>
  <Words>622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Berlin</vt:lpstr>
      <vt:lpstr>Ryan Voges</vt:lpstr>
      <vt:lpstr>Current Academic Accomplishments/Pursuits</vt:lpstr>
      <vt:lpstr>Career Goals </vt:lpstr>
      <vt:lpstr>Reason for taking this class / Rumors</vt:lpstr>
      <vt:lpstr>Influencing Idea</vt:lpstr>
      <vt:lpstr>Current book I am reading / Future books</vt:lpstr>
      <vt:lpstr>FAQs</vt:lpstr>
      <vt:lpstr>School Where I am Applying for PhD School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Ryan Voges</dc:title>
  <dc:creator>Ryan Voges</dc:creator>
  <cp:lastModifiedBy>Ryan Voges</cp:lastModifiedBy>
  <cp:revision>15</cp:revision>
  <dcterms:created xsi:type="dcterms:W3CDTF">2020-09-12T01:35:45Z</dcterms:created>
  <dcterms:modified xsi:type="dcterms:W3CDTF">2020-09-12T16:11:09Z</dcterms:modified>
</cp:coreProperties>
</file>